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5" r:id="rId5"/>
    <p:sldId id="266" r:id="rId6"/>
    <p:sldId id="258" r:id="rId7"/>
    <p:sldId id="259" r:id="rId8"/>
    <p:sldId id="261" r:id="rId9"/>
    <p:sldId id="267" r:id="rId10"/>
    <p:sldId id="268" r:id="rId11"/>
    <p:sldId id="270" r:id="rId12"/>
    <p:sldId id="269" r:id="rId13"/>
    <p:sldId id="264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9CE-4BD2-7A41-A6CD-77E654297E9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0702-ED8E-B745-AF23-B1C605A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Scout</a:t>
            </a:r>
            <a:r>
              <a:rPr lang="en-US" baseline="0" dirty="0" smtClean="0"/>
              <a:t> clipart is my JAM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/user-detail/Scout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www.scfbm.org</a:t>
            </a:r>
            <a:r>
              <a:rPr lang="en-US" dirty="0" smtClean="0"/>
              <a:t>/content/8/1/7</a:t>
            </a:r>
          </a:p>
          <a:p>
            <a:endParaRPr lang="en-US" dirty="0" smtClean="0"/>
          </a:p>
          <a:p>
            <a:r>
              <a:rPr lang="en-US" dirty="0" smtClean="0"/>
              <a:t>Tutorials: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/levels/1/challenges/1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www.dataschool.io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-videos-for-beginners/</a:t>
            </a:r>
          </a:p>
          <a:p>
            <a:endParaRPr lang="en-US" dirty="0" smtClean="0"/>
          </a:p>
          <a:p>
            <a:r>
              <a:rPr lang="en-US" dirty="0" smtClean="0"/>
              <a:t>Doing this all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Rstudio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jonlefcheck.net</a:t>
            </a:r>
            <a:r>
              <a:rPr lang="en-US" dirty="0" smtClean="0"/>
              <a:t>/2013/11/04/a-basic-tutorial-to-version-control-using-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can be made public</a:t>
            </a:r>
          </a:p>
          <a:p>
            <a:endParaRPr lang="en-US" dirty="0" smtClean="0"/>
          </a:p>
          <a:p>
            <a:r>
              <a:rPr lang="en-US" dirty="0" smtClean="0"/>
              <a:t>Talk about the spectru</a:t>
            </a:r>
            <a:r>
              <a:rPr lang="en-US" baseline="0" dirty="0" smtClean="0"/>
              <a:t>m of </a:t>
            </a:r>
            <a:r>
              <a:rPr lang="en-US" baseline="0" smtClean="0"/>
              <a:t>using this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EXPLANING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coconn</a:t>
            </a:r>
            <a:r>
              <a:rPr lang="en-US" dirty="0" smtClean="0"/>
              <a:t>/cso011code_TanguroN2OLosses/commits/master</a:t>
            </a:r>
          </a:p>
          <a:p>
            <a:endParaRPr lang="en-US" dirty="0" smtClean="0"/>
          </a:p>
          <a:p>
            <a:r>
              <a:rPr lang="en-US" dirty="0" smtClean="0"/>
              <a:t>Linux resources –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/questions/1516720/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/questions/15398229/is-there-any-</a:t>
            </a:r>
            <a:r>
              <a:rPr lang="en-US" dirty="0" err="1" smtClean="0"/>
              <a:t>github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www.linux.com</a:t>
            </a:r>
            <a:r>
              <a:rPr lang="en-US" dirty="0" smtClean="0"/>
              <a:t>/learn/tutorials/796387-beginning-git-and-github-for-linux-users/</a:t>
            </a:r>
          </a:p>
          <a:p>
            <a:endParaRPr lang="en-US" dirty="0" smtClean="0"/>
          </a:p>
          <a:p>
            <a:r>
              <a:rPr lang="en-US" dirty="0" smtClean="0"/>
              <a:t>Command line resources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classic.scottr.org</a:t>
            </a:r>
            <a:r>
              <a:rPr lang="en-US" dirty="0" smtClean="0"/>
              <a:t>/presentations/git-in-5-minutes/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www.eqqon.com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Collaborative_Github_Workflow</a:t>
            </a:r>
            <a:r>
              <a:rPr lang="en-US" dirty="0" smtClean="0"/>
              <a:t> – workflow</a:t>
            </a:r>
            <a:r>
              <a:rPr lang="en-US" baseline="0" dirty="0" smtClean="0"/>
              <a:t> fork-style overview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/questions/6286571/</a:t>
            </a:r>
            <a:r>
              <a:rPr lang="en-US" dirty="0" err="1" smtClean="0"/>
              <a:t>git</a:t>
            </a:r>
            <a:r>
              <a:rPr lang="en-US" dirty="0" smtClean="0"/>
              <a:t>-fork-is-</a:t>
            </a:r>
            <a:r>
              <a:rPr lang="en-US" dirty="0" err="1" smtClean="0"/>
              <a:t>git</a:t>
            </a:r>
            <a:r>
              <a:rPr lang="en-US" dirty="0" smtClean="0"/>
              <a:t>-clone – fork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/articles/using-pull-requests/ - </a:t>
            </a:r>
            <a:r>
              <a:rPr lang="en-US" dirty="0" err="1" smtClean="0"/>
              <a:t>collab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dchelimsky</a:t>
            </a:r>
            <a:r>
              <a:rPr lang="en-US" dirty="0" smtClean="0"/>
              <a:t>/</a:t>
            </a:r>
            <a:r>
              <a:rPr lang="en-US" dirty="0" err="1" smtClean="0"/>
              <a:t>rspec</a:t>
            </a:r>
            <a:r>
              <a:rPr lang="en-US" dirty="0" smtClean="0"/>
              <a:t>/wiki/Topic-Branches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C601-AE04-6C49-B06E-E37DF4BFF80E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0"/>
            <a:ext cx="7677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" y="132887"/>
            <a:ext cx="5686728" cy="662397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Turn to your neighbor and take 2 minutes to think of a project at work you want to use this system for…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Task 2!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a new folder on your computer for that project (OR find that folder if it exists)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Go to your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program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“Add a repo” (or “+”, etc.)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Find that folder!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that folder to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!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refresh on your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landing page online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You should see the new repo!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10" y="618091"/>
            <a:ext cx="4329748" cy="44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9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9417" y="76641"/>
            <a:ext cx="6122457" cy="662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Task 3!  Collaboration!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Go to https://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coconn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/Friday-Noon-Seminar-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Github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“Fork” my FNS repository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“Clone” it to your desktop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Make a file that has your best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pun in it (.txt, .r, .doc, 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pdf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whatever), and push it as a commit to your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fork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the Task3-</a:t>
            </a:r>
            <a:r>
              <a:rPr lang="en-US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Puns folder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Click “pull request” (you’re requesting that I, Christine, “pull” your edit into the original repo)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Done!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07223">
            <a:off x="4720852" y="1685703"/>
            <a:ext cx="5400903" cy="36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7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slides that I might use as reference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6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Collaborating with others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1425097"/>
            <a:ext cx="5295900" cy="272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0" y="4123368"/>
            <a:ext cx="5295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50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3B3B3"/>
                </a:solidFill>
              </a:rPr>
              <a:t>Branches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33"/>
            <a:ext cx="6084564" cy="4806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64" y="1691718"/>
            <a:ext cx="6150336" cy="51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0" y="1088775"/>
            <a:ext cx="8070207" cy="4679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Version control systems (like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allow you to retain your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511348"/>
            <a:ext cx="9144000" cy="134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cience karma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(!) over the course of a project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Goals for today: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Understand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these tools are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for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repository (“repo”) online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repo from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your desktop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a commit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Fork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repo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an edit to a forked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Done!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68" y="464950"/>
            <a:ext cx="4236454" cy="57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512"/>
            <a:ext cx="9144000" cy="5913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633" y="25158"/>
            <a:ext cx="9067367" cy="719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problem that needs solving: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434"/>
            <a:ext cx="9144000" cy="25085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633" y="99539"/>
            <a:ext cx="9067367" cy="719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And it doesn’t apply only to code!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06" y="3425965"/>
            <a:ext cx="3004233" cy="3403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5" y="3425965"/>
            <a:ext cx="2931395" cy="3239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586" y="3582837"/>
            <a:ext cx="42504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What is my PhD on again????</a:t>
            </a:r>
          </a:p>
          <a:p>
            <a:pPr algn="ctr"/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I WANT COOKIE DOUGH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3400" b="1" u="sng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3400" b="1" u="sng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3400" b="1" u="sng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456"/>
            <a:ext cx="9144000" cy="43390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smb_git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/commits/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master?page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=4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095" y="4581450"/>
            <a:ext cx="1882379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24" y="2420444"/>
            <a:ext cx="5528758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0" y="1947672"/>
            <a:ext cx="8686800" cy="49103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3400" b="1" u="sng" dirty="0" err="1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3400" b="1" u="sng" dirty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3400" b="1" u="sng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esa_data_viz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/graphs/contributors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0F0F0"/>
                </a:solidFill>
              </a:rPr>
              <a:t>Links:</a:t>
            </a:r>
            <a:endParaRPr lang="en-US" dirty="0" smtClean="0">
              <a:solidFill>
                <a:srgbClr val="F0F0F0"/>
              </a:solidFill>
            </a:endParaRPr>
          </a:p>
          <a:p>
            <a:r>
              <a:rPr lang="en-US" dirty="0" smtClean="0">
                <a:solidFill>
                  <a:srgbClr val="F0F0F0"/>
                </a:solidFill>
              </a:rPr>
              <a:t>https://</a:t>
            </a:r>
            <a:r>
              <a:rPr lang="en-US" dirty="0" err="1" smtClean="0">
                <a:solidFill>
                  <a:srgbClr val="F0F0F0"/>
                </a:solidFill>
              </a:rPr>
              <a:t>github.com</a:t>
            </a:r>
            <a:r>
              <a:rPr lang="en-US" dirty="0" smtClean="0">
                <a:solidFill>
                  <a:srgbClr val="F0F0F0"/>
                </a:solidFill>
              </a:rPr>
              <a:t>/</a:t>
            </a:r>
          </a:p>
          <a:p>
            <a:r>
              <a:rPr lang="en-US" dirty="0" err="1" smtClean="0">
                <a:solidFill>
                  <a:srgbClr val="F0F0F0"/>
                </a:solidFill>
              </a:rPr>
              <a:t>github.com</a:t>
            </a:r>
            <a:r>
              <a:rPr lang="en-US" dirty="0">
                <a:solidFill>
                  <a:srgbClr val="F0F0F0"/>
                </a:solidFill>
              </a:rPr>
              <a:t>/</a:t>
            </a:r>
            <a:r>
              <a:rPr lang="en-US" dirty="0" err="1" smtClean="0">
                <a:solidFill>
                  <a:srgbClr val="F0F0F0"/>
                </a:solidFill>
              </a:rPr>
              <a:t>coconn</a:t>
            </a:r>
            <a:endParaRPr lang="en-US" dirty="0" smtClean="0">
              <a:solidFill>
                <a:srgbClr val="F0F0F0"/>
              </a:solidFill>
            </a:endParaRPr>
          </a:p>
          <a:p>
            <a:endParaRPr lang="en-US" dirty="0" smtClean="0">
              <a:solidFill>
                <a:srgbClr val="F0F0F0"/>
              </a:solidFill>
            </a:endParaRPr>
          </a:p>
          <a:p>
            <a:r>
              <a:rPr lang="en-US" dirty="0" smtClean="0">
                <a:solidFill>
                  <a:srgbClr val="F0F0F0"/>
                </a:solidFill>
              </a:rPr>
              <a:t>Let’s see an example of where </a:t>
            </a:r>
            <a:r>
              <a:rPr lang="en-US" dirty="0" err="1" smtClean="0">
                <a:solidFill>
                  <a:srgbClr val="F0F0F0"/>
                </a:solidFill>
              </a:rPr>
              <a:t>PastChristine</a:t>
            </a:r>
            <a:r>
              <a:rPr lang="en-US" dirty="0" smtClean="0">
                <a:solidFill>
                  <a:srgbClr val="F0F0F0"/>
                </a:solidFill>
              </a:rPr>
              <a:t> locked it down for </a:t>
            </a:r>
            <a:r>
              <a:rPr lang="en-US" dirty="0" err="1" smtClean="0">
                <a:solidFill>
                  <a:srgbClr val="F0F0F0"/>
                </a:solidFill>
              </a:rPr>
              <a:t>FutureChristine</a:t>
            </a:r>
            <a:endParaRPr lang="en-US" dirty="0" smtClean="0">
              <a:solidFill>
                <a:srgbClr val="F0F0F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0F0F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0F0F0"/>
                </a:solidFill>
              </a:rPr>
              <a:t>https</a:t>
            </a:r>
            <a:r>
              <a:rPr lang="en-US" sz="2200" dirty="0">
                <a:solidFill>
                  <a:srgbClr val="F0F0F0"/>
                </a:solidFill>
              </a:rPr>
              <a:t>://</a:t>
            </a:r>
            <a:r>
              <a:rPr lang="en-US" sz="2200" dirty="0" err="1">
                <a:solidFill>
                  <a:srgbClr val="F0F0F0"/>
                </a:solidFill>
              </a:rPr>
              <a:t>github.com</a:t>
            </a:r>
            <a:r>
              <a:rPr lang="en-US" sz="2200" dirty="0">
                <a:solidFill>
                  <a:srgbClr val="F0F0F0"/>
                </a:solidFill>
              </a:rPr>
              <a:t>/</a:t>
            </a:r>
            <a:r>
              <a:rPr lang="en-US" sz="2200" dirty="0" err="1">
                <a:solidFill>
                  <a:srgbClr val="F0F0F0"/>
                </a:solidFill>
              </a:rPr>
              <a:t>coconn</a:t>
            </a:r>
            <a:r>
              <a:rPr lang="en-US" sz="2200" dirty="0">
                <a:solidFill>
                  <a:srgbClr val="F0F0F0"/>
                </a:solidFill>
              </a:rPr>
              <a:t>/cso011code_TanguroN2OLosses/commits/master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77" y="1338147"/>
            <a:ext cx="4519661" cy="4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21543" y="76641"/>
            <a:ext cx="6122457" cy="6623971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Task 1!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Log in to your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profile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“Repositories”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“New”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“Initialize with a README” (best practice)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 to make: A storage area for a personal hero!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“Clone in desktop”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Save your repo wherever you like on your computer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images to download a rad image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Put it in your personal hero folder on your computer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“Commit and sync”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refresh on your repo online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You should see the change!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3587">
            <a:off x="44956" y="1583802"/>
            <a:ext cx="3321466" cy="34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ant Goldfish">
      <a:dk1>
        <a:srgbClr val="69D2E7"/>
      </a:dk1>
      <a:lt1>
        <a:srgbClr val="E0E4CC"/>
      </a:lt1>
      <a:dk2>
        <a:srgbClr val="FA6900"/>
      </a:dk2>
      <a:lt2>
        <a:srgbClr val="A7DBD8"/>
      </a:lt2>
      <a:accent1>
        <a:srgbClr val="69D2E7"/>
      </a:accent1>
      <a:accent2>
        <a:srgbClr val="A7DBD8"/>
      </a:accent2>
      <a:accent3>
        <a:srgbClr val="E0E4CC"/>
      </a:accent3>
      <a:accent4>
        <a:srgbClr val="F38630"/>
      </a:accent4>
      <a:accent5>
        <a:srgbClr val="FA6900"/>
      </a:accent5>
      <a:accent6>
        <a:srgbClr val="B3B3B3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776</Words>
  <Application>Microsoft Macintosh PowerPoint</Application>
  <PresentationFormat>On-screen Show (4:3)</PresentationFormat>
  <Paragraphs>93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Version control systems (like Git) allow you to retain your</vt:lpstr>
      <vt:lpstr>PowerPoint Presentation</vt:lpstr>
      <vt:lpstr>The problem that needs solving:</vt:lpstr>
      <vt:lpstr>And it doesn’t apply only to code!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slides that I might use as reference follow…</vt:lpstr>
      <vt:lpstr>Collaborating with others</vt:lpstr>
      <vt:lpstr>Branches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41</cp:revision>
  <dcterms:created xsi:type="dcterms:W3CDTF">2015-02-24T23:49:38Z</dcterms:created>
  <dcterms:modified xsi:type="dcterms:W3CDTF">2015-04-17T01:45:57Z</dcterms:modified>
</cp:coreProperties>
</file>