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0" r:id="rId4"/>
    <p:sldId id="265" r:id="rId5"/>
    <p:sldId id="266" r:id="rId6"/>
    <p:sldId id="258" r:id="rId7"/>
    <p:sldId id="259" r:id="rId8"/>
    <p:sldId id="261" r:id="rId9"/>
    <p:sldId id="267" r:id="rId10"/>
    <p:sldId id="268" r:id="rId11"/>
    <p:sldId id="270" r:id="rId12"/>
    <p:sldId id="269" r:id="rId13"/>
    <p:sldId id="264" r:id="rId14"/>
    <p:sldId id="262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-125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E9CE-4BD2-7A41-A6CD-77E654297E90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60702-ED8E-B745-AF23-B1C605AE9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78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Scout</a:t>
            </a:r>
            <a:r>
              <a:rPr lang="en-US" baseline="0" dirty="0" smtClean="0"/>
              <a:t> clipart is my JAM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openclipart.org</a:t>
            </a:r>
            <a:r>
              <a:rPr lang="en-US" dirty="0" smtClean="0"/>
              <a:t>/user-detail/Scout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4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Paper: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www.scfbm.org</a:t>
            </a:r>
            <a:r>
              <a:rPr lang="en-US" dirty="0" smtClean="0"/>
              <a:t>/content/8/1/7</a:t>
            </a:r>
          </a:p>
          <a:p>
            <a:endParaRPr lang="en-US" dirty="0" smtClean="0"/>
          </a:p>
          <a:p>
            <a:r>
              <a:rPr lang="en-US" dirty="0" smtClean="0"/>
              <a:t>Tutorials: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try.github.io</a:t>
            </a:r>
            <a:r>
              <a:rPr lang="en-US" dirty="0" smtClean="0"/>
              <a:t>/levels/1/challenges/1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www.dataschool.io</a:t>
            </a:r>
            <a:r>
              <a:rPr lang="en-US" dirty="0" smtClean="0"/>
              <a:t>/</a:t>
            </a:r>
            <a:r>
              <a:rPr lang="en-US" dirty="0" err="1" smtClean="0"/>
              <a:t>git</a:t>
            </a:r>
            <a:r>
              <a:rPr lang="en-US" dirty="0" smtClean="0"/>
              <a:t>-and-</a:t>
            </a:r>
            <a:r>
              <a:rPr lang="en-US" dirty="0" err="1" smtClean="0"/>
              <a:t>github</a:t>
            </a:r>
            <a:r>
              <a:rPr lang="en-US" dirty="0" smtClean="0"/>
              <a:t>-videos-for-beginners/</a:t>
            </a:r>
          </a:p>
          <a:p>
            <a:endParaRPr lang="en-US" dirty="0" smtClean="0"/>
          </a:p>
          <a:p>
            <a:r>
              <a:rPr lang="en-US" dirty="0" smtClean="0"/>
              <a:t>Doing this all through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Rstudio</a:t>
            </a:r>
            <a:endParaRPr lang="en-US" baseline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jonlefcheck.net</a:t>
            </a:r>
            <a:r>
              <a:rPr lang="en-US" dirty="0" smtClean="0"/>
              <a:t>/2013/11/04/a-basic-tutorial-to-version-control-using-</a:t>
            </a:r>
            <a:r>
              <a:rPr lang="en-US" dirty="0" err="1" smtClean="0"/>
              <a:t>git</a:t>
            </a:r>
            <a:r>
              <a:rPr lang="en-US" dirty="0" smtClean="0"/>
              <a:t>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875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Code can be made public</a:t>
            </a:r>
          </a:p>
          <a:p>
            <a:endParaRPr lang="en-US" dirty="0" smtClean="0"/>
          </a:p>
          <a:p>
            <a:r>
              <a:rPr lang="en-US" dirty="0" smtClean="0"/>
              <a:t>Talk about the spectru</a:t>
            </a:r>
            <a:r>
              <a:rPr lang="en-US" baseline="0" dirty="0" smtClean="0"/>
              <a:t>m of </a:t>
            </a:r>
            <a:r>
              <a:rPr lang="en-US" baseline="0" smtClean="0"/>
              <a:t>using this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84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EXPLANING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coconn</a:t>
            </a:r>
            <a:r>
              <a:rPr lang="en-US" dirty="0" smtClean="0"/>
              <a:t>/cso011code_TanguroN2OLosses/commits/master</a:t>
            </a:r>
          </a:p>
          <a:p>
            <a:endParaRPr lang="en-US" dirty="0" smtClean="0"/>
          </a:p>
          <a:p>
            <a:r>
              <a:rPr lang="en-US" dirty="0" smtClean="0"/>
              <a:t>Linux resources – 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/questions/1516720/</a:t>
            </a:r>
            <a:r>
              <a:rPr lang="en-US" dirty="0" err="1" smtClean="0"/>
              <a:t>git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/questions/15398229/is-there-any-</a:t>
            </a:r>
            <a:r>
              <a:rPr lang="en-US" dirty="0" err="1" smtClean="0"/>
              <a:t>github</a:t>
            </a:r>
            <a:r>
              <a:rPr lang="en-US" dirty="0" smtClean="0"/>
              <a:t>-</a:t>
            </a:r>
            <a:r>
              <a:rPr lang="en-US" dirty="0" err="1" smtClean="0"/>
              <a:t>gui</a:t>
            </a:r>
            <a:r>
              <a:rPr lang="en-US" dirty="0" smtClean="0"/>
              <a:t>-client-for-</a:t>
            </a:r>
            <a:r>
              <a:rPr lang="en-US" dirty="0" err="1" smtClean="0"/>
              <a:t>linux</a:t>
            </a:r>
            <a:r>
              <a:rPr lang="en-US" dirty="0" smtClean="0"/>
              <a:t>-</a:t>
            </a:r>
            <a:r>
              <a:rPr lang="en-US" dirty="0" err="1" smtClean="0"/>
              <a:t>os</a:t>
            </a:r>
            <a:endParaRPr lang="en-US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www.linux.com</a:t>
            </a:r>
            <a:r>
              <a:rPr lang="en-US" dirty="0" smtClean="0"/>
              <a:t>/learn/tutorials/796387-beginning-git-and-github-for-linux-users/</a:t>
            </a:r>
          </a:p>
          <a:p>
            <a:endParaRPr lang="en-US" dirty="0" smtClean="0"/>
          </a:p>
          <a:p>
            <a:r>
              <a:rPr lang="en-US" dirty="0" smtClean="0"/>
              <a:t>Command line resources</a:t>
            </a:r>
          </a:p>
          <a:p>
            <a:r>
              <a:rPr lang="en-US" dirty="0" smtClean="0"/>
              <a:t>http://</a:t>
            </a:r>
            <a:r>
              <a:rPr lang="en-US" dirty="0" err="1" smtClean="0"/>
              <a:t>classic.scottr.org</a:t>
            </a:r>
            <a:r>
              <a:rPr lang="en-US" dirty="0" smtClean="0"/>
              <a:t>/presentations/git-in-5-minutes/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1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</a:t>
            </a:r>
            <a:r>
              <a:rPr lang="en-US" dirty="0" err="1" smtClean="0"/>
              <a:t>www.eqqon.com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</a:t>
            </a:r>
            <a:r>
              <a:rPr lang="en-US" dirty="0" err="1" smtClean="0"/>
              <a:t>Collaborative_Github_Workflow</a:t>
            </a:r>
            <a:r>
              <a:rPr lang="en-US" dirty="0" smtClean="0"/>
              <a:t> – workflow</a:t>
            </a:r>
            <a:r>
              <a:rPr lang="en-US" baseline="0" dirty="0" smtClean="0"/>
              <a:t> fork-style overview</a:t>
            </a:r>
            <a:endParaRPr lang="en-US" dirty="0" smtClean="0"/>
          </a:p>
          <a:p>
            <a:r>
              <a:rPr lang="en-US" dirty="0" smtClean="0"/>
              <a:t>https://</a:t>
            </a:r>
            <a:r>
              <a:rPr lang="en-US" dirty="0" err="1" smtClean="0"/>
              <a:t>stackoverflow.com</a:t>
            </a:r>
            <a:r>
              <a:rPr lang="en-US" dirty="0" smtClean="0"/>
              <a:t>/questions/6286571/</a:t>
            </a:r>
            <a:r>
              <a:rPr lang="en-US" dirty="0" err="1" smtClean="0"/>
              <a:t>git</a:t>
            </a:r>
            <a:r>
              <a:rPr lang="en-US" dirty="0" smtClean="0"/>
              <a:t>-fork-is-</a:t>
            </a:r>
            <a:r>
              <a:rPr lang="en-US" dirty="0" err="1" smtClean="0"/>
              <a:t>git</a:t>
            </a:r>
            <a:r>
              <a:rPr lang="en-US" dirty="0" smtClean="0"/>
              <a:t>-clone – fork on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clone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help.github.com</a:t>
            </a:r>
            <a:r>
              <a:rPr lang="en-US" dirty="0" smtClean="0"/>
              <a:t>/articles/using-pull-requests/ - </a:t>
            </a:r>
            <a:r>
              <a:rPr lang="en-US" dirty="0" err="1" smtClean="0"/>
              <a:t>collab</a:t>
            </a:r>
            <a:r>
              <a:rPr lang="en-US" dirty="0" smtClean="0"/>
              <a:t>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66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dchelimsky</a:t>
            </a:r>
            <a:r>
              <a:rPr lang="en-US" dirty="0" smtClean="0"/>
              <a:t>/</a:t>
            </a:r>
            <a:r>
              <a:rPr lang="en-US" dirty="0" err="1" smtClean="0"/>
              <a:t>rspec</a:t>
            </a:r>
            <a:r>
              <a:rPr lang="en-US" dirty="0" smtClean="0"/>
              <a:t>/wiki/Topic-Branches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960702-ED8E-B745-AF23-B1C605AE971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9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8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9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8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45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7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1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215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44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1C601-AE04-6C49-B06E-E37DF4BFF80E}" type="datetimeFigureOut">
              <a:rPr lang="en-US" smtClean="0"/>
              <a:t>4/17/15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CCBD9-AF19-5F46-A8E7-7E382B164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2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0"/>
            <a:ext cx="76775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3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" y="132887"/>
            <a:ext cx="5686728" cy="6623971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Turn to your neighbor and take 2 minutes to think of a project at work you want to use this system for…</a:t>
            </a:r>
          </a:p>
          <a:p>
            <a:pPr marL="0" indent="0">
              <a:buNone/>
            </a:pPr>
            <a:endParaRPr lang="en-US" dirty="0" smtClean="0">
              <a:solidFill>
                <a:schemeClr val="bg1">
                  <a:lumMod val="2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25000"/>
                  </a:schemeClr>
                </a:solidFill>
              </a:rPr>
              <a:t>Task 2!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a new folder on your computer for that project (OR find that folder if it exists)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Go to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program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“Add a repo” (or “+”, etc.)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Find that folder!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that folder to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refresh on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landing page online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 should see the new repo!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710" y="618091"/>
            <a:ext cx="4329748" cy="44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498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9417" y="76641"/>
            <a:ext cx="6122457" cy="66239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Task 3!  Collaboration!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Go to https://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github.com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coconn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/Friday-Noon-Seminar-</a:t>
            </a:r>
            <a:r>
              <a:rPr lang="en-US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</a:t>
            </a:r>
            <a:endParaRPr lang="en-US" dirty="0" smtClean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“Fork” my FNS repository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“Clone” it to your desktop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Make a file that has your best 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/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 pun in it (.txt, .r, .doc, .</a:t>
            </a:r>
            <a:r>
              <a:rPr lang="en-US" dirty="0" err="1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pdf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, whatever), and push it as a commit to your fork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within </a:t>
            </a:r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the Task3-Puns folder</a:t>
            </a: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Click “pull request” (you’re requesting that I, Christine, “pull” your edit into the original repo)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Done!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07223">
            <a:off x="4720852" y="1685703"/>
            <a:ext cx="5400903" cy="369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78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85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Some other slides that I might use as reference follow…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569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6"/>
                </a:solidFill>
              </a:rPr>
              <a:t>Collaborating with others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20" y="1425097"/>
            <a:ext cx="5295900" cy="27209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0" y="4123368"/>
            <a:ext cx="52959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12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35053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B3B3B3"/>
                </a:solidFill>
              </a:rPr>
              <a:t>Branches</a:t>
            </a:r>
            <a:endParaRPr lang="en-US" dirty="0">
              <a:solidFill>
                <a:srgbClr val="B3B3B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44333"/>
            <a:ext cx="6084564" cy="48068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3664" y="1691718"/>
            <a:ext cx="6150336" cy="516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488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0" y="1088775"/>
            <a:ext cx="8070207" cy="467934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5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Version control systems (like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G</a:t>
            </a:r>
            <a:r>
              <a:rPr lang="en-US" dirty="0" err="1" smtClean="0">
                <a:solidFill>
                  <a:schemeClr val="tx1">
                    <a:lumMod val="50000"/>
                  </a:schemeClr>
                </a:solidFill>
              </a:rPr>
              <a:t>it</a:t>
            </a:r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) allow you to retain your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5511348"/>
            <a:ext cx="9144000" cy="13466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tx1">
                    <a:lumMod val="50000"/>
                  </a:schemeClr>
                </a:solidFill>
              </a:rPr>
              <a:t>s</a:t>
            </a:r>
            <a:r>
              <a:rPr lang="en-US" sz="4000" b="1" dirty="0" smtClean="0">
                <a:solidFill>
                  <a:schemeClr val="tx1">
                    <a:lumMod val="50000"/>
                  </a:schemeClr>
                </a:solidFill>
              </a:rPr>
              <a:t>cience karma</a:t>
            </a:r>
            <a:r>
              <a:rPr lang="en-US" sz="4000" dirty="0" smtClean="0">
                <a:solidFill>
                  <a:schemeClr val="tx1">
                    <a:lumMod val="50000"/>
                  </a:schemeClr>
                </a:solidFill>
              </a:rPr>
              <a:t> (!) over the course of a project</a:t>
            </a:r>
            <a:endParaRPr lang="en-US" sz="40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556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Goals for today: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Understand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what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these tools are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for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repository (“repo”) online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Create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 from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your desktop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a commit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Fork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 repo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Push </a:t>
            </a:r>
            <a:r>
              <a:rPr lang="en-US" dirty="0">
                <a:solidFill>
                  <a:schemeClr val="bg1">
                    <a:lumMod val="25000"/>
                  </a:schemeClr>
                </a:solidFill>
              </a:rPr>
              <a:t>an edit to a forked 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Done!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068" y="464950"/>
            <a:ext cx="4236454" cy="57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23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4512"/>
            <a:ext cx="9144000" cy="5913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25158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The problem that needs solving: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82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7434"/>
            <a:ext cx="9144000" cy="250853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6633" y="99539"/>
            <a:ext cx="9067367" cy="719354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>
                    <a:lumMod val="50000"/>
                  </a:schemeClr>
                </a:solidFill>
              </a:rPr>
              <a:t>And it doesn’t apply only to code!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306" y="3425965"/>
            <a:ext cx="3004233" cy="340361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25" y="3425965"/>
            <a:ext cx="2931395" cy="32392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93586" y="3582837"/>
            <a:ext cx="425041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What is my PhD on again????</a:t>
            </a:r>
          </a:p>
          <a:p>
            <a:pPr algn="ctr"/>
            <a:endParaRPr lang="en-US" sz="3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I WANT COOKIE DOUGH</a:t>
            </a:r>
            <a:endParaRPr lang="en-US" sz="40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70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 smtClean="0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 smtClean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  <a:endParaRPr lang="en-US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62456"/>
            <a:ext cx="9144000" cy="4339032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smb_git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/commits/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master?page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=4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70095" y="4581450"/>
            <a:ext cx="1882379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74024" y="2420444"/>
            <a:ext cx="5528758" cy="544331"/>
          </a:xfrm>
          <a:prstGeom prst="ellipse">
            <a:avLst/>
          </a:prstGeom>
          <a:noFill/>
          <a:ln w="57150" cmpd="sng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541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90" y="1947672"/>
            <a:ext cx="8686800" cy="491032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5157"/>
            <a:ext cx="8229600" cy="1948042"/>
          </a:xfrm>
        </p:spPr>
        <p:txBody>
          <a:bodyPr>
            <a:noAutofit/>
          </a:bodyPr>
          <a:lstStyle/>
          <a:p>
            <a:r>
              <a:rPr lang="en-US" sz="3400" b="1" u="sng" dirty="0" err="1">
                <a:solidFill>
                  <a:schemeClr val="tx1">
                    <a:lumMod val="50000"/>
                  </a:schemeClr>
                </a:solidFill>
              </a:rPr>
              <a:t>Git</a:t>
            </a:r>
            <a: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  <a:t>, a revision control system, lets you: </a:t>
            </a:r>
            <a:br>
              <a:rPr lang="en-US" sz="3400" b="1" u="sng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(1) track the history of changes you’ve made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(2) keeps your work reproducible (even to you!)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(3) helps you keep good documentation</a:t>
            </a:r>
            <a:br>
              <a:rPr lang="en-US" sz="24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and (4) collaborate without writing over others’ work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052474" y="6401488"/>
            <a:ext cx="7091526" cy="4565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github.com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karthik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</a:t>
            </a:r>
            <a:r>
              <a:rPr lang="en-US" sz="1800" dirty="0" err="1" smtClean="0">
                <a:solidFill>
                  <a:schemeClr val="tx1">
                    <a:lumMod val="50000"/>
                  </a:schemeClr>
                </a:solidFill>
              </a:rPr>
              <a:t>esa_data_viz</a:t>
            </a:r>
            <a:r>
              <a:rPr lang="en-US" sz="1800" dirty="0" smtClean="0">
                <a:solidFill>
                  <a:schemeClr val="tx1">
                    <a:lumMod val="50000"/>
                  </a:schemeClr>
                </a:solidFill>
              </a:rPr>
              <a:t>/graphs/contributors</a:t>
            </a:r>
            <a:endParaRPr lang="en-US" sz="18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896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60825"/>
            <a:ext cx="4849750" cy="6237123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0F0F0"/>
                </a:solidFill>
              </a:rPr>
              <a:t>Links:</a:t>
            </a:r>
            <a:endParaRPr lang="en-US" dirty="0" smtClean="0">
              <a:solidFill>
                <a:srgbClr val="F0F0F0"/>
              </a:solidFill>
            </a:endParaRPr>
          </a:p>
          <a:p>
            <a:r>
              <a:rPr lang="en-US" dirty="0" smtClean="0">
                <a:solidFill>
                  <a:srgbClr val="F0F0F0"/>
                </a:solidFill>
              </a:rPr>
              <a:t>https://</a:t>
            </a:r>
            <a:r>
              <a:rPr lang="en-US" dirty="0" err="1" smtClean="0">
                <a:solidFill>
                  <a:srgbClr val="F0F0F0"/>
                </a:solidFill>
              </a:rPr>
              <a:t>github.com</a:t>
            </a:r>
            <a:r>
              <a:rPr lang="en-US" dirty="0" smtClean="0">
                <a:solidFill>
                  <a:srgbClr val="F0F0F0"/>
                </a:solidFill>
              </a:rPr>
              <a:t>/</a:t>
            </a:r>
          </a:p>
          <a:p>
            <a:r>
              <a:rPr lang="en-US" dirty="0" err="1" smtClean="0">
                <a:solidFill>
                  <a:srgbClr val="F0F0F0"/>
                </a:solidFill>
              </a:rPr>
              <a:t>github.com</a:t>
            </a:r>
            <a:r>
              <a:rPr lang="en-US" dirty="0">
                <a:solidFill>
                  <a:srgbClr val="F0F0F0"/>
                </a:solidFill>
              </a:rPr>
              <a:t>/</a:t>
            </a:r>
            <a:r>
              <a:rPr lang="en-US" dirty="0" err="1" smtClean="0">
                <a:solidFill>
                  <a:srgbClr val="F0F0F0"/>
                </a:solidFill>
              </a:rPr>
              <a:t>coconn</a:t>
            </a:r>
            <a:endParaRPr lang="en-US" dirty="0" smtClean="0">
              <a:solidFill>
                <a:srgbClr val="F0F0F0"/>
              </a:solidFill>
            </a:endParaRPr>
          </a:p>
          <a:p>
            <a:endParaRPr lang="en-US" dirty="0" smtClean="0">
              <a:solidFill>
                <a:srgbClr val="F0F0F0"/>
              </a:solidFill>
            </a:endParaRPr>
          </a:p>
          <a:p>
            <a:r>
              <a:rPr lang="en-US" dirty="0" smtClean="0">
                <a:solidFill>
                  <a:srgbClr val="F0F0F0"/>
                </a:solidFill>
              </a:rPr>
              <a:t>Let’s see an example of where </a:t>
            </a:r>
            <a:r>
              <a:rPr lang="en-US" dirty="0" err="1" smtClean="0">
                <a:solidFill>
                  <a:srgbClr val="F0F0F0"/>
                </a:solidFill>
              </a:rPr>
              <a:t>PastChristine</a:t>
            </a:r>
            <a:r>
              <a:rPr lang="en-US" dirty="0" smtClean="0">
                <a:solidFill>
                  <a:srgbClr val="F0F0F0"/>
                </a:solidFill>
              </a:rPr>
              <a:t> locked it down for </a:t>
            </a:r>
            <a:r>
              <a:rPr lang="en-US" dirty="0" err="1" smtClean="0">
                <a:solidFill>
                  <a:srgbClr val="F0F0F0"/>
                </a:solidFill>
              </a:rPr>
              <a:t>FutureChristine</a:t>
            </a:r>
            <a:endParaRPr lang="en-US" dirty="0" smtClean="0">
              <a:solidFill>
                <a:srgbClr val="F0F0F0"/>
              </a:solidFill>
            </a:endParaRPr>
          </a:p>
          <a:p>
            <a:pPr marL="0" indent="0">
              <a:buNone/>
            </a:pPr>
            <a:endParaRPr lang="en-US" sz="2200" dirty="0" smtClean="0">
              <a:solidFill>
                <a:srgbClr val="F0F0F0"/>
              </a:solidFill>
            </a:endParaRPr>
          </a:p>
          <a:p>
            <a:pPr marL="0" indent="0">
              <a:buNone/>
            </a:pPr>
            <a:r>
              <a:rPr lang="en-US" sz="2200" dirty="0" smtClean="0">
                <a:solidFill>
                  <a:srgbClr val="F0F0F0"/>
                </a:solidFill>
              </a:rPr>
              <a:t>https</a:t>
            </a:r>
            <a:r>
              <a:rPr lang="en-US" sz="2200" dirty="0">
                <a:solidFill>
                  <a:srgbClr val="F0F0F0"/>
                </a:solidFill>
              </a:rPr>
              <a:t>://</a:t>
            </a:r>
            <a:r>
              <a:rPr lang="en-US" sz="2200" dirty="0" err="1">
                <a:solidFill>
                  <a:srgbClr val="F0F0F0"/>
                </a:solidFill>
              </a:rPr>
              <a:t>github.com</a:t>
            </a:r>
            <a:r>
              <a:rPr lang="en-US" sz="2200" dirty="0">
                <a:solidFill>
                  <a:srgbClr val="F0F0F0"/>
                </a:solidFill>
              </a:rPr>
              <a:t>/</a:t>
            </a:r>
            <a:r>
              <a:rPr lang="en-US" sz="2200" dirty="0" err="1">
                <a:solidFill>
                  <a:srgbClr val="F0F0F0"/>
                </a:solidFill>
              </a:rPr>
              <a:t>coconn</a:t>
            </a:r>
            <a:r>
              <a:rPr lang="en-US" sz="2200" dirty="0">
                <a:solidFill>
                  <a:srgbClr val="F0F0F0"/>
                </a:solidFill>
              </a:rPr>
              <a:t>/cso011code_TanguroN2OLosses/commits/master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677" y="1338147"/>
            <a:ext cx="4519661" cy="406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604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21543" y="76641"/>
            <a:ext cx="6122457" cy="6623971"/>
          </a:xfrm>
        </p:spPr>
        <p:txBody>
          <a:bodyPr anchor="ctr"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>
                    <a:lumMod val="25000"/>
                  </a:schemeClr>
                </a:solidFill>
              </a:rPr>
              <a:t>Task 1!</a:t>
            </a:r>
            <a:endParaRPr lang="en-US" dirty="0">
              <a:solidFill>
                <a:schemeClr val="bg1">
                  <a:lumMod val="2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Log in to your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Github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profile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“Repositories”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“New”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“Initialize with a README” (best practice)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Repo to make: A storage area for a personal hero!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“Clone in desktop”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Save your repo wherever you like on your computer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Use </a:t>
            </a:r>
            <a:r>
              <a:rPr lang="en-US" dirty="0" err="1" smtClean="0">
                <a:solidFill>
                  <a:schemeClr val="bg1">
                    <a:lumMod val="25000"/>
                  </a:schemeClr>
                </a:solidFill>
              </a:rPr>
              <a:t>google</a:t>
            </a:r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 images to download a rad image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Put it in your personal hero folder on your computer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“Commit and sync”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Click refresh on your repo online</a:t>
            </a:r>
          </a:p>
          <a:p>
            <a:r>
              <a:rPr lang="en-US" dirty="0" smtClean="0">
                <a:solidFill>
                  <a:schemeClr val="bg1">
                    <a:lumMod val="25000"/>
                  </a:schemeClr>
                </a:solidFill>
              </a:rPr>
              <a:t>You should see the change!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23587">
            <a:off x="44956" y="1583802"/>
            <a:ext cx="3321466" cy="344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6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iant Goldfish">
      <a:dk1>
        <a:srgbClr val="69D2E7"/>
      </a:dk1>
      <a:lt1>
        <a:srgbClr val="E0E4CC"/>
      </a:lt1>
      <a:dk2>
        <a:srgbClr val="FA6900"/>
      </a:dk2>
      <a:lt2>
        <a:srgbClr val="A7DBD8"/>
      </a:lt2>
      <a:accent1>
        <a:srgbClr val="69D2E7"/>
      </a:accent1>
      <a:accent2>
        <a:srgbClr val="A7DBD8"/>
      </a:accent2>
      <a:accent3>
        <a:srgbClr val="E0E4CC"/>
      </a:accent3>
      <a:accent4>
        <a:srgbClr val="F38630"/>
      </a:accent4>
      <a:accent5>
        <a:srgbClr val="FA6900"/>
      </a:accent5>
      <a:accent6>
        <a:srgbClr val="B3B3B3"/>
      </a:accent6>
      <a:hlink>
        <a:srgbClr val="0000FF"/>
      </a:hlink>
      <a:folHlink>
        <a:srgbClr val="800080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776</Words>
  <Application>Microsoft Macintosh PowerPoint</Application>
  <PresentationFormat>On-screen Show (4:3)</PresentationFormat>
  <Paragraphs>93</Paragraphs>
  <Slides>15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Version control systems (like Git) allow you to retain your</vt:lpstr>
      <vt:lpstr>PowerPoint Presentation</vt:lpstr>
      <vt:lpstr>The problem that needs solving:</vt:lpstr>
      <vt:lpstr>And it doesn’t apply only to code!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Git, a revision control system, lets you:  (1) track the history of changes you’ve made (2) keeps your work reproducible (even to you!) (3) helps you keep good documentation and (4) collaborate without writing over others’ 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other slides that I might use as reference follow…</vt:lpstr>
      <vt:lpstr>Collaborating with others</vt:lpstr>
      <vt:lpstr>Branches</vt:lpstr>
    </vt:vector>
  </TitlesOfParts>
  <Company>University of Minnesota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Christine O'Connell</dc:creator>
  <cp:lastModifiedBy>Christine O'Connell</cp:lastModifiedBy>
  <cp:revision>42</cp:revision>
  <dcterms:created xsi:type="dcterms:W3CDTF">2015-02-24T23:49:38Z</dcterms:created>
  <dcterms:modified xsi:type="dcterms:W3CDTF">2015-04-17T19:29:53Z</dcterms:modified>
</cp:coreProperties>
</file>