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9377600" cy="32918400"/>
  <p:notesSz cx="6858000" cy="9144000"/>
  <p:defaultTextStyle>
    <a:defPPr>
      <a:defRPr lang="en-US"/>
    </a:defPPr>
    <a:lvl1pPr marL="0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11" autoAdjust="0"/>
  </p:normalViewPr>
  <p:slideViewPr>
    <p:cSldViewPr snapToGrid="0" snapToObjects="1">
      <p:cViewPr>
        <p:scale>
          <a:sx n="16" d="100"/>
          <a:sy n="16" d="100"/>
        </p:scale>
        <p:origin x="-2120" y="-720"/>
      </p:cViewPr>
      <p:guideLst>
        <p:guide orient="horz" pos="10368"/>
        <p:guide pos="15552"/>
      </p:guideLst>
    </p:cSldViewPr>
  </p:slideViewPr>
  <p:notesTextViewPr>
    <p:cViewPr>
      <p:scale>
        <a:sx n="100" d="100"/>
        <a:sy n="100" d="100"/>
      </p:scale>
      <p:origin x="0" y="7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60B6-8717-894A-83DB-F5C869BD0F55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FFF5D-E1EA-5D42-9EC1-48CBE2E4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2351288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w</a:t>
            </a:r>
          </a:p>
          <a:p>
            <a:endParaRPr lang="en-US" dirty="0" smtClean="0"/>
          </a:p>
          <a:p>
            <a:r>
              <a:rPr lang="en-US" dirty="0" smtClean="0"/>
              <a:t>36 h – 6 inches (1.5, 3, 1.5) = 30 /</a:t>
            </a:r>
            <a:r>
              <a:rPr lang="en-US" baseline="0" dirty="0" smtClean="0"/>
              <a:t> 2 (two towels) = 15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 to make?</a:t>
            </a:r>
          </a:p>
          <a:p>
            <a:r>
              <a:rPr lang="en-US" dirty="0" smtClean="0"/>
              <a:t>Nana</a:t>
            </a:r>
            <a:r>
              <a:rPr lang="en-US" baseline="0" dirty="0" smtClean="0"/>
              <a:t> = 4 (one yard)</a:t>
            </a:r>
          </a:p>
          <a:p>
            <a:r>
              <a:rPr lang="en-US" baseline="0" dirty="0" smtClean="0"/>
              <a:t>Angela/</a:t>
            </a:r>
            <a:r>
              <a:rPr lang="en-US" baseline="0" dirty="0" err="1" smtClean="0"/>
              <a:t>steve</a:t>
            </a:r>
            <a:r>
              <a:rPr lang="en-US" baseline="0" dirty="0" smtClean="0"/>
              <a:t> = 2</a:t>
            </a:r>
          </a:p>
          <a:p>
            <a:r>
              <a:rPr lang="en-US" baseline="0" dirty="0" smtClean="0"/>
              <a:t>Joey = 2</a:t>
            </a:r>
          </a:p>
          <a:p>
            <a:r>
              <a:rPr lang="en-US" baseline="0" dirty="0" smtClean="0"/>
              <a:t>Mom/dad = 2</a:t>
            </a:r>
          </a:p>
          <a:p>
            <a:r>
              <a:rPr lang="en-US" baseline="0" dirty="0" smtClean="0"/>
              <a:t>Me = 4</a:t>
            </a:r>
          </a:p>
          <a:p>
            <a:r>
              <a:rPr lang="en-US" baseline="0" dirty="0" smtClean="0"/>
              <a:t>Brian = 2</a:t>
            </a:r>
          </a:p>
          <a:p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16 total</a:t>
            </a:r>
          </a:p>
          <a:p>
            <a:r>
              <a:rPr lang="en-US" baseline="0" dirty="0" smtClean="0"/>
              <a:t>16/4 = 4, so buy 4 </a:t>
            </a:r>
            <a:r>
              <a:rPr lang="en-US" baseline="0" smtClean="0"/>
              <a:t>yards worth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FFF5D-E1EA-5D42-9EC1-48CBE2E4F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10226042"/>
            <a:ext cx="419709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0" y="18653760"/>
            <a:ext cx="345643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318453" y="6324600"/>
            <a:ext cx="59990355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0240" y="6324600"/>
            <a:ext cx="17916525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90" y="21153122"/>
            <a:ext cx="41970960" cy="653796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90" y="13952225"/>
            <a:ext cx="41970960" cy="72008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0243" y="36865560"/>
            <a:ext cx="119577800" cy="10427970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731000" y="36865560"/>
            <a:ext cx="119577805" cy="10427970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318262"/>
            <a:ext cx="444398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7368542"/>
            <a:ext cx="21817015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10439400"/>
            <a:ext cx="21817015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3138" y="7368542"/>
            <a:ext cx="21825585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3138" y="10439400"/>
            <a:ext cx="21825585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3" y="1310640"/>
            <a:ext cx="16244890" cy="557784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270" y="1310643"/>
            <a:ext cx="27603450" cy="2809494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883" y="6888483"/>
            <a:ext cx="16244890" cy="225171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355" y="23042880"/>
            <a:ext cx="29626560" cy="272034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355" y="2941320"/>
            <a:ext cx="29626560" cy="1975104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355" y="25763222"/>
            <a:ext cx="29626560" cy="386333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1318262"/>
            <a:ext cx="44439840" cy="54864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7680963"/>
            <a:ext cx="44439840" cy="21724622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880" y="30510482"/>
            <a:ext cx="115214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4B6B-98F3-8E45-90E7-FB56A940BA42}" type="datetimeFigureOut">
              <a:rPr lang="en-US" smtClean="0"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70680" y="30510482"/>
            <a:ext cx="156362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7280" y="30510482"/>
            <a:ext cx="115214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7326-63EE-8941-B295-A8C6775E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1288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2351288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2351288" rtl="0" eaLnBrk="1" latinLnBrk="0" hangingPunct="1">
        <a:spcBef>
          <a:spcPct val="20000"/>
        </a:spcBef>
        <a:buFont typeface="Arial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2351288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2351288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2351288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c - Dec 15, 2012, 2-31 P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7155" y="-1703911"/>
            <a:ext cx="15544800" cy="20116801"/>
          </a:xfrm>
          <a:prstGeom prst="rect">
            <a:avLst/>
          </a:prstGeom>
        </p:spPr>
      </p:pic>
      <p:pic>
        <p:nvPicPr>
          <p:cNvPr id="6" name="Picture 5" descr="Doc - Dec 15, 2012, 2-31 P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r="2027"/>
          <a:stretch/>
        </p:blipFill>
        <p:spPr>
          <a:xfrm rot="5400000">
            <a:off x="31022001" y="-1697496"/>
            <a:ext cx="14901456" cy="20116800"/>
          </a:xfrm>
          <a:prstGeom prst="rect">
            <a:avLst/>
          </a:prstGeom>
        </p:spPr>
      </p:pic>
      <p:pic>
        <p:nvPicPr>
          <p:cNvPr id="8" name="Picture 7" descr="Doc - Dec 15, 2012, 2-31 PM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/>
          <a:stretch/>
        </p:blipFill>
        <p:spPr>
          <a:xfrm rot="5400000">
            <a:off x="3740892" y="14685818"/>
            <a:ext cx="14457325" cy="20116801"/>
          </a:xfrm>
          <a:prstGeom prst="rect">
            <a:avLst/>
          </a:prstGeom>
        </p:spPr>
      </p:pic>
      <p:pic>
        <p:nvPicPr>
          <p:cNvPr id="10" name="Picture 9" descr="Doc - Dec 15, 2012, 2-31 P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r="2028"/>
          <a:stretch/>
        </p:blipFill>
        <p:spPr>
          <a:xfrm rot="5400000">
            <a:off x="31244066" y="14685820"/>
            <a:ext cx="14457325" cy="201168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-1947375" y="16615967"/>
            <a:ext cx="52346854" cy="0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953949" y="-1904861"/>
            <a:ext cx="0" cy="36033642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419154" y="-1904861"/>
            <a:ext cx="0" cy="36033642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1794975" y="32860484"/>
            <a:ext cx="52346854" cy="0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7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6</cp:revision>
  <dcterms:created xsi:type="dcterms:W3CDTF">2012-12-15T21:22:28Z</dcterms:created>
  <dcterms:modified xsi:type="dcterms:W3CDTF">2012-12-15T22:04:52Z</dcterms:modified>
</cp:coreProperties>
</file>