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36913" cy="1874838"/>
  <p:notesSz cx="6858000" cy="9144000"/>
  <p:defaultTextStyle>
    <a:defPPr>
      <a:defRPr lang="en-US"/>
    </a:defPPr>
    <a:lvl1pPr marL="0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6030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205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808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411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3014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7617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2220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68237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305" d="100"/>
          <a:sy n="305" d="100"/>
        </p:scale>
        <p:origin x="-112" y="-536"/>
      </p:cViewPr>
      <p:guideLst>
        <p:guide orient="horz" pos="591"/>
        <p:guide pos="10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69" y="582415"/>
            <a:ext cx="2751376" cy="401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37" y="1062408"/>
            <a:ext cx="2265839" cy="479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4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6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2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145" y="20398"/>
            <a:ext cx="257380" cy="437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20" y="20398"/>
            <a:ext cx="719876" cy="437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94" y="1204757"/>
            <a:ext cx="2751376" cy="372364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694" y="794636"/>
            <a:ext cx="2751376" cy="410121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60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205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808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8411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3014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761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2220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6823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20" y="119781"/>
            <a:ext cx="488347" cy="33807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6" y="119781"/>
            <a:ext cx="488909" cy="33807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" y="75080"/>
            <a:ext cx="2913222" cy="3124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" y="419669"/>
            <a:ext cx="1430199" cy="17489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6030" indent="0">
              <a:buNone/>
              <a:defRPr sz="600" b="1"/>
            </a:lvl2pPr>
            <a:lvl3pPr marL="292059" indent="0">
              <a:buNone/>
              <a:defRPr sz="600" b="1"/>
            </a:lvl3pPr>
            <a:lvl4pPr marL="438089" indent="0">
              <a:buNone/>
              <a:defRPr sz="500" b="1"/>
            </a:lvl4pPr>
            <a:lvl5pPr marL="584119" indent="0">
              <a:buNone/>
              <a:defRPr sz="500" b="1"/>
            </a:lvl5pPr>
            <a:lvl6pPr marL="730148" indent="0">
              <a:buNone/>
              <a:defRPr sz="500" b="1"/>
            </a:lvl6pPr>
            <a:lvl7pPr marL="876178" indent="0">
              <a:buNone/>
              <a:defRPr sz="500" b="1"/>
            </a:lvl7pPr>
            <a:lvl8pPr marL="1022208" indent="0">
              <a:buNone/>
              <a:defRPr sz="500" b="1"/>
            </a:lvl8pPr>
            <a:lvl9pPr marL="116823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846" y="594567"/>
            <a:ext cx="1430199" cy="1080202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4307" y="419669"/>
            <a:ext cx="1430761" cy="17489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6030" indent="0">
              <a:buNone/>
              <a:defRPr sz="600" b="1"/>
            </a:lvl2pPr>
            <a:lvl3pPr marL="292059" indent="0">
              <a:buNone/>
              <a:defRPr sz="600" b="1"/>
            </a:lvl3pPr>
            <a:lvl4pPr marL="438089" indent="0">
              <a:buNone/>
              <a:defRPr sz="500" b="1"/>
            </a:lvl4pPr>
            <a:lvl5pPr marL="584119" indent="0">
              <a:buNone/>
              <a:defRPr sz="500" b="1"/>
            </a:lvl5pPr>
            <a:lvl6pPr marL="730148" indent="0">
              <a:buNone/>
              <a:defRPr sz="500" b="1"/>
            </a:lvl6pPr>
            <a:lvl7pPr marL="876178" indent="0">
              <a:buNone/>
              <a:defRPr sz="500" b="1"/>
            </a:lvl7pPr>
            <a:lvl8pPr marL="1022208" indent="0">
              <a:buNone/>
              <a:defRPr sz="500" b="1"/>
            </a:lvl8pPr>
            <a:lvl9pPr marL="116823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4307" y="594567"/>
            <a:ext cx="1430761" cy="1080202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" y="74646"/>
            <a:ext cx="1064922" cy="31768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543" y="74647"/>
            <a:ext cx="1809524" cy="160012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46" y="392328"/>
            <a:ext cx="1064922" cy="1282441"/>
          </a:xfrm>
        </p:spPr>
        <p:txBody>
          <a:bodyPr/>
          <a:lstStyle>
            <a:lvl1pPr marL="0" indent="0">
              <a:buNone/>
              <a:defRPr sz="400"/>
            </a:lvl1pPr>
            <a:lvl2pPr marL="146030" indent="0">
              <a:buNone/>
              <a:defRPr sz="400"/>
            </a:lvl2pPr>
            <a:lvl3pPr marL="292059" indent="0">
              <a:buNone/>
              <a:defRPr sz="300"/>
            </a:lvl3pPr>
            <a:lvl4pPr marL="438089" indent="0">
              <a:buNone/>
              <a:defRPr sz="300"/>
            </a:lvl4pPr>
            <a:lvl5pPr marL="584119" indent="0">
              <a:buNone/>
              <a:defRPr sz="300"/>
            </a:lvl5pPr>
            <a:lvl6pPr marL="730148" indent="0">
              <a:buNone/>
              <a:defRPr sz="300"/>
            </a:lvl6pPr>
            <a:lvl7pPr marL="876178" indent="0">
              <a:buNone/>
              <a:defRPr sz="300"/>
            </a:lvl7pPr>
            <a:lvl8pPr marL="1022208" indent="0">
              <a:buNone/>
              <a:defRPr sz="300"/>
            </a:lvl8pPr>
            <a:lvl9pPr marL="116823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58" y="1312386"/>
            <a:ext cx="1942148" cy="154935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458" y="167520"/>
            <a:ext cx="1942148" cy="1124903"/>
          </a:xfrm>
        </p:spPr>
        <p:txBody>
          <a:bodyPr/>
          <a:lstStyle>
            <a:lvl1pPr marL="0" indent="0">
              <a:buNone/>
              <a:defRPr sz="1000"/>
            </a:lvl1pPr>
            <a:lvl2pPr marL="146030" indent="0">
              <a:buNone/>
              <a:defRPr sz="900"/>
            </a:lvl2pPr>
            <a:lvl3pPr marL="292059" indent="0">
              <a:buNone/>
              <a:defRPr sz="800"/>
            </a:lvl3pPr>
            <a:lvl4pPr marL="438089" indent="0">
              <a:buNone/>
              <a:defRPr sz="600"/>
            </a:lvl4pPr>
            <a:lvl5pPr marL="584119" indent="0">
              <a:buNone/>
              <a:defRPr sz="600"/>
            </a:lvl5pPr>
            <a:lvl6pPr marL="730148" indent="0">
              <a:buNone/>
              <a:defRPr sz="600"/>
            </a:lvl6pPr>
            <a:lvl7pPr marL="876178" indent="0">
              <a:buNone/>
              <a:defRPr sz="600"/>
            </a:lvl7pPr>
            <a:lvl8pPr marL="1022208" indent="0">
              <a:buNone/>
              <a:defRPr sz="600"/>
            </a:lvl8pPr>
            <a:lvl9pPr marL="1168237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458" y="1467321"/>
            <a:ext cx="1942148" cy="220033"/>
          </a:xfrm>
        </p:spPr>
        <p:txBody>
          <a:bodyPr/>
          <a:lstStyle>
            <a:lvl1pPr marL="0" indent="0">
              <a:buNone/>
              <a:defRPr sz="400"/>
            </a:lvl1pPr>
            <a:lvl2pPr marL="146030" indent="0">
              <a:buNone/>
              <a:defRPr sz="400"/>
            </a:lvl2pPr>
            <a:lvl3pPr marL="292059" indent="0">
              <a:buNone/>
              <a:defRPr sz="300"/>
            </a:lvl3pPr>
            <a:lvl4pPr marL="438089" indent="0">
              <a:buNone/>
              <a:defRPr sz="300"/>
            </a:lvl4pPr>
            <a:lvl5pPr marL="584119" indent="0">
              <a:buNone/>
              <a:defRPr sz="300"/>
            </a:lvl5pPr>
            <a:lvl6pPr marL="730148" indent="0">
              <a:buNone/>
              <a:defRPr sz="300"/>
            </a:lvl6pPr>
            <a:lvl7pPr marL="876178" indent="0">
              <a:buNone/>
              <a:defRPr sz="300"/>
            </a:lvl7pPr>
            <a:lvl8pPr marL="1022208" indent="0">
              <a:buNone/>
              <a:defRPr sz="300"/>
            </a:lvl8pPr>
            <a:lvl9pPr marL="116823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46" y="75080"/>
            <a:ext cx="2913222" cy="312473"/>
          </a:xfrm>
          <a:prstGeom prst="rect">
            <a:avLst/>
          </a:prstGeom>
        </p:spPr>
        <p:txBody>
          <a:bodyPr vert="horz" lIns="29206" tIns="14603" rIns="29206" bIns="14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" y="437463"/>
            <a:ext cx="2913222" cy="1237306"/>
          </a:xfrm>
          <a:prstGeom prst="rect">
            <a:avLst/>
          </a:prstGeom>
        </p:spPr>
        <p:txBody>
          <a:bodyPr vert="horz" lIns="29206" tIns="14603" rIns="29206" bIns="14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46" y="1737697"/>
            <a:ext cx="755280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946" y="1737697"/>
            <a:ext cx="1025022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9788" y="1737697"/>
            <a:ext cx="755280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03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522" indent="-109522" algn="l" defTabSz="14603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298" indent="-91269" algn="l" defTabSz="1460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074" indent="-73015" algn="l" defTabSz="14603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04" indent="-73015" algn="l" defTabSz="14603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7134" indent="-73015" algn="l" defTabSz="146030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0316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919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522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41252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6030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205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08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411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3014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617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2220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8237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49636">
            <a:off x="859825" y="-166716"/>
            <a:ext cx="1401177" cy="215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33312"/>
            <a:ext cx="32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73486"/>
            <a:ext cx="32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98674"/>
            <a:ext cx="3236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O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Fundraiser</a:t>
            </a:r>
            <a:endParaRPr lang="en-US" sz="13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42462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3</cp:revision>
  <dcterms:created xsi:type="dcterms:W3CDTF">2015-03-14T18:39:11Z</dcterms:created>
  <dcterms:modified xsi:type="dcterms:W3CDTF">2015-03-14T18:45:49Z</dcterms:modified>
</cp:coreProperties>
</file>