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369125" cy="18745200"/>
  <p:notesSz cx="6858000" cy="9144000"/>
  <p:defaultTextStyle>
    <a:defPPr>
      <a:defRPr lang="en-US"/>
    </a:defPPr>
    <a:lvl1pPr marL="0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460198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2920386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380583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5840781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300969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8761167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221364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1681552" algn="l" defTabSz="1460198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1176" y="-1216"/>
      </p:cViewPr>
      <p:guideLst>
        <p:guide orient="horz" pos="5909"/>
        <p:guide pos="10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689" y="5823167"/>
            <a:ext cx="27513756" cy="401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374" y="10622283"/>
            <a:ext cx="22658387" cy="4790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4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0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6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21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8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1449" y="203945"/>
            <a:ext cx="2573800" cy="4373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200" y="203945"/>
            <a:ext cx="7198759" cy="4373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939" y="12045527"/>
            <a:ext cx="27513756" cy="3723008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6939" y="7945017"/>
            <a:ext cx="27513756" cy="4100514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46019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92038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805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84078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730096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876116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102213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168155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205" y="1197612"/>
            <a:ext cx="4883469" cy="3380217"/>
          </a:xfrm>
        </p:spPr>
        <p:txBody>
          <a:bodyPr/>
          <a:lstStyle>
            <a:lvl1pPr>
              <a:defRPr sz="9000"/>
            </a:lvl1pPr>
            <a:lvl2pPr>
              <a:defRPr sz="8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64" y="1197612"/>
            <a:ext cx="4889089" cy="3380217"/>
          </a:xfrm>
        </p:spPr>
        <p:txBody>
          <a:bodyPr/>
          <a:lstStyle>
            <a:lvl1pPr>
              <a:defRPr sz="9000"/>
            </a:lvl1pPr>
            <a:lvl2pPr>
              <a:defRPr sz="8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0" y="750678"/>
            <a:ext cx="29132215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5" y="4195978"/>
            <a:ext cx="14301988" cy="174868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460198" indent="0">
              <a:buNone/>
              <a:defRPr sz="6000" b="1"/>
            </a:lvl2pPr>
            <a:lvl3pPr marL="2920386" indent="0">
              <a:buNone/>
              <a:defRPr sz="6000" b="1"/>
            </a:lvl3pPr>
            <a:lvl4pPr marL="4380583" indent="0">
              <a:buNone/>
              <a:defRPr sz="5000" b="1"/>
            </a:lvl4pPr>
            <a:lvl5pPr marL="5840781" indent="0">
              <a:buNone/>
              <a:defRPr sz="5000" b="1"/>
            </a:lvl5pPr>
            <a:lvl6pPr marL="7300969" indent="0">
              <a:buNone/>
              <a:defRPr sz="5000" b="1"/>
            </a:lvl6pPr>
            <a:lvl7pPr marL="8761167" indent="0">
              <a:buNone/>
              <a:defRPr sz="5000" b="1"/>
            </a:lvl7pPr>
            <a:lvl8pPr marL="10221364" indent="0">
              <a:buNone/>
              <a:defRPr sz="5000" b="1"/>
            </a:lvl8pPr>
            <a:lvl9pPr marL="11681552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8465" y="5944661"/>
            <a:ext cx="14301988" cy="10800188"/>
          </a:xfrm>
        </p:spPr>
        <p:txBody>
          <a:bodyPr/>
          <a:lstStyle>
            <a:lvl1pPr>
              <a:defRPr sz="8000"/>
            </a:lvl1pPr>
            <a:lvl2pPr>
              <a:defRPr sz="6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43072" y="4195978"/>
            <a:ext cx="14307608" cy="174868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460198" indent="0">
              <a:buNone/>
              <a:defRPr sz="6000" b="1"/>
            </a:lvl2pPr>
            <a:lvl3pPr marL="2920386" indent="0">
              <a:buNone/>
              <a:defRPr sz="6000" b="1"/>
            </a:lvl3pPr>
            <a:lvl4pPr marL="4380583" indent="0">
              <a:buNone/>
              <a:defRPr sz="5000" b="1"/>
            </a:lvl4pPr>
            <a:lvl5pPr marL="5840781" indent="0">
              <a:buNone/>
              <a:defRPr sz="5000" b="1"/>
            </a:lvl5pPr>
            <a:lvl6pPr marL="7300969" indent="0">
              <a:buNone/>
              <a:defRPr sz="5000" b="1"/>
            </a:lvl6pPr>
            <a:lvl7pPr marL="8761167" indent="0">
              <a:buNone/>
              <a:defRPr sz="5000" b="1"/>
            </a:lvl7pPr>
            <a:lvl8pPr marL="10221364" indent="0">
              <a:buNone/>
              <a:defRPr sz="5000" b="1"/>
            </a:lvl8pPr>
            <a:lvl9pPr marL="11681552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43072" y="5944661"/>
            <a:ext cx="14307608" cy="10800188"/>
          </a:xfrm>
        </p:spPr>
        <p:txBody>
          <a:bodyPr/>
          <a:lstStyle>
            <a:lvl1pPr>
              <a:defRPr sz="8000"/>
            </a:lvl1pPr>
            <a:lvl2pPr>
              <a:defRPr sz="6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60" y="746338"/>
            <a:ext cx="10649218" cy="3176271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5428" y="746343"/>
            <a:ext cx="18095237" cy="15998506"/>
          </a:xfrm>
        </p:spPr>
        <p:txBody>
          <a:bodyPr/>
          <a:lstStyle>
            <a:lvl1pPr>
              <a:defRPr sz="10000"/>
            </a:lvl1pPr>
            <a:lvl2pPr>
              <a:defRPr sz="9000"/>
            </a:lvl2pPr>
            <a:lvl3pPr>
              <a:defRPr sz="8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460" y="3922619"/>
            <a:ext cx="10649218" cy="12822235"/>
          </a:xfrm>
        </p:spPr>
        <p:txBody>
          <a:bodyPr/>
          <a:lstStyle>
            <a:lvl1pPr marL="0" indent="0">
              <a:buNone/>
              <a:defRPr sz="4000"/>
            </a:lvl1pPr>
            <a:lvl2pPr marL="1460198" indent="0">
              <a:buNone/>
              <a:defRPr sz="4000"/>
            </a:lvl2pPr>
            <a:lvl3pPr marL="2920386" indent="0">
              <a:buNone/>
              <a:defRPr sz="3000"/>
            </a:lvl3pPr>
            <a:lvl4pPr marL="4380583" indent="0">
              <a:buNone/>
              <a:defRPr sz="3000"/>
            </a:lvl4pPr>
            <a:lvl5pPr marL="5840781" indent="0">
              <a:buNone/>
              <a:defRPr sz="3000"/>
            </a:lvl5pPr>
            <a:lvl6pPr marL="7300969" indent="0">
              <a:buNone/>
              <a:defRPr sz="3000"/>
            </a:lvl6pPr>
            <a:lvl7pPr marL="8761167" indent="0">
              <a:buNone/>
              <a:defRPr sz="3000"/>
            </a:lvl7pPr>
            <a:lvl8pPr marL="10221364" indent="0">
              <a:buNone/>
              <a:defRPr sz="3000"/>
            </a:lvl8pPr>
            <a:lvl9pPr marL="11681552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579" y="13121639"/>
            <a:ext cx="19421477" cy="154908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4579" y="1674921"/>
            <a:ext cx="19421477" cy="11247122"/>
          </a:xfrm>
        </p:spPr>
        <p:txBody>
          <a:bodyPr/>
          <a:lstStyle>
            <a:lvl1pPr marL="0" indent="0">
              <a:buNone/>
              <a:defRPr sz="10000"/>
            </a:lvl1pPr>
            <a:lvl2pPr marL="1460198" indent="0">
              <a:buNone/>
              <a:defRPr sz="9000"/>
            </a:lvl2pPr>
            <a:lvl3pPr marL="2920386" indent="0">
              <a:buNone/>
              <a:defRPr sz="8000"/>
            </a:lvl3pPr>
            <a:lvl4pPr marL="4380583" indent="0">
              <a:buNone/>
              <a:defRPr sz="6000"/>
            </a:lvl4pPr>
            <a:lvl5pPr marL="5840781" indent="0">
              <a:buNone/>
              <a:defRPr sz="6000"/>
            </a:lvl5pPr>
            <a:lvl6pPr marL="7300969" indent="0">
              <a:buNone/>
              <a:defRPr sz="6000"/>
            </a:lvl6pPr>
            <a:lvl7pPr marL="8761167" indent="0">
              <a:buNone/>
              <a:defRPr sz="6000"/>
            </a:lvl7pPr>
            <a:lvl8pPr marL="10221364" indent="0">
              <a:buNone/>
              <a:defRPr sz="6000"/>
            </a:lvl8pPr>
            <a:lvl9pPr marL="11681552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4579" y="14670726"/>
            <a:ext cx="19421477" cy="2199957"/>
          </a:xfrm>
        </p:spPr>
        <p:txBody>
          <a:bodyPr/>
          <a:lstStyle>
            <a:lvl1pPr marL="0" indent="0">
              <a:buNone/>
              <a:defRPr sz="4000"/>
            </a:lvl1pPr>
            <a:lvl2pPr marL="1460198" indent="0">
              <a:buNone/>
              <a:defRPr sz="4000"/>
            </a:lvl2pPr>
            <a:lvl3pPr marL="2920386" indent="0">
              <a:buNone/>
              <a:defRPr sz="3000"/>
            </a:lvl3pPr>
            <a:lvl4pPr marL="4380583" indent="0">
              <a:buNone/>
              <a:defRPr sz="3000"/>
            </a:lvl4pPr>
            <a:lvl5pPr marL="5840781" indent="0">
              <a:buNone/>
              <a:defRPr sz="3000"/>
            </a:lvl5pPr>
            <a:lvl6pPr marL="7300969" indent="0">
              <a:buNone/>
              <a:defRPr sz="3000"/>
            </a:lvl6pPr>
            <a:lvl7pPr marL="8761167" indent="0">
              <a:buNone/>
              <a:defRPr sz="3000"/>
            </a:lvl7pPr>
            <a:lvl8pPr marL="10221364" indent="0">
              <a:buNone/>
              <a:defRPr sz="3000"/>
            </a:lvl8pPr>
            <a:lvl9pPr marL="11681552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460" y="750678"/>
            <a:ext cx="29132215" cy="3124200"/>
          </a:xfrm>
          <a:prstGeom prst="rect">
            <a:avLst/>
          </a:prstGeom>
        </p:spPr>
        <p:txBody>
          <a:bodyPr vert="horz" lIns="292040" tIns="146020" rIns="292040" bIns="146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460" y="4373888"/>
            <a:ext cx="29132215" cy="12370961"/>
          </a:xfrm>
          <a:prstGeom prst="rect">
            <a:avLst/>
          </a:prstGeom>
        </p:spPr>
        <p:txBody>
          <a:bodyPr vert="horz" lIns="292040" tIns="146020" rIns="292040" bIns="146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460" y="17374022"/>
            <a:ext cx="7552799" cy="998011"/>
          </a:xfrm>
          <a:prstGeom prst="rect">
            <a:avLst/>
          </a:prstGeom>
        </p:spPr>
        <p:txBody>
          <a:bodyPr vert="horz" lIns="292040" tIns="146020" rIns="292040" bIns="1460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FD7-B4DB-0641-BD4C-5EA6B0D3F60C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9458" y="17374022"/>
            <a:ext cx="10250218" cy="998011"/>
          </a:xfrm>
          <a:prstGeom prst="rect">
            <a:avLst/>
          </a:prstGeom>
        </p:spPr>
        <p:txBody>
          <a:bodyPr vert="horz" lIns="292040" tIns="146020" rIns="292040" bIns="1460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97876" y="17374022"/>
            <a:ext cx="7552799" cy="998011"/>
          </a:xfrm>
          <a:prstGeom prst="rect">
            <a:avLst/>
          </a:prstGeom>
        </p:spPr>
        <p:txBody>
          <a:bodyPr vert="horz" lIns="292040" tIns="146020" rIns="292040" bIns="1460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81D0-ADAA-2F4A-AFC2-655D6045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0198" rtl="0" eaLnBrk="1" latinLnBrk="0" hangingPunct="1">
        <a:spcBef>
          <a:spcPct val="0"/>
        </a:spcBef>
        <a:buNone/>
        <a:defRPr sz="1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5143" indent="-1095143" algn="l" defTabSz="1460198" rtl="0" eaLnBrk="1" latinLnBrk="0" hangingPunct="1">
        <a:spcBef>
          <a:spcPct val="20000"/>
        </a:spcBef>
        <a:buFont typeface="Arial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2814" indent="-912626" algn="l" defTabSz="1460198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0484" indent="-730099" algn="l" defTabSz="1460198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110682" indent="-730099" algn="l" defTabSz="1460198" rtl="0" eaLnBrk="1" latinLnBrk="0" hangingPunct="1">
        <a:spcBef>
          <a:spcPct val="20000"/>
        </a:spcBef>
        <a:buFont typeface="Arial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570880" indent="-730099" algn="l" defTabSz="1460198" rtl="0" eaLnBrk="1" latinLnBrk="0" hangingPunct="1">
        <a:spcBef>
          <a:spcPct val="20000"/>
        </a:spcBef>
        <a:buFont typeface="Arial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031068" indent="-730099" algn="l" defTabSz="1460198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491266" indent="-730099" algn="l" defTabSz="1460198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951463" indent="-730099" algn="l" defTabSz="1460198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411651" indent="-730099" algn="l" defTabSz="1460198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60198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920386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380583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5840781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300969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761167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21364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81552" algn="l" defTabSz="1460198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49636">
            <a:off x="8599441" y="-1668699"/>
            <a:ext cx="14009393" cy="2156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" y="333063"/>
            <a:ext cx="32369115" cy="3692694"/>
          </a:xfrm>
          <a:prstGeom prst="rect">
            <a:avLst/>
          </a:prstGeom>
          <a:noFill/>
        </p:spPr>
        <p:txBody>
          <a:bodyPr wrap="square" lIns="914336" tIns="457168" rIns="914336" bIns="457168" rtlCol="0">
            <a:spAutoFit/>
          </a:bodyPr>
          <a:lstStyle/>
          <a:p>
            <a:pPr algn="ctr"/>
            <a:r>
              <a:rPr lang="en-US" sz="18000" dirty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180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12732700"/>
            <a:ext cx="32369125" cy="3692694"/>
          </a:xfrm>
          <a:prstGeom prst="rect">
            <a:avLst/>
          </a:prstGeom>
          <a:noFill/>
        </p:spPr>
        <p:txBody>
          <a:bodyPr wrap="square" lIns="914336" tIns="457168" rIns="914336" bIns="457168" rtlCol="0">
            <a:spAutoFit/>
          </a:bodyPr>
          <a:lstStyle/>
          <a:p>
            <a:pPr algn="ctr"/>
            <a:r>
              <a:rPr lang="en-US" sz="18000" dirty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180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" y="14984198"/>
            <a:ext cx="32369125" cy="2923384"/>
          </a:xfrm>
          <a:prstGeom prst="rect">
            <a:avLst/>
          </a:prstGeom>
          <a:noFill/>
        </p:spPr>
        <p:txBody>
          <a:bodyPr wrap="square" lIns="914336" tIns="457168" rIns="914336" bIns="457168" rtlCol="0">
            <a:spAutoFit/>
          </a:bodyPr>
          <a:lstStyle/>
          <a:p>
            <a:pPr algn="ctr"/>
            <a:r>
              <a:rPr lang="en-US" sz="13000" dirty="0" err="1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130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</a:t>
            </a:r>
            <a:r>
              <a:rPr lang="en-US" sz="130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O</a:t>
            </a:r>
            <a:r>
              <a:rPr lang="en-US" sz="13000" dirty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130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</a:t>
            </a:r>
            <a:r>
              <a:rPr lang="en-US" sz="130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Fundraiser</a:t>
            </a:r>
            <a:endParaRPr lang="en-US" sz="130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42462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5</cp:revision>
  <dcterms:created xsi:type="dcterms:W3CDTF">2015-03-14T18:39:11Z</dcterms:created>
  <dcterms:modified xsi:type="dcterms:W3CDTF">2015-03-14T19:10:13Z</dcterms:modified>
</cp:coreProperties>
</file>