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12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E676-7D6E-9642-BD1F-643EB1B7E9C5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49636">
            <a:off x="1998100" y="125565"/>
            <a:ext cx="4241800" cy="652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457716">
            <a:off x="1017413" y="987516"/>
            <a:ext cx="5853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TAMALES are A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4" name="TextBox 3"/>
          <p:cNvSpPr txBox="1"/>
          <p:nvPr/>
        </p:nvSpPr>
        <p:spPr>
          <a:xfrm rot="152702">
            <a:off x="770837" y="4546726"/>
            <a:ext cx="6602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force for good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8" name="TextBox 7"/>
          <p:cNvSpPr txBox="1"/>
          <p:nvPr/>
        </p:nvSpPr>
        <p:spPr>
          <a:xfrm rot="152702">
            <a:off x="1146962" y="5147062"/>
            <a:ext cx="57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Donal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/>
                <a:cs typeface="Comic Sans MS"/>
              </a:rPr>
              <a:t>’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Connell Fundraiser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2015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exa Rust Script L 0"/>
              <a:cs typeface="Nexa Rust Script L 0"/>
            </a:endParaRPr>
          </a:p>
        </p:txBody>
      </p:sp>
    </p:spTree>
    <p:extLst>
      <p:ext uri="{BB962C8B-B14F-4D97-AF65-F5344CB8AC3E}">
        <p14:creationId xmlns:p14="http://schemas.microsoft.com/office/powerpoint/2010/main" val="410921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49636">
            <a:off x="2379100" y="125565"/>
            <a:ext cx="4241800" cy="652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8808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TAMALES are A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691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force for good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0225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Donal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/>
                <a:cs typeface="Comic Sans MS"/>
              </a:rPr>
              <a:t>’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Connell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Fundraiser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exa Rust Script L 0"/>
              <a:cs typeface="Nexa Rust Script L 0"/>
            </a:endParaRPr>
          </a:p>
        </p:txBody>
      </p:sp>
    </p:spTree>
    <p:extLst>
      <p:ext uri="{BB962C8B-B14F-4D97-AF65-F5344CB8AC3E}">
        <p14:creationId xmlns:p14="http://schemas.microsoft.com/office/powerpoint/2010/main" val="116261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7</cp:revision>
  <dcterms:created xsi:type="dcterms:W3CDTF">2015-03-12T02:18:22Z</dcterms:created>
  <dcterms:modified xsi:type="dcterms:W3CDTF">2015-03-14T18:35:16Z</dcterms:modified>
</cp:coreProperties>
</file>