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1"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8" d="100"/>
          <a:sy n="88" d="100"/>
        </p:scale>
        <p:origin x="-256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393A8-D23B-1A49-9D24-DC8771F0B8F7}"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2995-AC55-204D-9368-BD2FBC35F72F}" type="slidenum">
              <a:rPr lang="en-US" smtClean="0"/>
              <a:t>‹#›</a:t>
            </a:fld>
            <a:endParaRPr lang="en-US"/>
          </a:p>
        </p:txBody>
      </p:sp>
    </p:spTree>
    <p:extLst>
      <p:ext uri="{BB962C8B-B14F-4D97-AF65-F5344CB8AC3E}">
        <p14:creationId xmlns:p14="http://schemas.microsoft.com/office/powerpoint/2010/main" val="3226029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3</a:t>
            </a:fld>
            <a:endParaRPr lang="en-US"/>
          </a:p>
        </p:txBody>
      </p:sp>
    </p:spTree>
    <p:extLst>
      <p:ext uri="{BB962C8B-B14F-4D97-AF65-F5344CB8AC3E}">
        <p14:creationId xmlns:p14="http://schemas.microsoft.com/office/powerpoint/2010/main" val="168485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7</a:t>
            </a:fld>
            <a:endParaRPr lang="en-US"/>
          </a:p>
        </p:txBody>
      </p:sp>
    </p:spTree>
    <p:extLst>
      <p:ext uri="{BB962C8B-B14F-4D97-AF65-F5344CB8AC3E}">
        <p14:creationId xmlns:p14="http://schemas.microsoft.com/office/powerpoint/2010/main" val="168485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20836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54633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06241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9492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71624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0126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CF585-6F62-EF45-9392-2849A45695C1}" type="datetimeFigureOut">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78210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CF585-6F62-EF45-9392-2849A45695C1}" type="datetimeFigureOut">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69507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CF585-6F62-EF45-9392-2849A45695C1}" type="datetimeFigureOut">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420474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68108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2534104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CF585-6F62-EF45-9392-2849A45695C1}" type="datetimeFigureOut">
              <a:rPr lang="en-US" smtClean="0"/>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42151-C8DF-0C47-9668-395E47CEC006}" type="slidenum">
              <a:rPr lang="en-US" smtClean="0"/>
              <a:t>‹#›</a:t>
            </a:fld>
            <a:endParaRPr lang="en-US"/>
          </a:p>
        </p:txBody>
      </p:sp>
    </p:spTree>
    <p:extLst>
      <p:ext uri="{BB962C8B-B14F-4D97-AF65-F5344CB8AC3E}">
        <p14:creationId xmlns:p14="http://schemas.microsoft.com/office/powerpoint/2010/main" val="202357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Methane figures to show Sarah</a:t>
            </a:r>
            <a:endParaRPr lang="en-US" dirty="0"/>
          </a:p>
        </p:txBody>
      </p:sp>
      <p:sp>
        <p:nvSpPr>
          <p:cNvPr id="3" name="Subtitle 2"/>
          <p:cNvSpPr>
            <a:spLocks noGrp="1"/>
          </p:cNvSpPr>
          <p:nvPr>
            <p:ph type="subTitle" idx="1"/>
          </p:nvPr>
        </p:nvSpPr>
        <p:spPr/>
        <p:txBody>
          <a:bodyPr/>
          <a:lstStyle/>
          <a:p>
            <a:r>
              <a:rPr lang="en-US" dirty="0" smtClean="0"/>
              <a:t>Weekly </a:t>
            </a:r>
            <a:r>
              <a:rPr lang="en-US" dirty="0" err="1" smtClean="0"/>
              <a:t>mtg</a:t>
            </a:r>
            <a:r>
              <a:rPr lang="en-US" dirty="0" smtClean="0"/>
              <a:t>, 25-Feb-2015</a:t>
            </a:r>
            <a:endParaRPr lang="en-US" dirty="0"/>
          </a:p>
        </p:txBody>
      </p:sp>
    </p:spTree>
    <p:extLst>
      <p:ext uri="{BB962C8B-B14F-4D97-AF65-F5344CB8AC3E}">
        <p14:creationId xmlns:p14="http://schemas.microsoft.com/office/powerpoint/2010/main" val="38187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599" y="395953"/>
            <a:ext cx="7635863" cy="6470856"/>
          </a:xfrm>
          <a:prstGeom prst="rect">
            <a:avLst/>
          </a:prstGeom>
        </p:spPr>
      </p:pic>
      <p:sp>
        <p:nvSpPr>
          <p:cNvPr id="2" name="Title 1"/>
          <p:cNvSpPr>
            <a:spLocks noGrp="1"/>
          </p:cNvSpPr>
          <p:nvPr>
            <p:ph type="title"/>
          </p:nvPr>
        </p:nvSpPr>
        <p:spPr>
          <a:xfrm>
            <a:off x="457200" y="53114"/>
            <a:ext cx="8229600" cy="389933"/>
          </a:xfrm>
        </p:spPr>
        <p:txBody>
          <a:bodyPr>
            <a:normAutofit fontScale="90000"/>
          </a:bodyPr>
          <a:lstStyle/>
          <a:p>
            <a:r>
              <a:rPr lang="en-US" sz="2400" dirty="0" smtClean="0"/>
              <a:t>Linear R</a:t>
            </a:r>
            <a:r>
              <a:rPr lang="en-US" sz="2400" baseline="30000" dirty="0" smtClean="0"/>
              <a:t>2</a:t>
            </a:r>
            <a:r>
              <a:rPr lang="en-US" sz="2400" dirty="0" smtClean="0"/>
              <a:t> values for methane are not much worse than N</a:t>
            </a:r>
            <a:r>
              <a:rPr lang="en-US" sz="2400" baseline="-25000" dirty="0" smtClean="0"/>
              <a:t>2</a:t>
            </a:r>
            <a:r>
              <a:rPr lang="en-US" sz="2400" dirty="0" smtClean="0"/>
              <a:t>O</a:t>
            </a:r>
            <a:endParaRPr lang="en-US" sz="2400" dirty="0"/>
          </a:p>
        </p:txBody>
      </p:sp>
    </p:spTree>
    <p:extLst>
      <p:ext uri="{BB962C8B-B14F-4D97-AF65-F5344CB8AC3E}">
        <p14:creationId xmlns:p14="http://schemas.microsoft.com/office/powerpoint/2010/main" val="2335501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10206" y="4976897"/>
            <a:ext cx="5751422" cy="1822031"/>
          </a:xfrm>
          <a:prstGeom prst="rect">
            <a:avLst/>
          </a:prstGeom>
        </p:spPr>
      </p:pic>
      <p:pic>
        <p:nvPicPr>
          <p:cNvPr id="7" name="Picture 6"/>
          <p:cNvPicPr>
            <a:picLocks noChangeAspect="1"/>
          </p:cNvPicPr>
          <p:nvPr/>
        </p:nvPicPr>
        <p:blipFill>
          <a:blip r:embed="rId4"/>
          <a:stretch>
            <a:fillRect/>
          </a:stretch>
        </p:blipFill>
        <p:spPr>
          <a:xfrm>
            <a:off x="118129" y="3295781"/>
            <a:ext cx="5807674" cy="1828800"/>
          </a:xfrm>
          <a:prstGeom prst="rect">
            <a:avLst/>
          </a:prstGeom>
        </p:spPr>
      </p:pic>
      <p:pic>
        <p:nvPicPr>
          <p:cNvPr id="6" name="Picture 5"/>
          <p:cNvPicPr>
            <a:picLocks noChangeAspect="1"/>
          </p:cNvPicPr>
          <p:nvPr/>
        </p:nvPicPr>
        <p:blipFill rotWithShape="1">
          <a:blip r:embed="rId5"/>
          <a:srcRect b="3012"/>
          <a:stretch/>
        </p:blipFill>
        <p:spPr>
          <a:xfrm>
            <a:off x="118129" y="1642593"/>
            <a:ext cx="5721586" cy="1773707"/>
          </a:xfrm>
          <a:prstGeom prst="rect">
            <a:avLst/>
          </a:prstGeom>
        </p:spPr>
      </p:pic>
      <p:pic>
        <p:nvPicPr>
          <p:cNvPr id="4" name="Picture 3"/>
          <p:cNvPicPr>
            <a:picLocks noChangeAspect="1"/>
          </p:cNvPicPr>
          <p:nvPr/>
        </p:nvPicPr>
        <p:blipFill>
          <a:blip r:embed="rId6"/>
          <a:stretch>
            <a:fillRect/>
          </a:stretch>
        </p:blipFill>
        <p:spPr>
          <a:xfrm>
            <a:off x="118128" y="59072"/>
            <a:ext cx="5763987" cy="1828800"/>
          </a:xfrm>
          <a:prstGeom prst="rect">
            <a:avLst/>
          </a:prstGeom>
        </p:spPr>
      </p:pic>
      <p:sp>
        <p:nvSpPr>
          <p:cNvPr id="8" name="Title 1"/>
          <p:cNvSpPr>
            <a:spLocks noGrp="1"/>
          </p:cNvSpPr>
          <p:nvPr>
            <p:ph type="title"/>
          </p:nvPr>
        </p:nvSpPr>
        <p:spPr>
          <a:xfrm>
            <a:off x="6075556" y="53114"/>
            <a:ext cx="2915112" cy="6745814"/>
          </a:xfrm>
        </p:spPr>
        <p:txBody>
          <a:bodyPr>
            <a:normAutofit/>
          </a:bodyPr>
          <a:lstStyle/>
          <a:p>
            <a:r>
              <a:rPr lang="en-US" sz="2400" dirty="0" smtClean="0"/>
              <a:t>Some of these fits are pretty terrible – why would N2O and CH4 sometimes be terrible on their own without the other also being terrible?</a:t>
            </a:r>
            <a:br>
              <a:rPr lang="en-US" sz="2400" dirty="0" smtClean="0"/>
            </a:br>
            <a:r>
              <a:rPr lang="en-US" sz="2400" dirty="0"/>
              <a:t/>
            </a:r>
            <a:br>
              <a:rPr lang="en-US" sz="2400" dirty="0"/>
            </a:br>
            <a:r>
              <a:rPr lang="en-US" sz="2400" dirty="0" smtClean="0"/>
              <a:t>Eric says that if the CO2 fit is good, the data stays in.  Right now I only bump samples if the respiration fit is poor… thoughts?</a:t>
            </a:r>
            <a:endParaRPr lang="en-US" sz="2400" dirty="0"/>
          </a:p>
        </p:txBody>
      </p:sp>
    </p:spTree>
    <p:extLst>
      <p:ext uri="{BB962C8B-B14F-4D97-AF65-F5344CB8AC3E}">
        <p14:creationId xmlns:p14="http://schemas.microsoft.com/office/powerpoint/2010/main" val="565733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7600" y="0"/>
            <a:ext cx="6889387" cy="6858000"/>
          </a:xfrm>
          <a:prstGeom prst="rect">
            <a:avLst/>
          </a:prstGeom>
        </p:spPr>
      </p:pic>
    </p:spTree>
    <p:extLst>
      <p:ext uri="{BB962C8B-B14F-4D97-AF65-F5344CB8AC3E}">
        <p14:creationId xmlns:p14="http://schemas.microsoft.com/office/powerpoint/2010/main" val="204549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53114"/>
            <a:ext cx="9144000" cy="1606370"/>
          </a:xfrm>
        </p:spPr>
        <p:txBody>
          <a:bodyPr>
            <a:normAutofit/>
          </a:bodyPr>
          <a:lstStyle/>
          <a:p>
            <a:r>
              <a:rPr lang="en-US" sz="2400" dirty="0" smtClean="0"/>
              <a:t>OK, so looks like weak methane uptake in both </a:t>
            </a:r>
            <a:r>
              <a:rPr lang="en-US" sz="2400" dirty="0" err="1" smtClean="0"/>
              <a:t>ag</a:t>
            </a:r>
            <a:r>
              <a:rPr lang="en-US" sz="2400" dirty="0" smtClean="0"/>
              <a:t> systems, and more clear uptake in forests.  But standard deviations are consistently crossing zero.  </a:t>
            </a:r>
            <a:r>
              <a:rPr lang="en-US" sz="2400" dirty="0" err="1" smtClean="0"/>
              <a:t>Ugggggggg</a:t>
            </a:r>
            <a:r>
              <a:rPr lang="en-US" sz="2400" dirty="0" smtClean="0"/>
              <a:t> – how to interpret when we already know that there are clear chamber to chamber differences?</a:t>
            </a:r>
            <a:endParaRPr lang="en-US" sz="2400" dirty="0"/>
          </a:p>
        </p:txBody>
      </p:sp>
      <p:pic>
        <p:nvPicPr>
          <p:cNvPr id="2" name="Picture 1"/>
          <p:cNvPicPr>
            <a:picLocks noChangeAspect="1"/>
          </p:cNvPicPr>
          <p:nvPr/>
        </p:nvPicPr>
        <p:blipFill>
          <a:blip r:embed="rId2"/>
          <a:stretch>
            <a:fillRect/>
          </a:stretch>
        </p:blipFill>
        <p:spPr>
          <a:xfrm>
            <a:off x="0" y="2267777"/>
            <a:ext cx="9144000" cy="3191390"/>
          </a:xfrm>
          <a:prstGeom prst="rect">
            <a:avLst/>
          </a:prstGeom>
        </p:spPr>
      </p:pic>
    </p:spTree>
    <p:extLst>
      <p:ext uri="{BB962C8B-B14F-4D97-AF65-F5344CB8AC3E}">
        <p14:creationId xmlns:p14="http://schemas.microsoft.com/office/powerpoint/2010/main" val="39319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207" y="0"/>
            <a:ext cx="4898571" cy="6858000"/>
          </a:xfrm>
          <a:prstGeom prst="rect">
            <a:avLst/>
          </a:prstGeom>
        </p:spPr>
      </p:pic>
      <p:sp>
        <p:nvSpPr>
          <p:cNvPr id="5" name="Title 1"/>
          <p:cNvSpPr>
            <a:spLocks noGrp="1"/>
          </p:cNvSpPr>
          <p:nvPr>
            <p:ph type="title"/>
          </p:nvPr>
        </p:nvSpPr>
        <p:spPr>
          <a:xfrm>
            <a:off x="6075556" y="53114"/>
            <a:ext cx="2915112" cy="6745814"/>
          </a:xfrm>
        </p:spPr>
        <p:txBody>
          <a:bodyPr>
            <a:normAutofit/>
          </a:bodyPr>
          <a:lstStyle/>
          <a:p>
            <a:r>
              <a:rPr lang="en-US" sz="2400" dirty="0" smtClean="0"/>
              <a:t>So we can compare to the other trace gases.</a:t>
            </a:r>
            <a:endParaRPr lang="en-US" sz="2400" dirty="0"/>
          </a:p>
        </p:txBody>
      </p:sp>
    </p:spTree>
    <p:extLst>
      <p:ext uri="{BB962C8B-B14F-4D97-AF65-F5344CB8AC3E}">
        <p14:creationId xmlns:p14="http://schemas.microsoft.com/office/powerpoint/2010/main" val="383742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381000"/>
            <a:ext cx="9144000" cy="6096000"/>
          </a:xfrm>
          <a:prstGeom prst="rect">
            <a:avLst/>
          </a:prstGeom>
        </p:spPr>
      </p:pic>
      <p:sp>
        <p:nvSpPr>
          <p:cNvPr id="9" name="Title 1"/>
          <p:cNvSpPr>
            <a:spLocks noGrp="1"/>
          </p:cNvSpPr>
          <p:nvPr>
            <p:ph type="title"/>
          </p:nvPr>
        </p:nvSpPr>
        <p:spPr>
          <a:xfrm>
            <a:off x="457200" y="53114"/>
            <a:ext cx="8229600" cy="389933"/>
          </a:xfrm>
        </p:spPr>
        <p:txBody>
          <a:bodyPr>
            <a:normAutofit fontScale="90000"/>
          </a:bodyPr>
          <a:lstStyle/>
          <a:p>
            <a:r>
              <a:rPr lang="en-US" sz="2400" dirty="0" smtClean="0"/>
              <a:t>Moisture and soil </a:t>
            </a:r>
            <a:r>
              <a:rPr lang="en-US" sz="2400" smtClean="0"/>
              <a:t>temp relationships</a:t>
            </a:r>
            <a:endParaRPr lang="en-US" sz="2400" dirty="0"/>
          </a:p>
        </p:txBody>
      </p:sp>
    </p:spTree>
    <p:extLst>
      <p:ext uri="{BB962C8B-B14F-4D97-AF65-F5344CB8AC3E}">
        <p14:creationId xmlns:p14="http://schemas.microsoft.com/office/powerpoint/2010/main" val="25883248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TotalTime>
  <Words>113</Words>
  <Application>Microsoft Macintosh PowerPoint</Application>
  <PresentationFormat>On-screen Show (4:3)</PresentationFormat>
  <Paragraphs>9</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Methane figures to show Sarah</vt:lpstr>
      <vt:lpstr>Linear R2 values for methane are not much worse than N2O</vt:lpstr>
      <vt:lpstr>Some of these fits are pretty terrible – why would N2O and CH4 sometimes be terrible on their own without the other also being terrible?  Eric says that if the CO2 fit is good, the data stays in.  Right now I only bump samples if the respiration fit is poor… thoughts?</vt:lpstr>
      <vt:lpstr>PowerPoint Presentation</vt:lpstr>
      <vt:lpstr>OK, so looks like weak methane uptake in both ag systems, and more clear uptake in forests.  But standard deviations are consistently crossing zero.  Ugggggggg – how to interpret when we already know that there are clear chamber to chamber differences?</vt:lpstr>
      <vt:lpstr>So we can compare to the other trace gases.</vt:lpstr>
      <vt:lpstr>Moisture and soil temp relationships</vt:lpstr>
    </vt:vector>
  </TitlesOfParts>
  <Company>University of Minnesota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Methane figures to show Sarah</dc:title>
  <dc:creator>Christine O'Connell</dc:creator>
  <cp:lastModifiedBy>Christine O'Connell</cp:lastModifiedBy>
  <cp:revision>7</cp:revision>
  <dcterms:created xsi:type="dcterms:W3CDTF">2015-02-25T17:23:11Z</dcterms:created>
  <dcterms:modified xsi:type="dcterms:W3CDTF">2015-02-25T19:37:39Z</dcterms:modified>
</cp:coreProperties>
</file>