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58" r:id="rId7"/>
    <p:sldId id="264" r:id="rId8"/>
    <p:sldId id="268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369" y="-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8715375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1524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Soil CO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 flux during 02/03-02/16 and 03/01-03/10/2015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533400"/>
            <a:ext cx="5600700" cy="596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505200" y="2286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CH4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609600"/>
            <a:ext cx="5553075" cy="595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505200" y="2286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N2O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609600"/>
            <a:ext cx="765518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33400" y="1524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Soil CH</a:t>
            </a:r>
            <a:r>
              <a:rPr lang="en-US" sz="2400" b="1" baseline="-25000" dirty="0" smtClean="0"/>
              <a:t>4</a:t>
            </a:r>
            <a:r>
              <a:rPr lang="en-US" sz="2400" b="1" dirty="0" smtClean="0"/>
              <a:t> flux during 02/03-02/16 and 03/01-03/10/2015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90600"/>
            <a:ext cx="8415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33400" y="1524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Soil N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O flux during 02/03-02/16 and 03/01-03/10/2015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13360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Comparison of fluxes in Feb and March individually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4572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Soil CO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 flux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1447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February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00800" y="1524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March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2035098"/>
            <a:ext cx="4495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981200"/>
            <a:ext cx="4428301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1905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February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19800" y="1981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March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3810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Soil CH</a:t>
            </a:r>
            <a:r>
              <a:rPr lang="en-US" sz="2400" b="1" baseline="-25000" dirty="0" smtClean="0"/>
              <a:t>4</a:t>
            </a:r>
            <a:r>
              <a:rPr lang="en-US" sz="2400" b="1" dirty="0" smtClean="0"/>
              <a:t> flux</a:t>
            </a:r>
            <a:endParaRPr lang="en-US" sz="2400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362200"/>
            <a:ext cx="3926091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2286000"/>
            <a:ext cx="3962400" cy="413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267200" y="12192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&gt;120 g CH</a:t>
            </a:r>
            <a:r>
              <a:rPr lang="en-US" baseline="-25000" dirty="0" smtClean="0"/>
              <a:t>4</a:t>
            </a:r>
            <a:r>
              <a:rPr lang="en-US" dirty="0" smtClean="0"/>
              <a:t> ha</a:t>
            </a:r>
            <a:r>
              <a:rPr lang="en-US" baseline="30000" dirty="0" smtClean="0"/>
              <a:t>-1</a:t>
            </a:r>
            <a:r>
              <a:rPr lang="en-US" dirty="0" smtClean="0"/>
              <a:t> d</a:t>
            </a:r>
            <a:r>
              <a:rPr lang="en-US" baseline="30000" dirty="0" smtClean="0"/>
              <a:t>-1</a:t>
            </a:r>
            <a:r>
              <a:rPr lang="en-US" dirty="0" smtClean="0"/>
              <a:t>  omitted for clarity</a:t>
            </a:r>
            <a:endParaRPr lang="en-US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0"/>
            <a:ext cx="3886200" cy="4079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328747"/>
            <a:ext cx="3962400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447800" y="1905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February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19800" y="1981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March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9906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Soil N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O flux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24384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Comparison of gas flux with two month data together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685800"/>
            <a:ext cx="5495925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657600" y="304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68</Words>
  <Application>Microsoft Office PowerPoint</Application>
  <PresentationFormat>On-screen Show (4:3)</PresentationFormat>
  <Paragraphs>18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LR</dc:creator>
  <cp:lastModifiedBy>LR</cp:lastModifiedBy>
  <cp:revision>13</cp:revision>
  <dcterms:created xsi:type="dcterms:W3CDTF">2006-08-16T00:00:00Z</dcterms:created>
  <dcterms:modified xsi:type="dcterms:W3CDTF">2015-04-25T02:05:40Z</dcterms:modified>
</cp:coreProperties>
</file>