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9B4F-2B17-CB4D-A794-4991824170AC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F684-5FB7-CE42-AC37-41F7ACC5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2051050"/>
            <a:ext cx="6883400" cy="27559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5172075" y="3843040"/>
            <a:ext cx="1885950" cy="363374"/>
          </a:xfrm>
          <a:custGeom>
            <a:avLst/>
            <a:gdLst>
              <a:gd name="connsiteX0" fmla="*/ 0 w 1885950"/>
              <a:gd name="connsiteY0" fmla="*/ 343198 h 363374"/>
              <a:gd name="connsiteX1" fmla="*/ 257175 w 1885950"/>
              <a:gd name="connsiteY1" fmla="*/ 343198 h 363374"/>
              <a:gd name="connsiteX2" fmla="*/ 342900 w 1885950"/>
              <a:gd name="connsiteY2" fmla="*/ 314623 h 363374"/>
              <a:gd name="connsiteX3" fmla="*/ 385763 w 1885950"/>
              <a:gd name="connsiteY3" fmla="*/ 286048 h 363374"/>
              <a:gd name="connsiteX4" fmla="*/ 542925 w 1885950"/>
              <a:gd name="connsiteY4" fmla="*/ 243185 h 363374"/>
              <a:gd name="connsiteX5" fmla="*/ 785813 w 1885950"/>
              <a:gd name="connsiteY5" fmla="*/ 228898 h 363374"/>
              <a:gd name="connsiteX6" fmla="*/ 900113 w 1885950"/>
              <a:gd name="connsiteY6" fmla="*/ 200323 h 363374"/>
              <a:gd name="connsiteX7" fmla="*/ 985838 w 1885950"/>
              <a:gd name="connsiteY7" fmla="*/ 171748 h 363374"/>
              <a:gd name="connsiteX8" fmla="*/ 1028700 w 1885950"/>
              <a:gd name="connsiteY8" fmla="*/ 157460 h 363374"/>
              <a:gd name="connsiteX9" fmla="*/ 1214438 w 1885950"/>
              <a:gd name="connsiteY9" fmla="*/ 143173 h 363374"/>
              <a:gd name="connsiteX10" fmla="*/ 1257300 w 1885950"/>
              <a:gd name="connsiteY10" fmla="*/ 128885 h 363374"/>
              <a:gd name="connsiteX11" fmla="*/ 1443038 w 1885950"/>
              <a:gd name="connsiteY11" fmla="*/ 100310 h 363374"/>
              <a:gd name="connsiteX12" fmla="*/ 1528763 w 1885950"/>
              <a:gd name="connsiteY12" fmla="*/ 86023 h 363374"/>
              <a:gd name="connsiteX13" fmla="*/ 1728788 w 1885950"/>
              <a:gd name="connsiteY13" fmla="*/ 57448 h 363374"/>
              <a:gd name="connsiteX14" fmla="*/ 1814513 w 1885950"/>
              <a:gd name="connsiteY14" fmla="*/ 28873 h 363374"/>
              <a:gd name="connsiteX15" fmla="*/ 1885950 w 1885950"/>
              <a:gd name="connsiteY15" fmla="*/ 298 h 36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85950" h="363374">
                <a:moveTo>
                  <a:pt x="0" y="343198"/>
                </a:moveTo>
                <a:cubicBezTo>
                  <a:pt x="109327" y="370529"/>
                  <a:pt x="80703" y="369668"/>
                  <a:pt x="257175" y="343198"/>
                </a:cubicBezTo>
                <a:cubicBezTo>
                  <a:pt x="286962" y="338730"/>
                  <a:pt x="342900" y="314623"/>
                  <a:pt x="342900" y="314623"/>
                </a:cubicBezTo>
                <a:cubicBezTo>
                  <a:pt x="357188" y="305098"/>
                  <a:pt x="370071" y="293022"/>
                  <a:pt x="385763" y="286048"/>
                </a:cubicBezTo>
                <a:cubicBezTo>
                  <a:pt x="421694" y="270079"/>
                  <a:pt x="500671" y="247026"/>
                  <a:pt x="542925" y="243185"/>
                </a:cubicBezTo>
                <a:cubicBezTo>
                  <a:pt x="623695" y="235842"/>
                  <a:pt x="704850" y="233660"/>
                  <a:pt x="785813" y="228898"/>
                </a:cubicBezTo>
                <a:cubicBezTo>
                  <a:pt x="915850" y="185550"/>
                  <a:pt x="710487" y="252038"/>
                  <a:pt x="900113" y="200323"/>
                </a:cubicBezTo>
                <a:cubicBezTo>
                  <a:pt x="929172" y="192398"/>
                  <a:pt x="957263" y="181273"/>
                  <a:pt x="985838" y="171748"/>
                </a:cubicBezTo>
                <a:cubicBezTo>
                  <a:pt x="1000125" y="166985"/>
                  <a:pt x="1013684" y="158615"/>
                  <a:pt x="1028700" y="157460"/>
                </a:cubicBezTo>
                <a:lnTo>
                  <a:pt x="1214438" y="143173"/>
                </a:lnTo>
                <a:cubicBezTo>
                  <a:pt x="1228725" y="138410"/>
                  <a:pt x="1242689" y="132538"/>
                  <a:pt x="1257300" y="128885"/>
                </a:cubicBezTo>
                <a:cubicBezTo>
                  <a:pt x="1330057" y="110696"/>
                  <a:pt x="1362087" y="111874"/>
                  <a:pt x="1443038" y="100310"/>
                </a:cubicBezTo>
                <a:cubicBezTo>
                  <a:pt x="1471716" y="96213"/>
                  <a:pt x="1500085" y="90120"/>
                  <a:pt x="1528763" y="86023"/>
                </a:cubicBezTo>
                <a:cubicBezTo>
                  <a:pt x="1779092" y="50262"/>
                  <a:pt x="1524246" y="91537"/>
                  <a:pt x="1728788" y="57448"/>
                </a:cubicBezTo>
                <a:cubicBezTo>
                  <a:pt x="1757363" y="47923"/>
                  <a:pt x="1789451" y="45581"/>
                  <a:pt x="1814513" y="28873"/>
                </a:cubicBezTo>
                <a:cubicBezTo>
                  <a:pt x="1865300" y="-4986"/>
                  <a:pt x="1840204" y="298"/>
                  <a:pt x="1885950" y="298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971800" y="2185988"/>
            <a:ext cx="1743075" cy="2043112"/>
          </a:xfrm>
          <a:custGeom>
            <a:avLst/>
            <a:gdLst>
              <a:gd name="connsiteX0" fmla="*/ 0 w 1743075"/>
              <a:gd name="connsiteY0" fmla="*/ 2043112 h 2043112"/>
              <a:gd name="connsiteX1" fmla="*/ 57150 w 1743075"/>
              <a:gd name="connsiteY1" fmla="*/ 1971675 h 2043112"/>
              <a:gd name="connsiteX2" fmla="*/ 142875 w 1743075"/>
              <a:gd name="connsiteY2" fmla="*/ 1900237 h 2043112"/>
              <a:gd name="connsiteX3" fmla="*/ 185738 w 1743075"/>
              <a:gd name="connsiteY3" fmla="*/ 1843087 h 2043112"/>
              <a:gd name="connsiteX4" fmla="*/ 242888 w 1743075"/>
              <a:gd name="connsiteY4" fmla="*/ 1757362 h 2043112"/>
              <a:gd name="connsiteX5" fmla="*/ 285750 w 1743075"/>
              <a:gd name="connsiteY5" fmla="*/ 1728787 h 2043112"/>
              <a:gd name="connsiteX6" fmla="*/ 371475 w 1743075"/>
              <a:gd name="connsiteY6" fmla="*/ 1600200 h 2043112"/>
              <a:gd name="connsiteX7" fmla="*/ 400050 w 1743075"/>
              <a:gd name="connsiteY7" fmla="*/ 1557337 h 2043112"/>
              <a:gd name="connsiteX8" fmla="*/ 428625 w 1743075"/>
              <a:gd name="connsiteY8" fmla="*/ 1485900 h 2043112"/>
              <a:gd name="connsiteX9" fmla="*/ 471488 w 1743075"/>
              <a:gd name="connsiteY9" fmla="*/ 1428750 h 2043112"/>
              <a:gd name="connsiteX10" fmla="*/ 500063 w 1743075"/>
              <a:gd name="connsiteY10" fmla="*/ 1385887 h 2043112"/>
              <a:gd name="connsiteX11" fmla="*/ 528638 w 1743075"/>
              <a:gd name="connsiteY11" fmla="*/ 1328737 h 2043112"/>
              <a:gd name="connsiteX12" fmla="*/ 585788 w 1743075"/>
              <a:gd name="connsiteY12" fmla="*/ 1243012 h 2043112"/>
              <a:gd name="connsiteX13" fmla="*/ 600075 w 1743075"/>
              <a:gd name="connsiteY13" fmla="*/ 1200150 h 2043112"/>
              <a:gd name="connsiteX14" fmla="*/ 628650 w 1743075"/>
              <a:gd name="connsiteY14" fmla="*/ 1128712 h 2043112"/>
              <a:gd name="connsiteX15" fmla="*/ 642938 w 1743075"/>
              <a:gd name="connsiteY15" fmla="*/ 1042987 h 2043112"/>
              <a:gd name="connsiteX16" fmla="*/ 700088 w 1743075"/>
              <a:gd name="connsiteY16" fmla="*/ 914400 h 2043112"/>
              <a:gd name="connsiteX17" fmla="*/ 742950 w 1743075"/>
              <a:gd name="connsiteY17" fmla="*/ 871537 h 2043112"/>
              <a:gd name="connsiteX18" fmla="*/ 771525 w 1743075"/>
              <a:gd name="connsiteY18" fmla="*/ 828675 h 2043112"/>
              <a:gd name="connsiteX19" fmla="*/ 900113 w 1743075"/>
              <a:gd name="connsiteY19" fmla="*/ 771525 h 2043112"/>
              <a:gd name="connsiteX20" fmla="*/ 1014413 w 1743075"/>
              <a:gd name="connsiteY20" fmla="*/ 742950 h 2043112"/>
              <a:gd name="connsiteX21" fmla="*/ 1114425 w 1743075"/>
              <a:gd name="connsiteY21" fmla="*/ 628650 h 2043112"/>
              <a:gd name="connsiteX22" fmla="*/ 1143000 w 1743075"/>
              <a:gd name="connsiteY22" fmla="*/ 585787 h 2043112"/>
              <a:gd name="connsiteX23" fmla="*/ 1185863 w 1743075"/>
              <a:gd name="connsiteY23" fmla="*/ 528637 h 2043112"/>
              <a:gd name="connsiteX24" fmla="*/ 1314450 w 1743075"/>
              <a:gd name="connsiteY24" fmla="*/ 414337 h 2043112"/>
              <a:gd name="connsiteX25" fmla="*/ 1385888 w 1743075"/>
              <a:gd name="connsiteY25" fmla="*/ 314325 h 2043112"/>
              <a:gd name="connsiteX26" fmla="*/ 1528763 w 1743075"/>
              <a:gd name="connsiteY26" fmla="*/ 214312 h 2043112"/>
              <a:gd name="connsiteX27" fmla="*/ 1571625 w 1743075"/>
              <a:gd name="connsiteY27" fmla="*/ 185737 h 2043112"/>
              <a:gd name="connsiteX28" fmla="*/ 1614488 w 1743075"/>
              <a:gd name="connsiteY28" fmla="*/ 142875 h 2043112"/>
              <a:gd name="connsiteX29" fmla="*/ 1700213 w 1743075"/>
              <a:gd name="connsiteY29" fmla="*/ 85725 h 2043112"/>
              <a:gd name="connsiteX30" fmla="*/ 1714500 w 1743075"/>
              <a:gd name="connsiteY30" fmla="*/ 42862 h 2043112"/>
              <a:gd name="connsiteX31" fmla="*/ 1743075 w 1743075"/>
              <a:gd name="connsiteY31" fmla="*/ 0 h 204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3075" h="2043112">
                <a:moveTo>
                  <a:pt x="0" y="2043112"/>
                </a:moveTo>
                <a:cubicBezTo>
                  <a:pt x="19050" y="2019300"/>
                  <a:pt x="35587" y="1993238"/>
                  <a:pt x="57150" y="1971675"/>
                </a:cubicBezTo>
                <a:cubicBezTo>
                  <a:pt x="189428" y="1839399"/>
                  <a:pt x="2440" y="2064078"/>
                  <a:pt x="142875" y="1900237"/>
                </a:cubicBezTo>
                <a:cubicBezTo>
                  <a:pt x="158372" y="1882157"/>
                  <a:pt x="172082" y="1862595"/>
                  <a:pt x="185738" y="1843087"/>
                </a:cubicBezTo>
                <a:cubicBezTo>
                  <a:pt x="205432" y="1814952"/>
                  <a:pt x="214313" y="1776412"/>
                  <a:pt x="242888" y="1757362"/>
                </a:cubicBezTo>
                <a:lnTo>
                  <a:pt x="285750" y="1728787"/>
                </a:lnTo>
                <a:lnTo>
                  <a:pt x="371475" y="1600200"/>
                </a:lnTo>
                <a:cubicBezTo>
                  <a:pt x="381000" y="1585912"/>
                  <a:pt x="393673" y="1573280"/>
                  <a:pt x="400050" y="1557337"/>
                </a:cubicBezTo>
                <a:cubicBezTo>
                  <a:pt x="409575" y="1533525"/>
                  <a:pt x="416170" y="1508319"/>
                  <a:pt x="428625" y="1485900"/>
                </a:cubicBezTo>
                <a:cubicBezTo>
                  <a:pt x="440190" y="1465084"/>
                  <a:pt x="457647" y="1448127"/>
                  <a:pt x="471488" y="1428750"/>
                </a:cubicBezTo>
                <a:cubicBezTo>
                  <a:pt x="481469" y="1414777"/>
                  <a:pt x="491544" y="1400796"/>
                  <a:pt x="500063" y="1385887"/>
                </a:cubicBezTo>
                <a:cubicBezTo>
                  <a:pt x="510630" y="1367395"/>
                  <a:pt x="517680" y="1347000"/>
                  <a:pt x="528638" y="1328737"/>
                </a:cubicBezTo>
                <a:cubicBezTo>
                  <a:pt x="546307" y="1299288"/>
                  <a:pt x="585788" y="1243012"/>
                  <a:pt x="585788" y="1243012"/>
                </a:cubicBezTo>
                <a:cubicBezTo>
                  <a:pt x="590550" y="1228725"/>
                  <a:pt x="594787" y="1214251"/>
                  <a:pt x="600075" y="1200150"/>
                </a:cubicBezTo>
                <a:cubicBezTo>
                  <a:pt x="609080" y="1176136"/>
                  <a:pt x="621902" y="1153455"/>
                  <a:pt x="628650" y="1128712"/>
                </a:cubicBezTo>
                <a:cubicBezTo>
                  <a:pt x="636272" y="1100764"/>
                  <a:pt x="635316" y="1070935"/>
                  <a:pt x="642938" y="1042987"/>
                </a:cubicBezTo>
                <a:cubicBezTo>
                  <a:pt x="647880" y="1024867"/>
                  <a:pt x="686239" y="933789"/>
                  <a:pt x="700088" y="914400"/>
                </a:cubicBezTo>
                <a:cubicBezTo>
                  <a:pt x="711832" y="897958"/>
                  <a:pt x="730015" y="887059"/>
                  <a:pt x="742950" y="871537"/>
                </a:cubicBezTo>
                <a:cubicBezTo>
                  <a:pt x="753943" y="858346"/>
                  <a:pt x="759383" y="840817"/>
                  <a:pt x="771525" y="828675"/>
                </a:cubicBezTo>
                <a:cubicBezTo>
                  <a:pt x="805488" y="794713"/>
                  <a:pt x="857671" y="785673"/>
                  <a:pt x="900113" y="771525"/>
                </a:cubicBezTo>
                <a:cubicBezTo>
                  <a:pt x="966018" y="749556"/>
                  <a:pt x="928199" y="760192"/>
                  <a:pt x="1014413" y="742950"/>
                </a:cubicBezTo>
                <a:cubicBezTo>
                  <a:pt x="1138834" y="577053"/>
                  <a:pt x="966451" y="801287"/>
                  <a:pt x="1114425" y="628650"/>
                </a:cubicBezTo>
                <a:cubicBezTo>
                  <a:pt x="1125600" y="615612"/>
                  <a:pt x="1133019" y="599760"/>
                  <a:pt x="1143000" y="585787"/>
                </a:cubicBezTo>
                <a:cubicBezTo>
                  <a:pt x="1156841" y="566410"/>
                  <a:pt x="1169933" y="546337"/>
                  <a:pt x="1185863" y="528637"/>
                </a:cubicBezTo>
                <a:cubicBezTo>
                  <a:pt x="1259263" y="447081"/>
                  <a:pt x="1248360" y="458397"/>
                  <a:pt x="1314450" y="414337"/>
                </a:cubicBezTo>
                <a:cubicBezTo>
                  <a:pt x="1330676" y="389999"/>
                  <a:pt x="1368166" y="332047"/>
                  <a:pt x="1385888" y="314325"/>
                </a:cubicBezTo>
                <a:cubicBezTo>
                  <a:pt x="1407046" y="293167"/>
                  <a:pt x="1514756" y="223650"/>
                  <a:pt x="1528763" y="214312"/>
                </a:cubicBezTo>
                <a:cubicBezTo>
                  <a:pt x="1543050" y="204787"/>
                  <a:pt x="1559483" y="197879"/>
                  <a:pt x="1571625" y="185737"/>
                </a:cubicBezTo>
                <a:cubicBezTo>
                  <a:pt x="1585913" y="171450"/>
                  <a:pt x="1598539" y="155280"/>
                  <a:pt x="1614488" y="142875"/>
                </a:cubicBezTo>
                <a:cubicBezTo>
                  <a:pt x="1641597" y="121791"/>
                  <a:pt x="1700213" y="85725"/>
                  <a:pt x="1700213" y="85725"/>
                </a:cubicBezTo>
                <a:cubicBezTo>
                  <a:pt x="1704975" y="71437"/>
                  <a:pt x="1707765" y="56333"/>
                  <a:pt x="1714500" y="42862"/>
                </a:cubicBezTo>
                <a:cubicBezTo>
                  <a:pt x="1722179" y="27503"/>
                  <a:pt x="1743075" y="0"/>
                  <a:pt x="1743075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372350" y="2185988"/>
            <a:ext cx="1528963" cy="1985962"/>
          </a:xfrm>
          <a:custGeom>
            <a:avLst/>
            <a:gdLst>
              <a:gd name="connsiteX0" fmla="*/ 0 w 1528963"/>
              <a:gd name="connsiteY0" fmla="*/ 1985962 h 1985962"/>
              <a:gd name="connsiteX1" fmla="*/ 57150 w 1528963"/>
              <a:gd name="connsiteY1" fmla="*/ 1885950 h 1985962"/>
              <a:gd name="connsiteX2" fmla="*/ 100013 w 1528963"/>
              <a:gd name="connsiteY2" fmla="*/ 1857375 h 1985962"/>
              <a:gd name="connsiteX3" fmla="*/ 142875 w 1528963"/>
              <a:gd name="connsiteY3" fmla="*/ 1743075 h 1985962"/>
              <a:gd name="connsiteX4" fmla="*/ 214313 w 1528963"/>
              <a:gd name="connsiteY4" fmla="*/ 1614487 h 1985962"/>
              <a:gd name="connsiteX5" fmla="*/ 257175 w 1528963"/>
              <a:gd name="connsiteY5" fmla="*/ 1571625 h 1985962"/>
              <a:gd name="connsiteX6" fmla="*/ 342900 w 1528963"/>
              <a:gd name="connsiteY6" fmla="*/ 1457325 h 1985962"/>
              <a:gd name="connsiteX7" fmla="*/ 485775 w 1528963"/>
              <a:gd name="connsiteY7" fmla="*/ 1314450 h 1985962"/>
              <a:gd name="connsiteX8" fmla="*/ 542925 w 1528963"/>
              <a:gd name="connsiteY8" fmla="*/ 1257300 h 1985962"/>
              <a:gd name="connsiteX9" fmla="*/ 585788 w 1528963"/>
              <a:gd name="connsiteY9" fmla="*/ 1200150 h 1985962"/>
              <a:gd name="connsiteX10" fmla="*/ 628650 w 1528963"/>
              <a:gd name="connsiteY10" fmla="*/ 1157287 h 1985962"/>
              <a:gd name="connsiteX11" fmla="*/ 657225 w 1528963"/>
              <a:gd name="connsiteY11" fmla="*/ 1100137 h 1985962"/>
              <a:gd name="connsiteX12" fmla="*/ 700088 w 1528963"/>
              <a:gd name="connsiteY12" fmla="*/ 1057275 h 1985962"/>
              <a:gd name="connsiteX13" fmla="*/ 728663 w 1528963"/>
              <a:gd name="connsiteY13" fmla="*/ 1014412 h 1985962"/>
              <a:gd name="connsiteX14" fmla="*/ 771525 w 1528963"/>
              <a:gd name="connsiteY14" fmla="*/ 957262 h 1985962"/>
              <a:gd name="connsiteX15" fmla="*/ 814388 w 1528963"/>
              <a:gd name="connsiteY15" fmla="*/ 885825 h 1985962"/>
              <a:gd name="connsiteX16" fmla="*/ 828675 w 1528963"/>
              <a:gd name="connsiteY16" fmla="*/ 842962 h 1985962"/>
              <a:gd name="connsiteX17" fmla="*/ 942975 w 1528963"/>
              <a:gd name="connsiteY17" fmla="*/ 742950 h 1985962"/>
              <a:gd name="connsiteX18" fmla="*/ 985838 w 1528963"/>
              <a:gd name="connsiteY18" fmla="*/ 685800 h 1985962"/>
              <a:gd name="connsiteX19" fmla="*/ 1085850 w 1528963"/>
              <a:gd name="connsiteY19" fmla="*/ 585787 h 1985962"/>
              <a:gd name="connsiteX20" fmla="*/ 1128713 w 1528963"/>
              <a:gd name="connsiteY20" fmla="*/ 514350 h 1985962"/>
              <a:gd name="connsiteX21" fmla="*/ 1243013 w 1528963"/>
              <a:gd name="connsiteY21" fmla="*/ 428625 h 1985962"/>
              <a:gd name="connsiteX22" fmla="*/ 1285875 w 1528963"/>
              <a:gd name="connsiteY22" fmla="*/ 400050 h 1985962"/>
              <a:gd name="connsiteX23" fmla="*/ 1414463 w 1528963"/>
              <a:gd name="connsiteY23" fmla="*/ 257175 h 1985962"/>
              <a:gd name="connsiteX24" fmla="*/ 1457325 w 1528963"/>
              <a:gd name="connsiteY24" fmla="*/ 171450 h 1985962"/>
              <a:gd name="connsiteX25" fmla="*/ 1485900 w 1528963"/>
              <a:gd name="connsiteY25" fmla="*/ 114300 h 1985962"/>
              <a:gd name="connsiteX26" fmla="*/ 1514475 w 1528963"/>
              <a:gd name="connsiteY26" fmla="*/ 71437 h 1985962"/>
              <a:gd name="connsiteX27" fmla="*/ 1528763 w 1528963"/>
              <a:gd name="connsiteY27" fmla="*/ 0 h 1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8963" h="1985962">
                <a:moveTo>
                  <a:pt x="0" y="1985962"/>
                </a:moveTo>
                <a:cubicBezTo>
                  <a:pt x="11206" y="1963550"/>
                  <a:pt x="36955" y="1906145"/>
                  <a:pt x="57150" y="1885950"/>
                </a:cubicBezTo>
                <a:cubicBezTo>
                  <a:pt x="69292" y="1873808"/>
                  <a:pt x="85725" y="1866900"/>
                  <a:pt x="100013" y="1857375"/>
                </a:cubicBezTo>
                <a:cubicBezTo>
                  <a:pt x="127577" y="1719550"/>
                  <a:pt x="93822" y="1841179"/>
                  <a:pt x="142875" y="1743075"/>
                </a:cubicBezTo>
                <a:cubicBezTo>
                  <a:pt x="178808" y="1671210"/>
                  <a:pt x="124217" y="1704583"/>
                  <a:pt x="214313" y="1614487"/>
                </a:cubicBezTo>
                <a:cubicBezTo>
                  <a:pt x="228600" y="1600200"/>
                  <a:pt x="244380" y="1587263"/>
                  <a:pt x="257175" y="1571625"/>
                </a:cubicBezTo>
                <a:cubicBezTo>
                  <a:pt x="287333" y="1534765"/>
                  <a:pt x="309224" y="1491001"/>
                  <a:pt x="342900" y="1457325"/>
                </a:cubicBezTo>
                <a:lnTo>
                  <a:pt x="485775" y="1314450"/>
                </a:lnTo>
                <a:cubicBezTo>
                  <a:pt x="504825" y="1295400"/>
                  <a:pt x="526760" y="1278853"/>
                  <a:pt x="542925" y="1257300"/>
                </a:cubicBezTo>
                <a:cubicBezTo>
                  <a:pt x="557213" y="1238250"/>
                  <a:pt x="570291" y="1218230"/>
                  <a:pt x="585788" y="1200150"/>
                </a:cubicBezTo>
                <a:cubicBezTo>
                  <a:pt x="598938" y="1184809"/>
                  <a:pt x="616906" y="1173729"/>
                  <a:pt x="628650" y="1157287"/>
                </a:cubicBezTo>
                <a:cubicBezTo>
                  <a:pt x="641029" y="1139956"/>
                  <a:pt x="644845" y="1117468"/>
                  <a:pt x="657225" y="1100137"/>
                </a:cubicBezTo>
                <a:cubicBezTo>
                  <a:pt x="668969" y="1083695"/>
                  <a:pt x="687153" y="1072797"/>
                  <a:pt x="700088" y="1057275"/>
                </a:cubicBezTo>
                <a:cubicBezTo>
                  <a:pt x="711081" y="1044083"/>
                  <a:pt x="718682" y="1028385"/>
                  <a:pt x="728663" y="1014412"/>
                </a:cubicBezTo>
                <a:cubicBezTo>
                  <a:pt x="742504" y="995035"/>
                  <a:pt x="758316" y="977075"/>
                  <a:pt x="771525" y="957262"/>
                </a:cubicBezTo>
                <a:cubicBezTo>
                  <a:pt x="786929" y="934156"/>
                  <a:pt x="801969" y="910663"/>
                  <a:pt x="814388" y="885825"/>
                </a:cubicBezTo>
                <a:cubicBezTo>
                  <a:pt x="821123" y="872355"/>
                  <a:pt x="819921" y="855217"/>
                  <a:pt x="828675" y="842962"/>
                </a:cubicBezTo>
                <a:cubicBezTo>
                  <a:pt x="884324" y="765052"/>
                  <a:pt x="880481" y="805443"/>
                  <a:pt x="942975" y="742950"/>
                </a:cubicBezTo>
                <a:cubicBezTo>
                  <a:pt x="959813" y="726112"/>
                  <a:pt x="969820" y="703420"/>
                  <a:pt x="985838" y="685800"/>
                </a:cubicBezTo>
                <a:cubicBezTo>
                  <a:pt x="1017552" y="650914"/>
                  <a:pt x="1061593" y="626214"/>
                  <a:pt x="1085850" y="585787"/>
                </a:cubicBezTo>
                <a:cubicBezTo>
                  <a:pt x="1100138" y="561975"/>
                  <a:pt x="1109077" y="533986"/>
                  <a:pt x="1128713" y="514350"/>
                </a:cubicBezTo>
                <a:cubicBezTo>
                  <a:pt x="1162389" y="480674"/>
                  <a:pt x="1203387" y="455043"/>
                  <a:pt x="1243013" y="428625"/>
                </a:cubicBezTo>
                <a:cubicBezTo>
                  <a:pt x="1257300" y="419100"/>
                  <a:pt x="1273041" y="411458"/>
                  <a:pt x="1285875" y="400050"/>
                </a:cubicBezTo>
                <a:cubicBezTo>
                  <a:pt x="1362797" y="331675"/>
                  <a:pt x="1362462" y="326508"/>
                  <a:pt x="1414463" y="257175"/>
                </a:cubicBezTo>
                <a:cubicBezTo>
                  <a:pt x="1440657" y="178589"/>
                  <a:pt x="1413011" y="249000"/>
                  <a:pt x="1457325" y="171450"/>
                </a:cubicBezTo>
                <a:cubicBezTo>
                  <a:pt x="1467892" y="152958"/>
                  <a:pt x="1475333" y="132792"/>
                  <a:pt x="1485900" y="114300"/>
                </a:cubicBezTo>
                <a:cubicBezTo>
                  <a:pt x="1494419" y="99391"/>
                  <a:pt x="1506796" y="86796"/>
                  <a:pt x="1514475" y="71437"/>
                </a:cubicBezTo>
                <a:cubicBezTo>
                  <a:pt x="1531775" y="36837"/>
                  <a:pt x="1528763" y="32695"/>
                  <a:pt x="1528763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997970" y="3078122"/>
            <a:ext cx="1595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CO2 emitted (total)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222969" y="3075621"/>
            <a:ext cx="1590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CH4 emitted (total)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268028" y="3025080"/>
            <a:ext cx="382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CO2-equivalent emitted (total), CO2 + CH4 combo</a:t>
            </a:r>
            <a:endParaRPr lang="en-US" sz="1400" dirty="0"/>
          </a:p>
        </p:txBody>
      </p:sp>
      <p:sp>
        <p:nvSpPr>
          <p:cNvPr id="13" name="Freeform 12"/>
          <p:cNvSpPr/>
          <p:nvPr/>
        </p:nvSpPr>
        <p:spPr>
          <a:xfrm>
            <a:off x="2971800" y="1543050"/>
            <a:ext cx="1785938" cy="2671763"/>
          </a:xfrm>
          <a:custGeom>
            <a:avLst/>
            <a:gdLst>
              <a:gd name="connsiteX0" fmla="*/ 0 w 1785938"/>
              <a:gd name="connsiteY0" fmla="*/ 2671763 h 2671763"/>
              <a:gd name="connsiteX1" fmla="*/ 28575 w 1785938"/>
              <a:gd name="connsiteY1" fmla="*/ 2571750 h 2671763"/>
              <a:gd name="connsiteX2" fmla="*/ 85725 w 1785938"/>
              <a:gd name="connsiteY2" fmla="*/ 2486025 h 2671763"/>
              <a:gd name="connsiteX3" fmla="*/ 114300 w 1785938"/>
              <a:gd name="connsiteY3" fmla="*/ 2443163 h 2671763"/>
              <a:gd name="connsiteX4" fmla="*/ 157163 w 1785938"/>
              <a:gd name="connsiteY4" fmla="*/ 2400300 h 2671763"/>
              <a:gd name="connsiteX5" fmla="*/ 185738 w 1785938"/>
              <a:gd name="connsiteY5" fmla="*/ 2357438 h 2671763"/>
              <a:gd name="connsiteX6" fmla="*/ 271463 w 1785938"/>
              <a:gd name="connsiteY6" fmla="*/ 2314575 h 2671763"/>
              <a:gd name="connsiteX7" fmla="*/ 300038 w 1785938"/>
              <a:gd name="connsiteY7" fmla="*/ 2271713 h 2671763"/>
              <a:gd name="connsiteX8" fmla="*/ 342900 w 1785938"/>
              <a:gd name="connsiteY8" fmla="*/ 2243138 h 2671763"/>
              <a:gd name="connsiteX9" fmla="*/ 371475 w 1785938"/>
              <a:gd name="connsiteY9" fmla="*/ 2157413 h 2671763"/>
              <a:gd name="connsiteX10" fmla="*/ 385763 w 1785938"/>
              <a:gd name="connsiteY10" fmla="*/ 2057400 h 2671763"/>
              <a:gd name="connsiteX11" fmla="*/ 414338 w 1785938"/>
              <a:gd name="connsiteY11" fmla="*/ 1928813 h 2671763"/>
              <a:gd name="connsiteX12" fmla="*/ 428625 w 1785938"/>
              <a:gd name="connsiteY12" fmla="*/ 1814513 h 2671763"/>
              <a:gd name="connsiteX13" fmla="*/ 442913 w 1785938"/>
              <a:gd name="connsiteY13" fmla="*/ 1771650 h 2671763"/>
              <a:gd name="connsiteX14" fmla="*/ 457200 w 1785938"/>
              <a:gd name="connsiteY14" fmla="*/ 1714500 h 2671763"/>
              <a:gd name="connsiteX15" fmla="*/ 500063 w 1785938"/>
              <a:gd name="connsiteY15" fmla="*/ 1585913 h 2671763"/>
              <a:gd name="connsiteX16" fmla="*/ 514350 w 1785938"/>
              <a:gd name="connsiteY16" fmla="*/ 1543050 h 2671763"/>
              <a:gd name="connsiteX17" fmla="*/ 528638 w 1785938"/>
              <a:gd name="connsiteY17" fmla="*/ 1500188 h 2671763"/>
              <a:gd name="connsiteX18" fmla="*/ 542925 w 1785938"/>
              <a:gd name="connsiteY18" fmla="*/ 1357313 h 2671763"/>
              <a:gd name="connsiteX19" fmla="*/ 571500 w 1785938"/>
              <a:gd name="connsiteY19" fmla="*/ 1243013 h 2671763"/>
              <a:gd name="connsiteX20" fmla="*/ 585788 w 1785938"/>
              <a:gd name="connsiteY20" fmla="*/ 1171575 h 2671763"/>
              <a:gd name="connsiteX21" fmla="*/ 628650 w 1785938"/>
              <a:gd name="connsiteY21" fmla="*/ 928688 h 2671763"/>
              <a:gd name="connsiteX22" fmla="*/ 671513 w 1785938"/>
              <a:gd name="connsiteY22" fmla="*/ 885825 h 2671763"/>
              <a:gd name="connsiteX23" fmla="*/ 728663 w 1785938"/>
              <a:gd name="connsiteY23" fmla="*/ 800100 h 2671763"/>
              <a:gd name="connsiteX24" fmla="*/ 814388 w 1785938"/>
              <a:gd name="connsiteY24" fmla="*/ 728663 h 2671763"/>
              <a:gd name="connsiteX25" fmla="*/ 900113 w 1785938"/>
              <a:gd name="connsiteY25" fmla="*/ 671513 h 2671763"/>
              <a:gd name="connsiteX26" fmla="*/ 985838 w 1785938"/>
              <a:gd name="connsiteY26" fmla="*/ 628650 h 2671763"/>
              <a:gd name="connsiteX27" fmla="*/ 1014413 w 1785938"/>
              <a:gd name="connsiteY27" fmla="*/ 585788 h 2671763"/>
              <a:gd name="connsiteX28" fmla="*/ 1057275 w 1785938"/>
              <a:gd name="connsiteY28" fmla="*/ 571500 h 2671763"/>
              <a:gd name="connsiteX29" fmla="*/ 1071563 w 1785938"/>
              <a:gd name="connsiteY29" fmla="*/ 528638 h 2671763"/>
              <a:gd name="connsiteX30" fmla="*/ 1200150 w 1785938"/>
              <a:gd name="connsiteY30" fmla="*/ 457200 h 2671763"/>
              <a:gd name="connsiteX31" fmla="*/ 1243013 w 1785938"/>
              <a:gd name="connsiteY31" fmla="*/ 414338 h 2671763"/>
              <a:gd name="connsiteX32" fmla="*/ 1285875 w 1785938"/>
              <a:gd name="connsiteY32" fmla="*/ 400050 h 2671763"/>
              <a:gd name="connsiteX33" fmla="*/ 1371600 w 1785938"/>
              <a:gd name="connsiteY33" fmla="*/ 342900 h 2671763"/>
              <a:gd name="connsiteX34" fmla="*/ 1457325 w 1785938"/>
              <a:gd name="connsiteY34" fmla="*/ 257175 h 2671763"/>
              <a:gd name="connsiteX35" fmla="*/ 1485900 w 1785938"/>
              <a:gd name="connsiteY35" fmla="*/ 214313 h 2671763"/>
              <a:gd name="connsiteX36" fmla="*/ 1528763 w 1785938"/>
              <a:gd name="connsiteY36" fmla="*/ 200025 h 2671763"/>
              <a:gd name="connsiteX37" fmla="*/ 1600200 w 1785938"/>
              <a:gd name="connsiteY37" fmla="*/ 142875 h 2671763"/>
              <a:gd name="connsiteX38" fmla="*/ 1671638 w 1785938"/>
              <a:gd name="connsiteY38" fmla="*/ 85725 h 2671763"/>
              <a:gd name="connsiteX39" fmla="*/ 1743075 w 1785938"/>
              <a:gd name="connsiteY39" fmla="*/ 28575 h 2671763"/>
              <a:gd name="connsiteX40" fmla="*/ 1785938 w 1785938"/>
              <a:gd name="connsiteY40" fmla="*/ 0 h 2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85938" h="2671763">
                <a:moveTo>
                  <a:pt x="0" y="2671763"/>
                </a:moveTo>
                <a:cubicBezTo>
                  <a:pt x="3362" y="2658317"/>
                  <a:pt x="19260" y="2588516"/>
                  <a:pt x="28575" y="2571750"/>
                </a:cubicBezTo>
                <a:cubicBezTo>
                  <a:pt x="45253" y="2541729"/>
                  <a:pt x="66675" y="2514600"/>
                  <a:pt x="85725" y="2486025"/>
                </a:cubicBezTo>
                <a:cubicBezTo>
                  <a:pt x="95250" y="2471738"/>
                  <a:pt x="102158" y="2455305"/>
                  <a:pt x="114300" y="2443163"/>
                </a:cubicBezTo>
                <a:cubicBezTo>
                  <a:pt x="128588" y="2428875"/>
                  <a:pt x="144228" y="2415822"/>
                  <a:pt x="157163" y="2400300"/>
                </a:cubicBezTo>
                <a:cubicBezTo>
                  <a:pt x="168156" y="2387109"/>
                  <a:pt x="173596" y="2369580"/>
                  <a:pt x="185738" y="2357438"/>
                </a:cubicBezTo>
                <a:cubicBezTo>
                  <a:pt x="213435" y="2329741"/>
                  <a:pt x="236602" y="2326196"/>
                  <a:pt x="271463" y="2314575"/>
                </a:cubicBezTo>
                <a:cubicBezTo>
                  <a:pt x="280988" y="2300288"/>
                  <a:pt x="287896" y="2283855"/>
                  <a:pt x="300038" y="2271713"/>
                </a:cubicBezTo>
                <a:cubicBezTo>
                  <a:pt x="312180" y="2259571"/>
                  <a:pt x="333799" y="2257699"/>
                  <a:pt x="342900" y="2243138"/>
                </a:cubicBezTo>
                <a:cubicBezTo>
                  <a:pt x="358864" y="2217596"/>
                  <a:pt x="371475" y="2157413"/>
                  <a:pt x="371475" y="2157413"/>
                </a:cubicBezTo>
                <a:cubicBezTo>
                  <a:pt x="376238" y="2124075"/>
                  <a:pt x="379739" y="2090533"/>
                  <a:pt x="385763" y="2057400"/>
                </a:cubicBezTo>
                <a:cubicBezTo>
                  <a:pt x="414198" y="1901007"/>
                  <a:pt x="385986" y="2113103"/>
                  <a:pt x="414338" y="1928813"/>
                </a:cubicBezTo>
                <a:cubicBezTo>
                  <a:pt x="420176" y="1890863"/>
                  <a:pt x="421756" y="1852290"/>
                  <a:pt x="428625" y="1814513"/>
                </a:cubicBezTo>
                <a:cubicBezTo>
                  <a:pt x="431319" y="1799695"/>
                  <a:pt x="438776" y="1786131"/>
                  <a:pt x="442913" y="1771650"/>
                </a:cubicBezTo>
                <a:cubicBezTo>
                  <a:pt x="448307" y="1752769"/>
                  <a:pt x="451558" y="1733308"/>
                  <a:pt x="457200" y="1714500"/>
                </a:cubicBezTo>
                <a:cubicBezTo>
                  <a:pt x="457220" y="1714433"/>
                  <a:pt x="492908" y="1607377"/>
                  <a:pt x="500063" y="1585913"/>
                </a:cubicBezTo>
                <a:lnTo>
                  <a:pt x="514350" y="1543050"/>
                </a:lnTo>
                <a:lnTo>
                  <a:pt x="528638" y="1500188"/>
                </a:lnTo>
                <a:cubicBezTo>
                  <a:pt x="533400" y="1452563"/>
                  <a:pt x="535057" y="1404524"/>
                  <a:pt x="542925" y="1357313"/>
                </a:cubicBezTo>
                <a:cubicBezTo>
                  <a:pt x="549381" y="1318575"/>
                  <a:pt x="563798" y="1281523"/>
                  <a:pt x="571500" y="1243013"/>
                </a:cubicBezTo>
                <a:lnTo>
                  <a:pt x="585788" y="1171575"/>
                </a:lnTo>
                <a:cubicBezTo>
                  <a:pt x="587011" y="1158116"/>
                  <a:pt x="592482" y="964856"/>
                  <a:pt x="628650" y="928688"/>
                </a:cubicBezTo>
                <a:cubicBezTo>
                  <a:pt x="642938" y="914400"/>
                  <a:pt x="659108" y="901774"/>
                  <a:pt x="671513" y="885825"/>
                </a:cubicBezTo>
                <a:cubicBezTo>
                  <a:pt x="692598" y="858716"/>
                  <a:pt x="700088" y="819150"/>
                  <a:pt x="728663" y="800100"/>
                </a:cubicBezTo>
                <a:cubicBezTo>
                  <a:pt x="881832" y="697986"/>
                  <a:pt x="649366" y="857012"/>
                  <a:pt x="814388" y="728663"/>
                </a:cubicBezTo>
                <a:cubicBezTo>
                  <a:pt x="841497" y="707579"/>
                  <a:pt x="867533" y="682374"/>
                  <a:pt x="900113" y="671513"/>
                </a:cubicBezTo>
                <a:cubicBezTo>
                  <a:pt x="959265" y="651795"/>
                  <a:pt x="930444" y="665579"/>
                  <a:pt x="985838" y="628650"/>
                </a:cubicBezTo>
                <a:cubicBezTo>
                  <a:pt x="995363" y="614363"/>
                  <a:pt x="1001005" y="596515"/>
                  <a:pt x="1014413" y="585788"/>
                </a:cubicBezTo>
                <a:cubicBezTo>
                  <a:pt x="1026173" y="576380"/>
                  <a:pt x="1046626" y="582149"/>
                  <a:pt x="1057275" y="571500"/>
                </a:cubicBezTo>
                <a:cubicBezTo>
                  <a:pt x="1067924" y="560851"/>
                  <a:pt x="1060914" y="539287"/>
                  <a:pt x="1071563" y="528638"/>
                </a:cubicBezTo>
                <a:cubicBezTo>
                  <a:pt x="1120691" y="479511"/>
                  <a:pt x="1146252" y="475167"/>
                  <a:pt x="1200150" y="457200"/>
                </a:cubicBezTo>
                <a:cubicBezTo>
                  <a:pt x="1214438" y="442913"/>
                  <a:pt x="1226201" y="425546"/>
                  <a:pt x="1243013" y="414338"/>
                </a:cubicBezTo>
                <a:cubicBezTo>
                  <a:pt x="1255544" y="405984"/>
                  <a:pt x="1272710" y="407364"/>
                  <a:pt x="1285875" y="400050"/>
                </a:cubicBezTo>
                <a:cubicBezTo>
                  <a:pt x="1315896" y="383371"/>
                  <a:pt x="1347316" y="367184"/>
                  <a:pt x="1371600" y="342900"/>
                </a:cubicBezTo>
                <a:cubicBezTo>
                  <a:pt x="1400175" y="314325"/>
                  <a:pt x="1434909" y="290799"/>
                  <a:pt x="1457325" y="257175"/>
                </a:cubicBezTo>
                <a:cubicBezTo>
                  <a:pt x="1466850" y="242888"/>
                  <a:pt x="1472491" y="225040"/>
                  <a:pt x="1485900" y="214313"/>
                </a:cubicBezTo>
                <a:cubicBezTo>
                  <a:pt x="1497660" y="204905"/>
                  <a:pt x="1514475" y="204788"/>
                  <a:pt x="1528763" y="200025"/>
                </a:cubicBezTo>
                <a:cubicBezTo>
                  <a:pt x="1610655" y="77189"/>
                  <a:pt x="1501613" y="221745"/>
                  <a:pt x="1600200" y="142875"/>
                </a:cubicBezTo>
                <a:cubicBezTo>
                  <a:pt x="1692521" y="69017"/>
                  <a:pt x="1563902" y="121638"/>
                  <a:pt x="1671638" y="85725"/>
                </a:cubicBezTo>
                <a:cubicBezTo>
                  <a:pt x="1719807" y="13472"/>
                  <a:pt x="1674065" y="63081"/>
                  <a:pt x="1743075" y="28575"/>
                </a:cubicBezTo>
                <a:cubicBezTo>
                  <a:pt x="1758434" y="20896"/>
                  <a:pt x="1785938" y="0"/>
                  <a:pt x="178593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200650" y="3328988"/>
            <a:ext cx="1828800" cy="871537"/>
          </a:xfrm>
          <a:custGeom>
            <a:avLst/>
            <a:gdLst>
              <a:gd name="connsiteX0" fmla="*/ 0 w 1828800"/>
              <a:gd name="connsiteY0" fmla="*/ 857250 h 871537"/>
              <a:gd name="connsiteX1" fmla="*/ 57150 w 1828800"/>
              <a:gd name="connsiteY1" fmla="*/ 871537 h 871537"/>
              <a:gd name="connsiteX2" fmla="*/ 142875 w 1828800"/>
              <a:gd name="connsiteY2" fmla="*/ 828675 h 871537"/>
              <a:gd name="connsiteX3" fmla="*/ 328613 w 1828800"/>
              <a:gd name="connsiteY3" fmla="*/ 785812 h 871537"/>
              <a:gd name="connsiteX4" fmla="*/ 457200 w 1828800"/>
              <a:gd name="connsiteY4" fmla="*/ 800100 h 871537"/>
              <a:gd name="connsiteX5" fmla="*/ 685800 w 1828800"/>
              <a:gd name="connsiteY5" fmla="*/ 828675 h 871537"/>
              <a:gd name="connsiteX6" fmla="*/ 1085850 w 1828800"/>
              <a:gd name="connsiteY6" fmla="*/ 814387 h 871537"/>
              <a:gd name="connsiteX7" fmla="*/ 1143000 w 1828800"/>
              <a:gd name="connsiteY7" fmla="*/ 800100 h 871537"/>
              <a:gd name="connsiteX8" fmla="*/ 1228725 w 1828800"/>
              <a:gd name="connsiteY8" fmla="*/ 785812 h 871537"/>
              <a:gd name="connsiteX9" fmla="*/ 1271588 w 1828800"/>
              <a:gd name="connsiteY9" fmla="*/ 742950 h 871537"/>
              <a:gd name="connsiteX10" fmla="*/ 1314450 w 1828800"/>
              <a:gd name="connsiteY10" fmla="*/ 728662 h 871537"/>
              <a:gd name="connsiteX11" fmla="*/ 1371600 w 1828800"/>
              <a:gd name="connsiteY11" fmla="*/ 642937 h 871537"/>
              <a:gd name="connsiteX12" fmla="*/ 1400175 w 1828800"/>
              <a:gd name="connsiteY12" fmla="*/ 600075 h 871537"/>
              <a:gd name="connsiteX13" fmla="*/ 1457325 w 1828800"/>
              <a:gd name="connsiteY13" fmla="*/ 514350 h 871537"/>
              <a:gd name="connsiteX14" fmla="*/ 1485900 w 1828800"/>
              <a:gd name="connsiteY14" fmla="*/ 471487 h 871537"/>
              <a:gd name="connsiteX15" fmla="*/ 1500188 w 1828800"/>
              <a:gd name="connsiteY15" fmla="*/ 428625 h 871537"/>
              <a:gd name="connsiteX16" fmla="*/ 1543050 w 1828800"/>
              <a:gd name="connsiteY16" fmla="*/ 385762 h 871537"/>
              <a:gd name="connsiteX17" fmla="*/ 1600200 w 1828800"/>
              <a:gd name="connsiteY17" fmla="*/ 300037 h 871537"/>
              <a:gd name="connsiteX18" fmla="*/ 1628775 w 1828800"/>
              <a:gd name="connsiteY18" fmla="*/ 257175 h 871537"/>
              <a:gd name="connsiteX19" fmla="*/ 1671638 w 1828800"/>
              <a:gd name="connsiteY19" fmla="*/ 214312 h 871537"/>
              <a:gd name="connsiteX20" fmla="*/ 1743075 w 1828800"/>
              <a:gd name="connsiteY20" fmla="*/ 142875 h 871537"/>
              <a:gd name="connsiteX21" fmla="*/ 1800225 w 1828800"/>
              <a:gd name="connsiteY21" fmla="*/ 57150 h 871537"/>
              <a:gd name="connsiteX22" fmla="*/ 1828800 w 1828800"/>
              <a:gd name="connsiteY22" fmla="*/ 0 h 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800" h="871537">
                <a:moveTo>
                  <a:pt x="0" y="857250"/>
                </a:moveTo>
                <a:cubicBezTo>
                  <a:pt x="19050" y="862012"/>
                  <a:pt x="37514" y="871537"/>
                  <a:pt x="57150" y="871537"/>
                </a:cubicBezTo>
                <a:cubicBezTo>
                  <a:pt x="96233" y="871537"/>
                  <a:pt x="110365" y="843124"/>
                  <a:pt x="142875" y="828675"/>
                </a:cubicBezTo>
                <a:cubicBezTo>
                  <a:pt x="217194" y="795644"/>
                  <a:pt x="247254" y="797435"/>
                  <a:pt x="328613" y="785812"/>
                </a:cubicBezTo>
                <a:cubicBezTo>
                  <a:pt x="371475" y="790575"/>
                  <a:pt x="414251" y="796196"/>
                  <a:pt x="457200" y="800100"/>
                </a:cubicBezTo>
                <a:cubicBezTo>
                  <a:pt x="669537" y="819403"/>
                  <a:pt x="581220" y="793813"/>
                  <a:pt x="685800" y="828675"/>
                </a:cubicBezTo>
                <a:cubicBezTo>
                  <a:pt x="819150" y="823912"/>
                  <a:pt x="952675" y="822710"/>
                  <a:pt x="1085850" y="814387"/>
                </a:cubicBezTo>
                <a:cubicBezTo>
                  <a:pt x="1105448" y="813162"/>
                  <a:pt x="1123745" y="803951"/>
                  <a:pt x="1143000" y="800100"/>
                </a:cubicBezTo>
                <a:cubicBezTo>
                  <a:pt x="1171407" y="794419"/>
                  <a:pt x="1200150" y="790575"/>
                  <a:pt x="1228725" y="785812"/>
                </a:cubicBezTo>
                <a:cubicBezTo>
                  <a:pt x="1243013" y="771525"/>
                  <a:pt x="1254776" y="754158"/>
                  <a:pt x="1271588" y="742950"/>
                </a:cubicBezTo>
                <a:cubicBezTo>
                  <a:pt x="1284119" y="734596"/>
                  <a:pt x="1303801" y="739311"/>
                  <a:pt x="1314450" y="728662"/>
                </a:cubicBezTo>
                <a:cubicBezTo>
                  <a:pt x="1338734" y="704378"/>
                  <a:pt x="1352550" y="671512"/>
                  <a:pt x="1371600" y="642937"/>
                </a:cubicBezTo>
                <a:lnTo>
                  <a:pt x="1400175" y="600075"/>
                </a:lnTo>
                <a:lnTo>
                  <a:pt x="1457325" y="514350"/>
                </a:lnTo>
                <a:cubicBezTo>
                  <a:pt x="1466850" y="500062"/>
                  <a:pt x="1480470" y="487777"/>
                  <a:pt x="1485900" y="471487"/>
                </a:cubicBezTo>
                <a:cubicBezTo>
                  <a:pt x="1490663" y="457200"/>
                  <a:pt x="1491834" y="441156"/>
                  <a:pt x="1500188" y="428625"/>
                </a:cubicBezTo>
                <a:cubicBezTo>
                  <a:pt x="1511396" y="411813"/>
                  <a:pt x="1530645" y="401711"/>
                  <a:pt x="1543050" y="385762"/>
                </a:cubicBezTo>
                <a:cubicBezTo>
                  <a:pt x="1564134" y="358653"/>
                  <a:pt x="1581150" y="328612"/>
                  <a:pt x="1600200" y="300037"/>
                </a:cubicBezTo>
                <a:cubicBezTo>
                  <a:pt x="1609725" y="285750"/>
                  <a:pt x="1616633" y="269317"/>
                  <a:pt x="1628775" y="257175"/>
                </a:cubicBezTo>
                <a:cubicBezTo>
                  <a:pt x="1643063" y="242887"/>
                  <a:pt x="1658703" y="229834"/>
                  <a:pt x="1671638" y="214312"/>
                </a:cubicBezTo>
                <a:cubicBezTo>
                  <a:pt x="1731169" y="142875"/>
                  <a:pt x="1664494" y="195263"/>
                  <a:pt x="1743075" y="142875"/>
                </a:cubicBezTo>
                <a:cubicBezTo>
                  <a:pt x="1762125" y="114300"/>
                  <a:pt x="1789365" y="89730"/>
                  <a:pt x="1800225" y="57150"/>
                </a:cubicBezTo>
                <a:cubicBezTo>
                  <a:pt x="1816643" y="7898"/>
                  <a:pt x="1803864" y="24936"/>
                  <a:pt x="18288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458075" y="1714500"/>
            <a:ext cx="1400375" cy="2428875"/>
          </a:xfrm>
          <a:custGeom>
            <a:avLst/>
            <a:gdLst>
              <a:gd name="connsiteX0" fmla="*/ 0 w 1400375"/>
              <a:gd name="connsiteY0" fmla="*/ 2428875 h 2428875"/>
              <a:gd name="connsiteX1" fmla="*/ 28575 w 1400375"/>
              <a:gd name="connsiteY1" fmla="*/ 2371725 h 2428875"/>
              <a:gd name="connsiteX2" fmla="*/ 42863 w 1400375"/>
              <a:gd name="connsiteY2" fmla="*/ 2328863 h 2428875"/>
              <a:gd name="connsiteX3" fmla="*/ 100013 w 1400375"/>
              <a:gd name="connsiteY3" fmla="*/ 2243138 h 2428875"/>
              <a:gd name="connsiteX4" fmla="*/ 142875 w 1400375"/>
              <a:gd name="connsiteY4" fmla="*/ 2157413 h 2428875"/>
              <a:gd name="connsiteX5" fmla="*/ 185738 w 1400375"/>
              <a:gd name="connsiteY5" fmla="*/ 2114550 h 2428875"/>
              <a:gd name="connsiteX6" fmla="*/ 242888 w 1400375"/>
              <a:gd name="connsiteY6" fmla="*/ 2028825 h 2428875"/>
              <a:gd name="connsiteX7" fmla="*/ 271463 w 1400375"/>
              <a:gd name="connsiteY7" fmla="*/ 1985963 h 2428875"/>
              <a:gd name="connsiteX8" fmla="*/ 314325 w 1400375"/>
              <a:gd name="connsiteY8" fmla="*/ 1971675 h 2428875"/>
              <a:gd name="connsiteX9" fmla="*/ 357188 w 1400375"/>
              <a:gd name="connsiteY9" fmla="*/ 1885950 h 2428875"/>
              <a:gd name="connsiteX10" fmla="*/ 428625 w 1400375"/>
              <a:gd name="connsiteY10" fmla="*/ 1771650 h 2428875"/>
              <a:gd name="connsiteX11" fmla="*/ 471488 w 1400375"/>
              <a:gd name="connsiteY11" fmla="*/ 1757363 h 2428875"/>
              <a:gd name="connsiteX12" fmla="*/ 514350 w 1400375"/>
              <a:gd name="connsiteY12" fmla="*/ 1728788 h 2428875"/>
              <a:gd name="connsiteX13" fmla="*/ 600075 w 1400375"/>
              <a:gd name="connsiteY13" fmla="*/ 1700213 h 2428875"/>
              <a:gd name="connsiteX14" fmla="*/ 657225 w 1400375"/>
              <a:gd name="connsiteY14" fmla="*/ 1614488 h 2428875"/>
              <a:gd name="connsiteX15" fmla="*/ 700088 w 1400375"/>
              <a:gd name="connsiteY15" fmla="*/ 1600200 h 2428875"/>
              <a:gd name="connsiteX16" fmla="*/ 828675 w 1400375"/>
              <a:gd name="connsiteY16" fmla="*/ 1514475 h 2428875"/>
              <a:gd name="connsiteX17" fmla="*/ 914400 w 1400375"/>
              <a:gd name="connsiteY17" fmla="*/ 1457325 h 2428875"/>
              <a:gd name="connsiteX18" fmla="*/ 957263 w 1400375"/>
              <a:gd name="connsiteY18" fmla="*/ 1428750 h 2428875"/>
              <a:gd name="connsiteX19" fmla="*/ 1042988 w 1400375"/>
              <a:gd name="connsiteY19" fmla="*/ 1357313 h 2428875"/>
              <a:gd name="connsiteX20" fmla="*/ 1071563 w 1400375"/>
              <a:gd name="connsiteY20" fmla="*/ 1271588 h 2428875"/>
              <a:gd name="connsiteX21" fmla="*/ 1085850 w 1400375"/>
              <a:gd name="connsiteY21" fmla="*/ 1228725 h 2428875"/>
              <a:gd name="connsiteX22" fmla="*/ 1100138 w 1400375"/>
              <a:gd name="connsiteY22" fmla="*/ 1157288 h 2428875"/>
              <a:gd name="connsiteX23" fmla="*/ 1128713 w 1400375"/>
              <a:gd name="connsiteY23" fmla="*/ 1071563 h 2428875"/>
              <a:gd name="connsiteX24" fmla="*/ 1143000 w 1400375"/>
              <a:gd name="connsiteY24" fmla="*/ 1014413 h 2428875"/>
              <a:gd name="connsiteX25" fmla="*/ 1157288 w 1400375"/>
              <a:gd name="connsiteY25" fmla="*/ 871538 h 2428875"/>
              <a:gd name="connsiteX26" fmla="*/ 1185863 w 1400375"/>
              <a:gd name="connsiteY26" fmla="*/ 785813 h 2428875"/>
              <a:gd name="connsiteX27" fmla="*/ 1228725 w 1400375"/>
              <a:gd name="connsiteY27" fmla="*/ 585788 h 2428875"/>
              <a:gd name="connsiteX28" fmla="*/ 1243013 w 1400375"/>
              <a:gd name="connsiteY28" fmla="*/ 542925 h 2428875"/>
              <a:gd name="connsiteX29" fmla="*/ 1257300 w 1400375"/>
              <a:gd name="connsiteY29" fmla="*/ 485775 h 2428875"/>
              <a:gd name="connsiteX30" fmla="*/ 1285875 w 1400375"/>
              <a:gd name="connsiteY30" fmla="*/ 442913 h 2428875"/>
              <a:gd name="connsiteX31" fmla="*/ 1328738 w 1400375"/>
              <a:gd name="connsiteY31" fmla="*/ 300038 h 2428875"/>
              <a:gd name="connsiteX32" fmla="*/ 1343025 w 1400375"/>
              <a:gd name="connsiteY32" fmla="*/ 257175 h 2428875"/>
              <a:gd name="connsiteX33" fmla="*/ 1357313 w 1400375"/>
              <a:gd name="connsiteY33" fmla="*/ 200025 h 2428875"/>
              <a:gd name="connsiteX34" fmla="*/ 1371600 w 1400375"/>
              <a:gd name="connsiteY34" fmla="*/ 157163 h 2428875"/>
              <a:gd name="connsiteX35" fmla="*/ 1385888 w 1400375"/>
              <a:gd name="connsiteY35" fmla="*/ 71438 h 2428875"/>
              <a:gd name="connsiteX36" fmla="*/ 1400175 w 1400375"/>
              <a:gd name="connsiteY36" fmla="*/ 0 h 242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00375" h="2428875">
                <a:moveTo>
                  <a:pt x="0" y="2428875"/>
                </a:moveTo>
                <a:cubicBezTo>
                  <a:pt x="9525" y="2409825"/>
                  <a:pt x="20185" y="2391301"/>
                  <a:pt x="28575" y="2371725"/>
                </a:cubicBezTo>
                <a:cubicBezTo>
                  <a:pt x="34508" y="2357882"/>
                  <a:pt x="35549" y="2342028"/>
                  <a:pt x="42863" y="2328863"/>
                </a:cubicBezTo>
                <a:cubicBezTo>
                  <a:pt x="59542" y="2298842"/>
                  <a:pt x="100013" y="2243138"/>
                  <a:pt x="100013" y="2243138"/>
                </a:cubicBezTo>
                <a:cubicBezTo>
                  <a:pt x="114332" y="2200178"/>
                  <a:pt x="112100" y="2194343"/>
                  <a:pt x="142875" y="2157413"/>
                </a:cubicBezTo>
                <a:cubicBezTo>
                  <a:pt x="155810" y="2141891"/>
                  <a:pt x="173333" y="2130499"/>
                  <a:pt x="185738" y="2114550"/>
                </a:cubicBezTo>
                <a:cubicBezTo>
                  <a:pt x="206823" y="2087441"/>
                  <a:pt x="223838" y="2057400"/>
                  <a:pt x="242888" y="2028825"/>
                </a:cubicBezTo>
                <a:cubicBezTo>
                  <a:pt x="252413" y="2014538"/>
                  <a:pt x="255173" y="1991393"/>
                  <a:pt x="271463" y="1985963"/>
                </a:cubicBezTo>
                <a:lnTo>
                  <a:pt x="314325" y="1971675"/>
                </a:lnTo>
                <a:cubicBezTo>
                  <a:pt x="366438" y="1815344"/>
                  <a:pt x="283323" y="2052146"/>
                  <a:pt x="357188" y="1885950"/>
                </a:cubicBezTo>
                <a:cubicBezTo>
                  <a:pt x="394418" y="1802182"/>
                  <a:pt x="358863" y="1806531"/>
                  <a:pt x="428625" y="1771650"/>
                </a:cubicBezTo>
                <a:cubicBezTo>
                  <a:pt x="442096" y="1764915"/>
                  <a:pt x="457200" y="1762125"/>
                  <a:pt x="471488" y="1757363"/>
                </a:cubicBezTo>
                <a:cubicBezTo>
                  <a:pt x="485775" y="1747838"/>
                  <a:pt x="498659" y="1735762"/>
                  <a:pt x="514350" y="1728788"/>
                </a:cubicBezTo>
                <a:cubicBezTo>
                  <a:pt x="541875" y="1716555"/>
                  <a:pt x="600075" y="1700213"/>
                  <a:pt x="600075" y="1700213"/>
                </a:cubicBezTo>
                <a:cubicBezTo>
                  <a:pt x="619125" y="1671638"/>
                  <a:pt x="624645" y="1625348"/>
                  <a:pt x="657225" y="1614488"/>
                </a:cubicBezTo>
                <a:cubicBezTo>
                  <a:pt x="671513" y="1609725"/>
                  <a:pt x="686923" y="1607514"/>
                  <a:pt x="700088" y="1600200"/>
                </a:cubicBezTo>
                <a:cubicBezTo>
                  <a:pt x="700098" y="1600194"/>
                  <a:pt x="807239" y="1528766"/>
                  <a:pt x="828675" y="1514475"/>
                </a:cubicBezTo>
                <a:lnTo>
                  <a:pt x="914400" y="1457325"/>
                </a:lnTo>
                <a:cubicBezTo>
                  <a:pt x="928688" y="1447800"/>
                  <a:pt x="945121" y="1440892"/>
                  <a:pt x="957263" y="1428750"/>
                </a:cubicBezTo>
                <a:cubicBezTo>
                  <a:pt x="1012267" y="1373746"/>
                  <a:pt x="983313" y="1397096"/>
                  <a:pt x="1042988" y="1357313"/>
                </a:cubicBezTo>
                <a:lnTo>
                  <a:pt x="1071563" y="1271588"/>
                </a:lnTo>
                <a:cubicBezTo>
                  <a:pt x="1076325" y="1257300"/>
                  <a:pt x="1082896" y="1243493"/>
                  <a:pt x="1085850" y="1228725"/>
                </a:cubicBezTo>
                <a:cubicBezTo>
                  <a:pt x="1090613" y="1204913"/>
                  <a:pt x="1093748" y="1180716"/>
                  <a:pt x="1100138" y="1157288"/>
                </a:cubicBezTo>
                <a:cubicBezTo>
                  <a:pt x="1108063" y="1128229"/>
                  <a:pt x="1121408" y="1100784"/>
                  <a:pt x="1128713" y="1071563"/>
                </a:cubicBezTo>
                <a:lnTo>
                  <a:pt x="1143000" y="1014413"/>
                </a:lnTo>
                <a:cubicBezTo>
                  <a:pt x="1147763" y="966788"/>
                  <a:pt x="1148467" y="918581"/>
                  <a:pt x="1157288" y="871538"/>
                </a:cubicBezTo>
                <a:cubicBezTo>
                  <a:pt x="1162839" y="841933"/>
                  <a:pt x="1179956" y="815349"/>
                  <a:pt x="1185863" y="785813"/>
                </a:cubicBezTo>
                <a:cubicBezTo>
                  <a:pt x="1196793" y="731164"/>
                  <a:pt x="1211350" y="646601"/>
                  <a:pt x="1228725" y="585788"/>
                </a:cubicBezTo>
                <a:cubicBezTo>
                  <a:pt x="1232862" y="571307"/>
                  <a:pt x="1238876" y="557406"/>
                  <a:pt x="1243013" y="542925"/>
                </a:cubicBezTo>
                <a:cubicBezTo>
                  <a:pt x="1248407" y="524044"/>
                  <a:pt x="1249565" y="503824"/>
                  <a:pt x="1257300" y="485775"/>
                </a:cubicBezTo>
                <a:cubicBezTo>
                  <a:pt x="1264064" y="469992"/>
                  <a:pt x="1278901" y="458604"/>
                  <a:pt x="1285875" y="442913"/>
                </a:cubicBezTo>
                <a:cubicBezTo>
                  <a:pt x="1313034" y="381806"/>
                  <a:pt x="1312116" y="358216"/>
                  <a:pt x="1328738" y="300038"/>
                </a:cubicBezTo>
                <a:cubicBezTo>
                  <a:pt x="1332875" y="285557"/>
                  <a:pt x="1338888" y="271656"/>
                  <a:pt x="1343025" y="257175"/>
                </a:cubicBezTo>
                <a:cubicBezTo>
                  <a:pt x="1348419" y="238294"/>
                  <a:pt x="1351918" y="218906"/>
                  <a:pt x="1357313" y="200025"/>
                </a:cubicBezTo>
                <a:cubicBezTo>
                  <a:pt x="1361450" y="185544"/>
                  <a:pt x="1368333" y="171865"/>
                  <a:pt x="1371600" y="157163"/>
                </a:cubicBezTo>
                <a:cubicBezTo>
                  <a:pt x="1377884" y="128884"/>
                  <a:pt x="1379604" y="99717"/>
                  <a:pt x="1385888" y="71438"/>
                </a:cubicBezTo>
                <a:cubicBezTo>
                  <a:pt x="1403187" y="-6408"/>
                  <a:pt x="1400175" y="60045"/>
                  <a:pt x="14001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76736" y="5374759"/>
            <a:ext cx="9901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lines = drought year, cumulative total emissions over the study time period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5"/>
                </a:solidFill>
              </a:rPr>
              <a:t>blue </a:t>
            </a:r>
            <a:r>
              <a:rPr lang="en-US" dirty="0" smtClean="0"/>
              <a:t>lines = emissions if we projected the “control” (non-drought) period over the same time frame</a:t>
            </a:r>
          </a:p>
          <a:p>
            <a:r>
              <a:rPr lang="en-US" dirty="0" smtClean="0"/>
              <a:t>We could do the simulation for CO2 and CH4 and then </a:t>
            </a:r>
            <a:r>
              <a:rPr lang="en-US" smtClean="0"/>
              <a:t>combine them by switching to CO2-equivalent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2</cp:revision>
  <dcterms:created xsi:type="dcterms:W3CDTF">2016-08-16T18:33:18Z</dcterms:created>
  <dcterms:modified xsi:type="dcterms:W3CDTF">2016-08-16T18:53:30Z</dcterms:modified>
</cp:coreProperties>
</file>