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</p:sldIdLst>
  <p:sldSz cx="7772400" cy="10058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" Type="http://schemas.openxmlformats.org/officeDocument/2006/relationships/slide" Target="slides/slide1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" Type="http://schemas.openxmlformats.org/officeDocument/2006/relationships/slide" Target="slides/slide2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" Type="http://schemas.openxmlformats.org/officeDocument/2006/relationships/slide" Target="slides/slide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9 - 27 =
5 × 5 + 99 =
3 × 2 + 96 =
3 × 6 - 11 =
9 × 4 + 71 =
8 × 6 + 6 =
4 × 8 - 3 =
3 × 9 + 23 =
8 × 9 - 59 =
2 × 10 + 83 =
6 × 9 + 54 =
10 × 10 + 75 =
7 × 2 - 14 =
2 × 8 + 16 =
6 × 6 - 0 =
5 × 7 + 12 =
2 × 8 - 7 =
3 × 7 - 15 =
10 × 10 - 88 =
9 × 3 + 64 =
4 × 9 + 84 =
8 × 7 + 76 =
9 × 4 + 16 =
6 × 4 + 47 =
7 × 3 + 74 =
7 × 5 + 64 =
8 × 2 + 2 =
10 × 4 - 5 =
9 × 6 + 4 =
9 × 7 + 15 =
7 × 8 + 22 =
4 × 7 + 25 =
3 × 5 + 61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7 - 52 =
3 × 3 + 27 =
5 × 2 + 66 =
2 × 3 - 5 =
3 × 6 + 75 =
7 × 10 + 35 =
3 × 8 - 18 =
8 × 6 + 50 =
4 × 9 + 56 =
7 × 8 + 9 =
9 × 7 + 9 =
6 × 5 - 21 =
6 × 8 - 48 =
7 × 9 - 54 =
6 × 4 + 21 =
2 × 7 + 18 =
7 × 9 + 35 =
8 × 9 + 62 =
5 × 10 - 2 =
5 × 10 + 98 =
10 × 5 + 60 =
4 × 10 - 35 =
4 × 3 + 92 =
9 × 7 + 17 =
10 × 8 - 48 =
2 × 3 + 41 =
4 × 3 + 62 =
8 × 8 + 87 =
3 × 10 - 15 =
2 × 8 - 6 =
5 × 8 + 88 =
6 × 9 + 98 =
8 × 7 - 50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5 + 7 =
2 × 5 + 53 =
6 × 3 + 61 =
4 × 3 + 13 =
10 × 3 - 20 =
8 × 7 + 77 =
3 × 9 + 68 =
10 × 10 + 18 =
2 × 4 + 37 =
7 × 6 + 64 =
6 × 9 - 4 =
3 × 6 + 7 =
10 × 5 - 16 =
5 × 5 - 6 =
8 × 7 - 43 =
2 × 9 - 8 =
2 × 2 + 0 =
5 × 3 + 45 =
7 × 10 + 72 =
7 × 10 + 4 =
6 × 8 - 45 =
6 × 7 + 47 =
3 × 6 - 13 =
8 × 4 + 64 =
6 × 9 + 2 =
9 × 3 + 76 =
2 × 8 + 88 =
9 × 8 + 5 =
5 × 9 + 93 =
8 × 5 - 39 =
8 × 10 + 24 =
9 × 9 + 49 =
2 × 5 + 17 =
7 × 6 + 66 =
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4 + 12 =
2 × 4 + 41 =
7 × 2 + 32 =
3 × 4 - 1 =
10 × 6 - 29 =
4 × 2 - 3 =
6 × 9 - 10 =
10 × 9 + 47 =
9 × 6 + 98 =
7 × 5 + 55 =
10 × 5 + 75 =
5 × 2 + 86 =
4 × 10 + 84 =
4 × 5 + 27 =
10 × 6 + 28 =
5 × 6 + 43 =
4 × 3 + 6 =
3 × 9 + 88 =
5 × 6 + 52 =
9 × 10 + 10 =
10 × 6 + 18 =
2 × 10 + 75 =
2 × 6 + 4 =
7 × 10 + 74 =
7 × 9 + 53 =
8 × 3 + 67 =
9 × 8 - 58 =
9 × 9 - 58 =
10 × 10 + 91 =
9 × 9 + 57 =
10 × 5 + 88 =
8 × 2 - 14 =
8 × 4 + 38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8 + 13 =
3 × 9 + 35 =
9 × 7 + 60 =
2 × 6 + 77 =
7 × 7 - 6 =
9 × 8 - 54 =
6 × 8 - 26 =
2 × 8 + 8 =
8 × 9 - 62 =
5 × 4 - 0 =
7 × 2 - 1 =
7 × 9 + 86 =
5 × 6 + 61 =
2 × 8 + 31 =
5 × 8 + 43 =
6 × 3 + 62 =
2 × 6 + 9 =
5 × 5 + 67 =
3 × 3 + 75 =
8 × 7 - 28 =
5 × 7 - 2 =
10 × 6 + 6 =
6 × 6 + 51 =
2 × 3 + 72 =
10 × 3 + 84 =
5 × 2 - 8 =
3 × 8 - 1 =
2 × 4 + 58 =
7 × 3 + 56 =
10 × 6 - 49 =
4 × 7 + 17 =
8 × 6 - 36 =
6 × 3 + 21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3 + 87 =
5 × 8 + 20 =
9 × 8 + 4 =
5 × 6 + 42 =
5 × 5 - 5 =
7 × 4 - 3 =
9 × 10 - 26 =
9 × 7 - 58 =
3 × 7 - 11 =
2 × 10 - 13 =
5 × 10 - 30 =
6 × 5 + 87 =
10 × 10 + 23 =
10 × 2 + 3 =
7 × 5 + 86 =
4 × 10 + 79 =
3 × 5 - 1 =
3 × 5 + 61 =
8 × 3 + 43 =
8 × 9 + 81 =
5 × 4 + 13 =
9 × 10 - 80 =
6 × 10 + 20 =
6 × 4 + 43 =
6 × 4 + 54 =
3 × 6 + 94 =
7 × 3 + 53 =
3 × 10 - 10 =
9 × 9 + 92 =
2 × 10 + 80 =
10 × 6 - 41 =
6 × 4 - 18 =
9 × 6 + 97 =
8 × 10 - 0 =
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3 × 5 + 58 =
7 × 8 + 50 =
4 × 3 + 32 =
3 × 5 + 41 =
9 × 3 + 57 =
10 × 3 + 1 =
9 × 5 - 0 =
4 × 7 + 85 =
8 × 5 - 4 =
7 × 10 + 8 =
2 × 8 - 14 =
5 × 10 - 26 =
8 × 10 - 73 =
10 × 7 + 0 =
4 × 6 + 47 =
9 × 7 + 42 =
9 × 10 - 71 =
10 × 7 + 97 =
3 × 6 + 52 =
10 × 9 - 8 =
5 × 7 + 37 =
9 × 2 - 0 =
9 × 9 - 23 =
3 × 8 + 51 =
4 × 7 + 94 =
7 × 8 - 21 =
6 × 10 - 9 =
5 × 10 + 14 =
7 × 3 + 97 =
2 × 8 + 43 =
5 × 3 + 42 =
4 × 3 + 44 =
9 × 10 + 80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8 + 58 =
3 × 8 + 77 =
2 × 2 + 0 =
7 × 7 + 17 =
8 × 6 + 19 =
7 × 8 - 41 =
7 × 8 - 28 =
6 × 2 + 79 =
3 × 8 - 8 =
9 × 10 - 84 =
5 × 8 + 43 =
10 × 9 + 55 =
3 × 5 + 96 =
8 × 3 + 44 =
8 × 10 + 77 =
10 × 4 + 10 =
8 × 3 + 37 =
7 × 2 + 33 =
4 × 5 + 38 =
7 × 4 + 94 =
7 × 8 - 7 =
10 × 10 - 20 =
5 × 8 + 63 =
6 × 10 + 83 =
4 × 2 + 63 =
9 × 7 + 99 =
7 × 7 + 47 =
2 × 8 + 30 =
9 × 3 + 17 =
5 × 5 + 48 =
2 × 2 + 26 =
6 × 9 - 35 =
4 × 6 + 30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2 + 57 =
2 × 10 + 42 =
10 × 2 + 60 =
5 × 4 + 18 =
8 × 10 + 51 =
7 × 9 + 88 =
6 × 9 + 13 =
5 × 9 + 7 =
2 × 8 + 68 =
3 × 8 + 34 =
8 × 10 - 68 =
10 × 4 - 1 =
9 × 3 + 41 =
3 × 5 + 15 =
9 × 2 - 17 =
9 × 9 - 0 =
6 × 3 - 18 =
2 × 5 + 17 =
6 × 8 - 42 =
9 × 7 + 35 =
9 × 10 - 41 =
6 × 5 + 30 =
3 × 3 + 57 =
5 × 7 + 31 =
9 × 6 + 13 =
9 × 8 - 18 =
7 × 4 + 2 =
8 × 4 - 20 =
4 × 5 + 53 =
5 × 9 + 95 =
5 × 10 + 71 =
10 × 7 + 14 =
6 × 5 + 53 =
2 × 8 + 42 =
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2 + 16 =
8 × 10 - 39 =
4 × 3 + 87 =
4 × 4 - 6 =
6 × 10 - 16 =
4 × 6 + 81 =
10 × 2 + 9 =
9 × 6 + 81 =
5 × 4 + 92 =
7 × 4 + 12 =
5 × 3 + 67 =
6 × 4 - 1 =
5 × 7 + 60 =
5 × 4 + 5 =
6 × 2 + 46 =
7 × 10 + 37 =
10 × 10 - 7 =
6 × 3 + 17 =
5 × 2 + 1 =
7 × 2 + 83 =
3 × 9 + 48 =
7 × 7 - 49 =
6 × 10 + 34 =
4 × 4 - 6 =
9 × 3 + 96 =
7 × 2 + 2 =
5 × 5 + 34 =
9 × 7 + 97 =
5 × 8 + 53 =
4 × 5 + 88 =
5 × 3 - 4 =
8 × 8 - 29 =
10 × 4 + 2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2 + 18 =
6 × 5 + 86 =
7 × 9 - 21 =
7 × 10 - 32 =
10 × 8 + 39 =
7 × 8 + 14 =
4 × 5 - 12 =
10 × 5 + 90 =
10 × 9 - 69 =
6 × 9 + 83 =
4 × 9 + 76 =
10 × 8 + 44 =
8 × 9 + 19 =
6 × 9 + 99 =
9 × 5 - 2 =
7 × 8 + 0 =
8 × 9 - 70 =
2 × 6 + 48 =
10 × 9 - 24 =
7 × 10 - 54 =
2 × 3 + 18 =
4 × 8 + 51 =
9 × 10 - 48 =
7 × 8 - 6 =
8 × 9 - 37 =
9 × 3 + 38 =
7 × 2 + 14 =
6 × 2 + 76 =
6 × 10 - 55 =
6 × 5 - 27 =
9 × 6 - 2 =
10 × 8 + 55 =
8 × 7 + 10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5 + 23 =
7 × 2 + 66 =
8 × 7 - 56 =
10 × 2 + 80 =
2 × 5 + 16 =
5 × 7 + 35 =
2 × 7 + 80 =
7 × 10 - 20 =
10 × 9 - 84 =
10 × 3 + 98 =
4 × 2 + 14 =
7 × 7 - 11 =
10 × 5 + 7 =
4 × 5 + 80 =
10 × 8 - 77 =
7 × 2 + 25 =
9 × 10 + 19 =
8 × 7 + 38 =
5 × 5 + 32 =
10 × 8 - 49 =
6 × 6 + 94 =
9 × 2 + 57 =
10 × 3 + 82 =
2 × 8 - 4 =
3 × 9 + 8 =
7 × 10 + 13 =
2 × 9 - 2 =
5 × 7 + 5 =
6 × 7 - 11 =
9 × 7 - 8 =
3 × 2 + 50 =
3 × 6 + 76 =
10 × 5 + 90 =
10 × 3 + 82 =
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10 - 50 =
9 × 3 - 19 =
3 × 9 + 32 =
3 × 8 - 3 =
10 × 8 - 76 =
8 × 8 + 24 =
5 × 8 + 17 =
2 × 9 + 79 =
4 × 7 - 23 =
9 × 9 + 13 =
6 × 10 + 47 =
5 × 2 + 77 =
8 × 4 + 88 =
9 × 8 - 1 =
10 × 8 - 44 =
3 × 6 + 93 =
10 × 2 - 7 =
2 × 10 + 75 =
6 × 2 + 87 =
8 × 2 + 26 =
3 × 10 - 9 =
4 × 6 + 18 =
4 × 6 + 48 =
5 × 7 - 15 =
10 × 8 + 76 =
5 × 9 + 71 =
4 × 3 + 31 =
2 × 2 + 72 =
10 × 7 + 34 =
4 × 10 + 90 =
5 × 8 + 80 =
9 × 5 - 6 =
10 × 2 + 5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3 + 70 =
4 × 7 + 13 =
7 × 6 + 88 =
3 × 5 + 70 =
6 × 9 + 89 =
2 × 9 - 2 =
8 × 7 - 24 =
5 × 9 - 34 =
9 × 5 - 25 =
9 × 9 + 61 =
2 × 8 + 67 =
2 × 7 + 71 =
7 × 7 + 20 =
5 × 2 + 77 =
2 × 8 - 9 =
7 × 10 - 42 =
6 × 8 - 27 =
4 × 10 - 24 =
10 × 10 + 41 =
3 × 8 + 8 =
3 × 4 - 10 =
9 × 6 - 28 =
6 × 10 + 66 =
10 × 9 - 42 =
8 × 6 + 95 =
7 × 10 - 57 =
3 × 3 + 22 =
3 × 6 + 72 =
8 × 2 + 81 =
9 × 9 + 3 =
5 × 9 + 40 =
4 × 10 - 9 =
7 × 8 + 13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9 + 0 =
7 × 5 + 20 =
9 × 2 + 96 =
6 × 10 - 51 =
10 × 3 + 99 =
3 × 8 + 0 =
8 × 8 + 67 =
7 × 2 + 28 =
10 × 10 - 44 =
4 × 9 + 11 =
3 × 6 + 54 =
7 × 4 - 17 =
4 × 10 + 73 =
8 × 8 + 77 =
4 × 9 + 11 =
3 × 7 + 26 =
5 × 6 - 11 =
2 × 2 + 11 =
7 × 9 + 26 =
9 × 5 + 91 =
2 × 2 + 47 =
6 × 8 + 11 =
6 × 10 - 43 =
3 × 4 + 57 =
6 × 4 + 50 =
6 × 3 - 1 =
9 × 7 - 50 =
4 × 3 + 5 =
3 × 2 + 25 =
9 × 5 + 51 =
2 × 10 + 1 =
2 × 4 + 48 =
4 × 3 + 47 =
3 × 10 - 4 =
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3 × 6 + 27 =
3 × 3 + 19 =
2 × 2 + 58 =
8 × 10 - 21 =
6 × 6 - 22 =
9 × 10 + 65 =
10 × 3 + 38 =
2 × 7 + 16 =
9 × 5 - 23 =
4 × 8 + 96 =
8 × 6 + 81 =
2 × 7 + 94 =
5 × 9 - 20 =
6 × 10 + 51 =
7 × 5 + 28 =
9 × 6 + 94 =
8 × 3 + 68 =
8 × 9 + 16 =
8 × 5 - 24 =
3 × 6 + 87 =
3 × 9 + 25 =
3 × 8 - 4 =
3 × 10 + 69 =
6 × 10 + 8 =
4 × 2 + 27 =
6 × 3 + 98 =
2 × 3 + 24 =
9 × 3 - 18 =
8 × 9 - 45 =
4 × 6 + 64 =
2 × 7 + 50 =
8 × 10 - 52 =
9 × 3 + 96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6 + 61 =
2 × 10 + 66 =
9 × 6 - 53 =
9 × 7 - 29 =
8 × 7 - 22 =
4 × 6 + 27 =
7 × 9 + 48 =
9 × 3 + 85 =
3 × 10 + 72 =
9 × 4 + 90 =
2 × 9 + 82 =
3 × 10 + 36 =
9 × 10 + 36 =
10 × 9 - 66 =
10 × 5 + 51 =
3 × 2 + 28 =
9 × 2 + 47 =
3 × 9 - 26 =
9 × 5 + 19 =
2 × 2 + 81 =
5 × 2 + 5 =
8 × 8 - 10 =
8 × 5 + 31 =
3 × 3 + 88 =
9 × 9 - 70 =
7 × 4 + 31 =
9 × 6 + 15 =
9 × 7 + 39 =
10 × 9 + 39 =
10 × 6 + 96 =
2 × 5 + 23 =
5 × 9 + 34 =
5 × 9 - 37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7 - 7 =
7 × 10 + 7 =
2 × 2 + 98 =
9 × 10 - 31 =
4 × 7 + 7 =
5 × 5 + 31 =
4 × 8 + 68 =
8 × 5 + 63 =
2 × 6 + 40 =
2 × 4 + 11 =
3 × 2 + 93 =
3 × 4 + 40 =
8 × 4 - 17 =
6 × 10 + 3 =
10 × 8 + 54 =
7 × 5 - 13 =
3 × 4 + 77 =
3 × 10 - 15 =
3 × 5 + 8 =
7 × 10 + 13 =
2 × 6 + 94 =
5 × 2 + 88 =
8 × 3 + 17 =
7 × 4 + 21 =
3 × 9 - 13 =
4 × 2 + 8 =
6 × 10 + 79 =
5 × 9 + 61 =
9 × 10 - 44 =
8 × 2 + 1 =
2 × 6 + 60 =
10 × 7 + 81 =
10 × 7 + 45 =
6 × 9 + 14 =
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3 × 3 + 68 =
5 × 7 + 47 =
10 × 4 + 61 =
10 × 2 - 13 =
8 × 7 + 33 =
10 × 5 - 3 =
5 × 6 - 12 =
5 × 3 + 43 =
3 × 4 + 14 =
9 × 6 + 53 =
10 × 8 + 81 =
10 × 7 - 49 =
8 × 4 - 1 =
4 × 6 - 20 =
8 × 8 + 77 =
2 × 10 + 24 =
10 × 3 + 74 =
3 × 2 + 53 =
7 × 4 - 12 =
4 × 4 - 7 =
9 × 10 + 73 =
5 × 6 + 60 =
4 × 4 - 5 =
4 × 10 - 28 =
8 × 7 + 70 =
3 × 2 + 90 =
10 × 9 - 25 =
7 × 8 - 50 =
9 × 5 + 12 =
5 × 10 + 14 =
9 × 5 + 39 =
7 × 5 + 78 =
4 × 8 - 10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7 - 30 =
7 × 10 + 40 =
9 × 7 - 10 =
5 × 9 + 11 =
9 × 3 - 8 =
3 × 4 + 22 =
4 × 8 + 15 =
6 × 8 - 2 =
2 × 5 + 98 =
9 × 10 + 21 =
8 × 2 - 1 =
2 × 5 + 46 =
3 × 9 + 87 =
9 × 10 + 54 =
8 × 9 - 66 =
7 × 6 - 5 =
9 × 6 - 3 =
3 × 2 + 3 =
5 × 9 - 16 =
9 × 7 + 3 =
7 × 9 + 43 =
2 × 10 + 59 =
4 × 9 + 90 =
8 × 4 - 14 =
4 × 5 + 73 =
9 × 9 - 8 =
6 × 4 + 18 =
6 × 5 + 95 =
3 × 5 + 96 =
5 × 5 + 94 =
6 × 4 + 80 =
7 × 5 - 34 =
5 × 5 + 80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3 × 7 + 72 =
3 × 6 + 64 =
3 × 9 + 90 =
10 × 2 + 88 =
6 × 10 - 6 =
6 × 9 - 1 =
6 × 6 + 92 =
4 × 3 + 72 =
6 × 8 - 24 =
2 × 2 + 58 =
10 × 3 - 5 =
10 × 6 + 52 =
7 × 3 + 36 =
10 × 3 + 98 =
8 × 8 + 31 =
6 × 3 + 96 =
3 × 6 - 12 =
7 × 3 + 19 =
10 × 8 + 29 =
3 × 9 + 98 =
8 × 5 + 29 =
8 × 8 + 97 =
3 × 5 + 63 =
9 × 7 + 44 =
9 × 7 + 50 =
3 × 7 + 30 =
2 × 7 + 93 =
8 × 3 + 62 =
10 × 2 - 10 =
7 × 2 + 70 =
10 × 4 + 77 =
5 × 9 + 53 =
3 × 6 + 59 =
2 × 7 - 3 =
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6 + 46 =
10 × 9 + 19 =
8 × 2 - 14 =
9 × 3 + 11 =
10 × 10 + 64 =
10 × 6 - 31 =
9 × 9 + 24 =
7 × 8 - 38 =
10 × 8 - 29 =
4 × 10 + 71 =
3 × 3 + 46 =
6 × 5 - 23 =
9 × 8 + 81 =
7 × 4 + 21 =
8 × 4 + 98 =
7 × 7 + 44 =
4 × 7 + 92 =
3 × 5 + 13 =
4 × 7 - 18 =
6 × 8 + 43 =
2 × 9 + 26 =
7 × 2 + 72 =
4 × 10 - 21 =
6 × 10 + 47 =
7 × 5 + 21 =
2 × 4 + 6 =
5 × 2 + 6 =
9 × 2 + 88 =
5 × 3 + 71 =
6 × 3 + 96 =
3 × 3 + 82 =
6 × 8 - 33 =
4 × 3 - 0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10 - 75 =
5 × 9 + 76 =
8 × 9 - 66 =
5 × 6 + 58 =
2 × 6 - 4 =
7 × 10 + 9 =
2 × 5 + 85 =
6 × 4 - 1 =
8 × 10 - 67 =
6 × 10 - 34 =
6 × 8 - 22 =
7 × 9 - 6 =
8 × 7 + 30 =
8 × 9 - 47 =
10 × 5 - 32 =
5 × 3 + 49 =
9 × 9 + 99 =
10 × 5 - 34 =
5 × 2 + 44 =
8 × 8 + 40 =
5 × 4 + 47 =
2 × 9 + 78 =
10 × 9 + 57 =
8 × 6 + 14 =
10 × 10 - 91 =
9 × 6 - 25 =
3 × 4 + 4 =
7 × 7 + 10 =
3 × 5 + 98 =
9 × 9 + 51 =
4 × 9 + 7 =
5 × 8 + 59 =
9 × 9 + 24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8 - 3 =
9 × 10 + 87 =
5 × 3 + 94 =
8 × 7 + 53 =
7 × 5 + 73 =
8 × 9 - 59 =
3 × 3 + 71 =
5 × 8 + 47 =
10 × 10 - 90 =
9 × 9 + 50 =
7 × 4 + 57 =
7 × 6 + 85 =
7 × 4 - 18 =
4 × 7 - 8 =
7 × 3 + 44 =
10 × 6 + 65 =
8 × 5 + 79 =
9 × 4 + 4 =
10 × 9 + 19 =
7 × 7 + 20 =
7 × 3 - 4 =
9 × 9 - 16 =
6 × 8 - 39 =
7 × 8 + 46 =
4 × 5 + 23 =
5 × 8 + 51 =
8 × 4 + 40 =
3 × 7 + 4 =
8 × 5 + 52 =
9 × 10 + 9 =
3 × 10 + 88 =
6 × 6 - 33 =
3 × 5 + 95 =
4 × 8 + 48 =
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7 + 85 =
5 × 9 + 57 =
2 × 6 + 79 =
3 × 9 + 36 =
10 × 2 + 64 =
2 × 3 + 83 =
2 × 5 - 0 =
3 × 5 + 46 =
8 × 6 + 22 =
3 × 2 + 87 =
7 × 8 - 29 =
9 × 8 - 70 =
9 × 5 - 44 =
4 × 8 + 92 =
9 × 8 + 5 =
7 × 9 + 52 =
8 × 5 + 56 =
8 × 6 + 74 =
8 × 4 - 25 =
9 × 8 - 67 =
9 × 9 - 76 =
4 × 2 + 95 =
3 × 7 + 95 =
9 × 5 - 11 =
6 × 10 - 26 =
9 × 6 - 5 =
6 × 5 - 23 =
3 × 9 + 90 =
10 × 6 + 20 =
3 × 8 + 52 =
9 × 2 + 61 =
7 × 3 + 73 =
6 × 9 + 69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5 + 73 =
7 × 7 + 92 =
2 × 7 + 96 =
7 × 10 + 6 =
10 × 10 + 65 =
4 × 5 - 7 =
2 × 2 + 60 =
2 × 9 + 79 =
7 × 7 - 39 =
9 × 5 + 8 =
5 × 2 + 2 =
10 × 10 - 24 =
2 × 5 + 44 =
5 × 7 + 32 =
2 × 4 + 21 =
3 × 10 + 41 =
9 × 8 + 32 =
3 × 10 + 46 =
7 × 4 + 7 =
5 × 6 + 78 =
6 × 10 - 45 =
10 × 8 - 27 =
8 × 8 + 29 =
2 × 2 + 65 =
7 × 2 + 72 =
7 × 2 - 2 =
3 × 10 + 84 =
10 × 10 - 98 =
3 × 9 + 68 =
8 × 2 + 50 =
2 × 9 + 12 =
4 × 10 - 13 =
9 × 7 - 27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6 + 94 =
7 × 6 + 49 =
6 × 8 - 30 =
8 × 9 + 95 =
9 × 10 + 4 =
7 × 9 + 87 =
8 × 9 + 43 =
7 × 4 + 14 =
7 × 10 - 29 =
9 × 8 - 33 =
8 × 9 + 13 =
9 × 10 - 76 =
8 × 5 + 99 =
9 × 5 + 36 =
3 × 2 + 40 =
3 × 7 + 85 =
5 × 4 + 32 =
9 × 5 + 31 =
10 × 8 + 97 =
7 × 7 + 32 =
6 × 10 - 10 =
5 × 5 + 83 =
4 × 8 + 68 =
6 × 4 + 76 =
4 × 3 + 22 =
8 × 5 + 21 =
2 × 9 + 85 =
5 × 10 + 52 =
4 × 2 + 40 =
8 × 7 + 89 =
10 × 8 + 7 =
5 × 7 + 64 =
9 × 3 + 24 =
6 × 5 + 60 =
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7 + 10 =
3 × 10 + 92 =
4 × 8 - 20 =
9 × 10 + 25 =
6 × 7 + 55 =
9 × 9 + 10 =
10 × 4 + 88 =
4 × 8 + 68 =
8 × 10 - 69 =
10 × 10 - 69 =
5 × 4 - 3 =
8 × 3 - 6 =
3 × 7 + 24 =
7 × 5 + 74 =
6 × 10 - 51 =
7 × 8 + 41 =
8 × 3 + 84 =
4 × 5 - 17 =
7 × 2 + 75 =
10 × 9 - 43 =
5 × 10 + 17 =
9 × 5 + 80 =
4 × 10 + 89 =
7 × 3 + 83 =
8 × 5 - 3 =
10 × 10 - 37 =
4 × 10 + 47 =
10 × 9 + 45 =
7 × 6 - 25 =
4 × 9 - 2 =
3 × 5 - 15 =
10 × 9 + 64 =
7 × 4 + 88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7 - 30 =
5 × 2 + 25 =
6 × 6 + 28 =
9 × 10 + 62 =
3 × 2 - 0 =
3 × 3 + 91 =
9 × 9 + 93 =
2 × 2 + 16 =
8 × 9 - 48 =
9 × 5 - 15 =
5 × 2 + 15 =
8 × 8 - 25 =
9 × 10 - 90 =
10 × 7 + 11 =
3 × 7 + 85 =
2 × 10 + 23 =
3 × 9 + 53 =
8 × 6 + 82 =
6 × 3 + 20 =
5 × 3 + 55 =
8 × 8 + 48 =
5 × 7 - 14 =
7 × 9 - 62 =
9 × 9 + 99 =
6 × 8 + 60 =
8 × 2 + 74 =
10 × 5 + 33 =
10 × 3 + 66 =
4 × 4 + 45 =
3 × 2 + 17 =
4 × 8 + 63 =
10 × 8 + 29 =
5 × 2 + 11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3 + 68 =
6 × 7 + 56 =
6 × 3 + 76 =
7 × 6 - 9 =
9 × 8 + 77 =
8 × 10 - 17 =
8 × 8 + 50 =
9 × 10 - 14 =
8 × 4 + 60 =
10 × 7 + 97 =
6 × 7 - 13 =
2 × 3 + 80 =
2 × 9 + 91 =
7 × 9 - 63 =
4 × 7 + 63 =
4 × 8 + 80 =
9 × 9 + 64 =
9 × 3 - 26 =
6 × 10 - 57 =
9 × 5 + 5 =
5 × 7 + 52 =
8 × 9 + 81 =
10 × 2 + 96 =
3 × 2 + 65 =
10 × 9 - 17 =
6 × 2 + 22 =
5 × 3 + 75 =
7 × 6 + 60 =
7 × 6 + 55 =
7 × 2 + 85 =
4 × 7 + 7 =
6 × 6 + 58 =
7 × 4 + 84 =
9 × 8 - 8 =
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2 + 25 =
5 × 7 + 22 =
2 × 7 + 3 =
2 × 8 + 48 =
8 × 6 + 63 =
8 × 10 + 55 =
6 × 5 + 47 =
9 × 9 - 60 =
7 × 10 - 13 =
2 × 7 + 87 =
8 × 10 - 4 =
10 × 3 + 66 =
8 × 8 + 84 =
7 × 5 + 81 =
4 × 10 - 20 =
3 × 4 + 83 =
7 × 10 + 29 =
9 × 8 - 33 =
9 × 2 + 18 =
6 × 8 + 38 =
10 × 6 + 93 =
5 × 5 + 53 =
8 × 6 + 13 =
10 × 3 + 24 =
10 × 6 + 89 =
6 × 3 + 23 =
9 × 7 + 68 =
7 × 8 - 43 =
7 × 5 + 43 =
8 × 10 + 98 =
2 × 3 + 87 =
3 × 10 + 9 =
5 × 4 + 26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2 + 12 =
3 × 6 + 85 =
8 × 2 + 46 =
8 × 4 + 25 =
6 × 5 + 6 =
2 × 10 - 8 =
9 × 6 + 7 =
2 × 3 + 34 =
7 × 6 + 39 =
10 × 5 + 45 =
8 × 2 + 71 =
4 × 10 + 68 =
4 × 7 + 21 =
6 × 9 + 75 =
4 × 2 + 72 =
7 × 5 - 26 =
4 × 3 + 59 =
4 × 9 + 38 =
10 × 9 + 61 =
9 × 10 + 77 =
8 × 10 - 27 =
8 × 10 - 11 =
6 × 4 + 75 =
9 × 10 + 21 =
4 × 8 + 55 =
2 × 7 - 14 =
4 × 6 + 96 =
7 × 8 - 48 =
5 × 8 + 66 =
3 × 4 - 9 =
10 × 5 - 42 =
5 × 5 + 22 =
8 × 7 + 17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6 + 44 =
9 × 5 + 29 =
2 × 7 + 79 =
9 × 8 - 19 =
10 × 10 - 23 =
3 × 9 + 40 =
9 × 5 + 96 =
6 × 3 + 99 =
10 × 2 + 94 =
10 × 8 + 24 =
10 × 9 - 50 =
7 × 8 + 76 =
4 × 8 + 55 =
8 × 6 + 74 =
4 × 8 + 63 =
10 × 4 + 75 =
3 × 9 - 18 =
8 × 10 - 58 =
10 × 10 + 68 =
10 × 10 + 36 =
6 × 5 + 5 =
7 × 2 + 62 =
6 × 8 - 1 =
8 × 10 + 52 =
2 × 5 + 45 =
6 × 7 - 26 =
10 × 4 - 30 =
5 × 7 + 61 =
10 × 4 + 87 =
9 × 3 - 5 =
5 × 9 - 31 =
3 × 5 + 7 =
8 × 10 + 77 =
3 × 10 + 21 =
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7 + 85 =
5 × 7 + 43 =
6 × 6 + 8 =
9 × 7 + 52 =
3 × 5 - 11 =
7 × 3 + 41 =
10 × 9 + 40 =
10 × 4 + 42 =
10 × 2 + 28 =
7 × 8 + 75 =
9 × 9 + 95 =
7 × 10 + 85 =
10 × 5 + 18 =
5 × 8 + 52 =
6 × 5 - 11 =
6 × 2 + 27 =
2 × 8 + 52 =
2 × 6 + 96 =
8 × 9 - 40 =
3 × 10 + 52 =
2 × 5 + 7 =
4 × 9 + 10 =
7 × 10 - 7 =
3 × 4 + 20 =
9 × 10 + 60 =
2 × 10 + 72 =
3 × 3 + 55 =
8 × 6 + 25 =
2 × 4 + 52 =
10 × 8 + 56 =
5 × 3 + 71 =
4 × 3 + 56 =
6 × 8 - 43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4 + 69 =
9 × 10 - 75 =
3 × 5 + 61 =
10 × 8 + 9 =
4 × 10 - 26 =
5 × 9 - 28 =
9 × 5 - 24 =
6 × 5 + 21 =
8 × 3 + 12 =
4 × 9 + 79 =
5 × 5 + 12 =
8 × 9 + 3 =
8 × 6 + 84 =
3 × 4 - 5 =
8 × 3 + 29 =
10 × 4 + 45 =
6 × 10 - 28 =
8 × 9 - 57 =
10 × 6 + 34 =
10 × 8 - 51 =
2 × 7 + 58 =
3 × 3 + 3 =
5 × 5 + 59 =
2 × 5 + 49 =
7 × 10 + 62 =
3 × 2 + 56 =
4 × 10 + 67 =
4 × 10 + 92 =
9 × 8 - 24 =
6 × 10 + 21 =
2 × 3 + 6 =
9 × 4 + 40 =
5 × 3 + 35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9 + 40 =
3 × 8 + 57 =
4 × 8 + 87 =
10 × 9 + 22 =
2 × 10 + 77 =
6 × 2 + 60 =
4 × 10 - 14 =
7 × 3 + 37 =
9 × 5 + 22 =
8 × 2 + 22 =
9 × 3 - 10 =
7 × 8 + 87 =
9 × 10 + 13 =
9 × 2 + 12 =
3 × 3 + 84 =
6 × 10 + 96 =
9 × 5 - 24 =
6 × 8 - 15 =
4 × 2 + 18 =
7 × 6 + 44 =
2 × 8 - 8 =
2 × 10 + 0 =
5 × 7 + 68 =
2 × 8 + 21 =
6 × 9 + 30 =
8 × 4 - 9 =
4 × 10 - 12 =
10 × 6 + 7 =
6 × 4 - 9 =
10 × 10 + 65 =
5 × 10 + 47 =
2 × 5 + 10 =
7 × 10 - 40 =
3 × 6 + 45 =
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5 + 97 =
5 × 4 + 77 =
9 × 10 - 18 =
7 × 2 + 64 =
9 × 2 + 17 =
7 × 5 + 46 =
10 × 5 + 93 =
9 × 9 - 32 =
9 × 7 + 1 =
9 × 4 + 90 =
3 × 2 + 75 =
5 × 3 + 46 =
7 × 2 + 40 =
4 × 5 + 52 =
10 × 5 + 16 =
2 × 2 + 31 =
6 × 5 + 95 =
7 × 9 + 56 =
8 × 6 + 57 =
6 × 3 + 81 =
9 × 3 + 16 =
9 × 7 + 43 =
10 × 3 + 57 =
2 × 2 + 97 =
4 × 3 + 10 =
3 × 6 + 58 =
9 × 3 + 99 =
7 × 7 + 33 =
3 × 4 + 36 =
10 × 6 + 74 =
4 × 2 + 50 =
10 × 7 - 30 =
8 × 5 + 63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4 + 71 =
9 × 2 + 20 =
6 × 4 + 29 =
7 × 4 + 30 =
6 × 10 + 31 =
9 × 6 + 13 =
7 × 4 - 27 =
6 × 5 + 13 =
5 × 8 + 27 =
4 × 9 + 38 =
10 × 7 + 98 =
10 × 10 - 19 =
10 × 6 + 18 =
6 × 2 + 57 =
9 × 5 - 31 =
7 × 7 + 68 =
3 × 2 + 66 =
9 × 7 + 0 =
4 × 4 + 27 =
2 × 5 + 61 =
3 × 2 + 53 =
5 × 8 + 48 =
4 × 6 + 75 =
8 × 5 + 57 =
10 × 6 + 5 =
9 × 9 + 27 =
8 × 4 + 93 =
5 × 10 - 42 =
4 × 4 + 23 =
5 × 9 - 23 =
10 × 4 + 82 =
7 × 8 - 51 =
10 × 4 + 95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9 - 17 =
8 × 7 + 9 =
5 × 9 - 24 =
7 × 10 - 32 =
8 × 5 + 17 =
5 × 5 + 2 =
2 × 4 + 71 =
4 × 9 + 76 =
10 × 7 + 90 =
10 × 10 - 0 =
6 × 6 + 42 =
2 × 2 + 20 =
8 × 7 + 45 =
5 × 3 + 16 =
6 × 3 - 10 =
4 × 4 + 98 =
7 × 7 - 29 =
2 × 8 + 0 =
7 × 3 + 30 =
2 × 9 - 16 =
3 × 8 + 98 =
9 × 4 - 19 =
6 × 8 - 18 =
4 × 9 + 4 =
10 × 8 - 12 =
2 × 3 + 11 =
7 × 4 + 94 =
7 × 10 + 6 =
5 × 3 + 52 =
10 × 3 - 5 =
4 × 10 + 22 =
4 × 6 + 24 =
5 × 8 + 11 =
9 × 9 - 26 =
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7 + 0 =
3 × 10 + 72 =
7 × 5 + 40 =
9 × 4 + 70 =
9 × 8 + 39 =
7 × 4 + 1 =
5 × 5 + 32 =
4 × 9 - 20 =
6 × 7 + 95 =
3 × 6 + 44 =
7 × 3 + 51 =
7 × 6 + 22 =
4 × 9 + 23 =
6 × 9 + 98 =
9 × 2 + 41 =
6 × 10 - 29 =
8 × 6 + 54 =
3 × 5 + 15 =
6 × 2 + 34 =
10 × 4 + 48 =
3 × 8 + 53 =
4 × 8 + 38 =
8 × 6 + 78 =
9 × 5 + 83 =
10 × 2 + 80 =
2 × 2 + 67 =
10 × 6 + 51 =
3 × 7 + 10 =
6 × 6 - 23 =
8 × 9 - 18 =
4 × 6 + 15 =
6 × 7 - 8 =
9 × 8 - 48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2 + 60 =
9 × 7 + 43 =
6 × 9 + 56 =
8 × 4 - 29 =
6 × 9 + 27 =
4 × 5 + 31 =
9 × 10 + 68 =
9 × 6 + 27 =
7 × 5 + 98 =
7 × 9 + 23 =
9 × 6 - 12 =
4 × 7 + 31 =
9 × 10 + 64 =
5 × 8 + 74 =
9 × 7 - 49 =
2 × 10 + 78 =
10 × 7 - 55 =
8 × 6 + 33 =
10 × 5 - 37 =
9 × 10 + 48 =
4 × 10 + 29 =
4 × 6 + 15 =
5 × 8 + 91 =
9 × 9 - 52 =
9 × 3 - 17 =
3 × 8 + 53 =
4 × 3 + 4 =
7 × 8 + 62 =
2 × 7 + 15 =
6 × 6 + 79 =
7 × 5 + 60 =
6 × 10 - 32 =
6 × 6 + 72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8 + 73 =
6 × 10 + 46 =
4 × 3 + 73 =
9 × 9 - 4 =
7 × 2 + 59 =
9 × 5 + 0 =
8 × 6 + 84 =
9 × 6 + 72 =
3 × 6 + 53 =
5 × 6 + 51 =
10 × 3 - 17 =
3 × 4 + 66 =
3 × 8 + 72 =
6 × 7 + 55 =
6 × 8 + 69 =
7 × 2 - 12 =
3 × 3 + 2 =
10 × 6 + 65 =
2 × 3 + 63 =
10 × 10 + 73 =
10 × 8 + 51 =
9 × 6 - 13 =
5 × 8 + 19 =
8 × 8 - 24 =
8 × 9 + 37 =
8 × 10 - 41 =
8 × 2 + 14 =
7 × 5 + 11 =
6 × 9 + 64 =
5 × 10 - 32 =
8 × 3 + 61 =
4 × 4 + 41 =
6 × 7 - 36 =
2 × 6 + 30 =
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3 + 48 =
10 × 5 + 97 =
6 × 9 + 12 =
10 × 10 - 13 =
6 × 3 + 9 =
6 × 5 + 23 =
7 × 8 + 11 =
7 × 6 - 18 =
7 × 10 - 40 =
9 × 6 + 97 =
10 × 4 - 24 =
7 × 3 + 51 =
4 × 6 + 31 =
5 × 6 + 63 =
5 × 9 - 17 =
8 × 10 + 0 =
5 × 7 + 75 =
7 × 2 - 12 =
9 × 9 - 49 =
2 × 3 + 94 =
8 × 3 + 75 =
10 × 7 - 25 =
10 × 9 - 42 =
7 × 8 + 86 =
7 × 10 + 63 =
5 × 4 + 79 =
4 × 6 + 43 =
2 × 3 + 93 =
5 × 8 + 34 =
5 × 2 + 32 =
10 × 7 + 77 =
3 × 7 + 58 =
4 × 5 + 59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10 + 8 =
7 × 10 + 52 =
10 × 10 + 85 =
2 × 7 + 34 =
9 × 3 - 14 =
7 × 6 + 37 =
5 × 9 + 39 =
6 × 8 - 12 =
7 × 7 - 32 =
6 × 5 + 35 =
9 × 4 + 77 =
10 × 9 + 73 =
10 × 5 + 42 =
10 × 10 + 11 =
3 × 3 + 79 =
10 × 4 - 34 =
3 × 9 + 21 =
5 × 4 - 0 =
3 × 9 + 59 =
7 × 7 + 40 =
2 × 3 + 53 =
8 × 6 + 82 =
4 × 5 + 81 =
7 × 8 - 33 =
8 × 8 - 13 =
8 × 10 + 43 =
4 × 2 + 6 =
9 × 6 + 9 =
8 × 7 + 35 =
10 × 6 - 44 =
10 × 4 + 85 =
6 × 7 + 84 =
10 × 6 + 19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2 + 92 =
8 × 3 + 82 =
7 × 8 + 0 =
10 × 10 + 80 =
2 × 7 + 35 =
5 × 5 + 46 =
4 × 6 + 77 =
8 × 4 + 91 =
6 × 10 - 8 =
8 × 7 - 34 =
4 × 5 + 61 =
8 × 5 - 11 =
7 × 8 + 29 =
4 × 2 + 31 =
8 × 5 + 2 =
5 × 8 - 35 =
6 × 6 + 60 =
7 × 3 + 13 =
9 × 6 - 26 =
4 × 9 + 78 =
4 × 7 + 73 =
9 × 4 + 59 =
9 × 10 - 57 =
10 × 5 + 73 =
8 × 5 - 28 =
7 × 5 + 90 =
2 × 4 + 33 =
10 × 8 - 22 =
3 × 4 + 63 =
6 × 10 + 79 =
4 × 10 - 16 =
9 × 6 - 16 =
5 × 10 - 37 =
10 × 4 + 11 =
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3 × 4 + 32 =
3 × 4 + 21 =
8 × 3 + 9 =
7 × 5 + 8 =
7 × 7 + 23 =
5 × 5 - 20 =
4 × 9 + 95 =
7 × 8 - 20 =
9 × 3 + 6 =
9 × 6 + 34 =
10 × 3 + 71 =
4 × 7 - 22 =
5 × 3 - 8 =
5 × 5 - 13 =
4 × 6 + 25 =
3 × 9 - 5 =
3 × 4 + 21 =
8 × 2 + 11 =
9 × 6 + 29 =
10 × 10 + 82 =
6 × 10 + 43 =
9 × 10 - 50 =
6 × 2 - 4 =
7 × 2 + 70 =
8 × 7 + 58 =
8 × 2 + 83 =
9 × 10 - 5 =
8 × 8 - 4 =
3 × 8 + 61 =
7 × 6 + 21 =
2 × 6 + 58 =
6 × 2 + 25 =
5 × 7 + 91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9 + 9 =
4 × 8 - 18 =
9 × 2 + 90 =
5 × 4 + 13 =
9 × 8 + 93 =
9 × 6 + 19 =
4 × 6 - 15 =
9 × 6 + 11 =
5 × 6 + 25 =
7 × 9 + 4 =
5 × 5 - 10 =
2 × 8 + 8 =
5 × 5 + 26 =
2 × 8 + 3 =
6 × 7 - 19 =
2 × 3 + 3 =
6 × 10 - 32 =
7 × 6 + 41 =
2 × 9 + 90 =
9 × 4 - 14 =
10 × 4 + 85 =
9 × 4 + 36 =
4 × 9 + 49 =
5 × 10 - 33 =
9 × 5 + 81 =
9 × 3 + 28 =
8 × 9 - 10 =
4 × 6 - 19 =
3 × 5 + 82 =
7 × 9 - 41 =
4 × 8 + 51 =
7 × 6 - 40 =
9 × 3 - 5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3 + 84 =
5 × 7 + 38 =
5 × 2 + 92 =
9 × 3 + 8 =
6 × 10 - 9 =
5 × 10 + 83 =
7 × 10 + 73 =
7 × 10 - 55 =
6 × 10 + 92 =
8 × 9 - 37 =
10 × 10 + 57 =
10 × 8 - 52 =
3 × 9 + 99 =
9 × 9 + 67 =
5 × 2 - 1 =
6 × 9 + 28 =
9 × 2 + 71 =
10 × 8 - 31 =
5 × 10 + 21 =
6 × 7 - 4 =
9 × 2 + 54 =
10 × 5 - 46 =
6 × 10 - 10 =
2 × 4 + 26 =
10 × 10 - 33 =
4 × 2 + 58 =
9 × 8 + 72 =
5 × 3 + 87 =
4 × 8 + 25 =
5 × 5 - 0 =
6 × 8 + 8 =
6 × 9 - 36 =
8 × 4 + 45 =
8 × 2 + 5 =
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10 + 30 =
8 × 3 + 25 =
4 × 6 + 81 =
8 × 4 + 79 =
6 × 5 - 9 =
7 × 3 + 43 =
7 × 3 + 50 =
6 × 4 + 48 =
2 × 7 + 36 =
4 × 8 + 40 =
9 × 10 + 77 =
2 × 9 + 68 =
2 × 8 + 21 =
4 × 7 + 41 =
6 × 9 + 70 =
10 × 7 + 33 =
7 × 2 + 37 =
7 × 4 - 24 =
3 × 10 - 28 =
6 × 8 + 76 =
10 × 10 + 87 =
5 × 9 + 91 =
3 × 8 + 98 =
10 × 9 + 32 =
7 × 7 + 4 =
4 × 6 + 4 =
6 × 7 + 10 =
4 × 4 + 3 =
10 × 6 + 22 =
5 × 5 + 31 =
6 × 9 + 82 =
4 × 8 + 47 =
6 × 9 + 31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10 + 59 =
9 × 9 + 7 =
3 × 3 + 25 =
4 × 7 + 88 =
9 × 10 - 29 =
6 × 6 + 4 =
3 × 9 + 61 =
4 × 2 + 39 =
2 × 9 + 52 =
2 × 2 + 11 =
5 × 7 - 28 =
4 × 3 + 30 =
5 × 4 + 90 =
5 × 8 + 11 =
10 × 10 + 88 =
9 × 3 + 10 =
3 × 8 + 88 =
10 × 8 + 59 =
7 × 6 + 92 =
8 × 6 - 3 =
2 × 7 + 87 =
7 × 6 - 3 =
7 × 3 + 89 =
4 × 7 + 77 =
5 × 4 + 9 =
4 × 6 + 33 =
2 × 6 + 96 =
4 × 9 - 36 =
10 × 5 + 48 =
8 × 5 + 50 =
2 × 8 + 23 =
10 × 8 + 49 =
2 × 5 + 98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3 × 8 - 10 =
9 × 9 - 59 =
9 × 7 - 42 =
9 × 8 - 12 =
10 × 10 + 65 =
8 × 6 + 80 =
3 × 7 - 8 =
6 × 6 + 78 =
8 × 3 + 68 =
6 × 2 + 45 =
10 × 7 - 56 =
6 × 8 - 48 =
9 × 3 + 45 =
7 × 10 + 40 =
8 × 2 + 73 =
8 × 5 + 65 =
6 × 6 + 40 =
9 × 6 - 24 =
2 × 9 + 8 =
10 × 7 + 53 =
10 × 9 - 82 =
4 × 10 + 77 =
5 × 4 - 20 =
7 × 5 - 7 =
6 × 6 + 8 =
9 × 3 + 9 =
9 × 6 - 22 =
4 × 9 + 96 =
6 × 3 + 50 =
3 × 2 + 1 =
2 × 5 - 4 =
9 × 5 - 21 =
6 × 9 + 42 =
10 × 4 - 13 =
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9 + 46 =
6 × 7 - 8 =
10 × 10 - 86 =
5 × 9 - 9 =
9 × 7 + 15 =
10 × 5 + 4 =
7 × 3 + 61 =
10 × 2 + 13 =
10 × 9 + 2 =
10 × 9 - 5 =
4 × 8 + 73 =
9 × 10 - 70 =
3 × 3 + 43 =
6 × 7 - 7 =
6 × 3 + 40 =
5 × 8 - 7 =
2 × 8 + 26 =
2 × 2 + 81 =
3 × 6 + 47 =
3 × 10 + 34 =
2 × 9 - 10 =
7 × 10 + 34 =
8 × 6 + 76 =
6 × 2 + 70 =
10 × 10 - 99 =
2 × 7 + 55 =
4 × 8 + 15 =
3 × 8 - 14 =
4 × 6 - 3 =
8 × 8 + 24 =
10 × 2 + 76 =
9 × 6 + 15 =
3 × 7 + 46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2 + 73 =
10 × 10 - 83 =
9 × 10 - 30 =
4 × 4 + 80 =
6 × 9 + 57 =
6 × 7 + 65 =
10 × 8 - 14 =
3 × 8 + 37 =
4 × 9 + 33 =
10 × 2 + 11 =
7 × 6 + 85 =
5 × 7 + 52 =
7 × 10 - 52 =
8 × 8 + 8 =
4 × 6 + 61 =
6 × 9 + 23 =
9 × 2 - 5 =
10 × 9 + 24 =
8 × 2 + 96 =
10 × 9 - 18 =
10 × 5 + 17 =
9 × 8 + 90 =
2 × 8 + 87 =
4 × 5 + 10 =
6 × 10 - 3 =
8 × 10 + 2 =
4 × 5 + 99 =
7 × 9 + 70 =
5 × 5 + 1 =
6 × 3 - 16 =
6 × 5 + 48 =
3 × 7 + 60 =
8 × 8 + 46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10 + 28 =
6 × 6 + 43 =
3 × 3 + 87 =
2 × 10 + 71 =
4 × 8 - 12 =
5 × 3 + 12 =
10 × 5 + 29 =
4 × 9 + 29 =
6 × 10 + 22 =
8 × 9 + 28 =
4 × 10 - 19 =
5 × 7 + 89 =
4 × 2 + 88 =
10 × 6 + 15 =
4 × 7 + 27 =
2 × 10 + 45 =
7 × 2 + 24 =
7 × 6 - 18 =
4 × 7 + 72 =
9 × 5 - 27 =
4 × 9 + 54 =
4 × 7 + 87 =
3 × 10 - 5 =
8 × 9 + 19 =
7 × 10 - 4 =
8 × 9 + 71 =
3 × 9 + 36 =
5 × 5 - 17 =
7 × 4 + 58 =
7 × 3 + 11 =
6 × 5 - 6 =
7 × 8 + 19 =
2 × 7 + 40 =
8 × 3 + 69 =
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4 + 83 =
3 × 4 + 66 =
7 × 6 + 34 =
10 × 3 - 12 =
7 × 8 + 4 =
4 × 4 + 59 =
6 × 4 + 41 =
9 × 6 - 41 =
6 × 5 + 54 =
4 × 8 + 70 =
7 × 4 + 36 =
9 × 3 + 46 =
9 × 9 - 58 =
6 × 2 + 25 =
4 × 3 + 52 =
2 × 8 + 22 =
9 × 8 - 20 =
7 × 7 + 70 =
7 × 8 + 31 =
6 × 5 + 53 =
10 × 8 + 21 =
3 × 6 + 26 =
5 × 4 + 36 =
6 × 8 - 26 =
5 × 4 + 75 =
10 × 5 + 32 =
5 × 10 + 15 =
2 × 9 - 1 =
6 × 10 + 45 =
2 × 9 - 16 =
2 × 5 + 38 =
10 × 2 - 9 =
8 × 10 + 35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6 - 9 =
7 × 8 - 44 =
10 × 10 - 61 =
2 × 4 + 30 =
10 × 7 + 90 =
4 × 10 + 91 =
10 × 5 + 34 =
10 × 7 - 67 =
6 × 6 + 31 =
7 × 10 + 85 =
6 × 4 + 36 =
2 × 8 + 66 =
9 × 2 + 12 =
7 × 2 + 81 =
9 × 9 - 5 =
5 × 10 + 0 =
5 × 4 - 17 =
10 × 4 + 23 =
3 × 9 + 32 =
6 × 6 + 36 =
10 × 6 + 83 =
4 × 9 - 29 =
7 × 8 - 7 =
6 × 6 + 31 =
3 × 10 - 23 =
3 × 7 + 33 =
2 × 3 + 43 =
4 × 8 + 71 =
6 × 2 - 7 =
5 × 2 + 68 =
2 × 10 + 85 =
6 × 7 - 42 =
8 × 2 + 61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3 + 91 =
2 × 9 + 50 =
4 × 2 + 72 =
2 × 9 + 73 =
6 × 6 + 13 =
5 × 5 + 43 =
3 × 4 + 25 =
4 × 8 + 40 =
6 × 9 + 16 =
10 × 2 + 95 =
7 × 8 - 13 =
10 × 10 - 87 =
3 × 4 + 95 =
2 × 3 + 24 =
8 × 8 + 87 =
3 × 9 + 35 =
6 × 6 + 53 =
3 × 9 + 42 =
6 × 5 + 70 =
8 × 7 - 42 =
5 × 4 - 19 =
10 × 5 + 65 =
6 × 5 - 18 =
5 × 3 + 65 =
10 × 6 - 16 =
9 × 7 + 77 =
9 × 4 + 88 =
3 × 4 + 37 =
10 × 6 + 90 =
6 × 5 + 5 =
7 × 7 + 31 =
9 × 4 + 43 =
2 × 8 + 50 =
10 × 7 + 56 =
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9 + 71 =
9 × 6 + 2 =
7 × 6 - 25 =
3 × 10 + 99 =
2 × 8 + 53 =
2 × 9 + 52 =
9 × 10 + 3 =
9 × 4 + 31 =
8 × 9 - 27 =
8 × 9 - 66 =
6 × 2 + 29 =
7 × 9 + 25 =
9 × 2 + 76 =
7 × 5 + 76 =
10 × 4 - 0 =
10 × 7 + 7 =
10 × 4 + 26 =
7 × 10 + 18 =
9 × 4 - 13 =
3 × 8 + 87 =
2 × 6 - 10 =
8 × 5 - 2 =
2 × 8 + 2 =
9 × 8 - 18 =
2 × 4 + 10 =
4 × 3 + 1 =
2 × 8 + 81 =
10 × 10 + 23 =
10 × 3 + 78 =
5 × 3 + 64 =
10 × 8 + 18 =
5 × 9 + 44 =
7 × 4 - 19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9 + 47 =
7 × 7 + 18 =
9 × 2 - 10 =
2 × 9 + 57 =
7 × 6 + 29 =
8 × 8 - 6 =
9 × 10 + 54 =
9 × 5 + 70 =
6 × 4 - 19 =
4 × 3 + 27 =
8 × 9 + 3 =
5 × 10 + 7 =
4 × 9 + 60 =
4 × 9 - 7 =
6 × 6 - 21 =
3 × 7 - 6 =
6 × 10 + 39 =
5 × 3 + 5 =
10 × 3 + 55 =
9 × 3 + 64 =
5 × 9 - 19 =
7 × 4 + 72 =
7 × 9 + 20 =
3 × 5 + 66 =
2 × 4 + 73 =
10 × 5 + 95 =
7 × 7 + 46 =
8 × 6 + 61 =
8 × 7 + 37 =
4 × 3 + 38 =
2 × 3 + 63 =
2 × 8 + 67 =
8 × 7 - 25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3 × 6 + 68 =
8 × 9 + 91 =
10 × 9 - 10 =
2 × 5 + 3 =
8 × 5 + 17 =
5 × 10 - 42 =
10 × 4 - 12 =
7 × 10 + 33 =
3 × 5 + 81 =
4 × 5 + 62 =
4 × 3 + 38 =
6 × 4 + 88 =
9 × 5 + 5 =
3 × 7 + 6 =
7 × 9 - 56 =
4 × 10 + 87 =
9 × 7 + 9 =
5 × 9 + 76 =
5 × 6 + 8 =
7 × 6 + 57 =
5 × 5 + 56 =
9 × 6 - 19 =
10 × 10 - 77 =
7 × 10 - 50 =
4 × 6 - 24 =
8 × 10 - 15 =
4 × 10 + 73 =
5 × 3 + 85 =
6 × 7 + 86 =
2 × 5 + 15 =
10 × 3 - 21 =
4 × 3 + 15 =
2 × 8 + 57 =
8 × 2 + 80 =
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4 + 54 =
7 × 9 + 99 =
10 × 9 + 89 =
9 × 4 + 45 =
6 × 8 - 47 =
7 × 7 + 68 =
8 × 2 - 15 =
9 × 4 - 14 =
6 × 9 + 96 =
7 × 8 - 16 =
3 × 10 + 12 =
2 × 4 + 2 =
10 × 3 + 83 =
3 × 10 + 37 =
6 × 5 + 39 =
8 × 2 + 18 =
3 × 9 - 19 =
4 × 7 + 26 =
6 × 3 + 30 =
2 × 2 + 73 =
7 × 5 - 2 =
2 × 5 + 68 =
3 × 9 + 41 =
4 × 6 - 10 =
3 × 4 + 30 =
7 × 6 + 23 =
9 × 8 - 33 =
10 × 5 - 6 =
3 × 3 + 92 =
10 × 4 + 48 =
8 × 4 + 84 =
6 × 8 + 58 =
8 × 10 + 35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8 + 6 =
2 × 5 + 75 =
3 × 3 + 80 =
2 × 7 - 7 =
2 × 9 + 48 =
10 × 8 + 5 =
2 × 8 + 76 =
9 × 3 + 57 =
7 × 9 + 31 =
10 × 7 + 1 =
2 × 7 + 76 =
8 × 9 + 74 =
9 × 9 - 70 =
10 × 6 + 74 =
3 × 9 + 86 =
4 × 4 + 34 =
8 × 3 + 96 =
8 × 7 - 48 =
6 × 5 + 34 =
5 × 5 + 37 =
8 × 2 - 14 =
4 × 8 - 28 =
5 × 4 + 49 =
7 × 9 - 59 =
8 × 10 + 14 =
6 × 7 + 72 =
5 × 9 + 88 =
3 × 6 - 5 =
9 × 5 + 31 =
2 × 5 + 68 =
10 × 9 + 64 =
3 × 7 + 24 =
8 × 7 - 9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3 + 65 =
4 × 9 - 14 =
8 × 5 + 4 =
5 × 9 - 15 =
3 × 2 + 30 =
3 × 9 - 25 =
6 × 7 + 4 =
4 × 9 + 93 =
5 × 10 - 48 =
9 × 10 - 84 =
9 × 2 + 62 =
7 × 7 - 18 =
4 × 7 + 94 =
4 × 7 + 37 =
7 × 3 - 5 =
3 × 5 + 30 =
6 × 6 - 30 =
4 × 9 + 8 =
7 × 6 + 11 =
7 × 6 + 11 =
8 × 2 + 23 =
8 × 10 - 31 =
2 × 8 + 15 =
9 × 2 + 74 =
2 × 6 + 49 =
6 × 7 + 73 =
4 × 2 + 33 =
7 × 2 + 31 =
7 × 4 - 16 =
9 × 6 + 92 =
5 × 10 + 37 =
5 × 9 + 85 =
10 × 5 - 31 =
6 × 9 + 52 =
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9 + 88 =
5 × 4 + 32 =
9 × 8 + 17 =
8 × 7 - 8 =
9 × 5 + 73 =
3 × 5 + 3 =
9 × 9 - 6 =
6 × 7 + 95 =
4 × 9 - 24 =
4 × 9 + 1 =
3 × 9 + 72 =
5 × 2 + 6 =
4 × 6 + 75 =
9 × 4 + 83 =
2 × 7 + 7 =
9 × 10 - 65 =
8 × 4 + 60 =
9 × 7 + 9 =
6 × 4 + 37 =
7 × 8 - 18 =
4 × 6 - 17 =
9 × 3 + 14 =
9 × 3 + 42 =
7 × 4 + 64 =
8 × 8 + 10 =
3 × 10 - 0 =
10 × 7 + 62 =
5 × 2 + 59 =
3 × 8 + 88 =
4 × 5 + 48 =
4 × 7 + 82 =
5 × 6 - 23 =
3 × 10 + 96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5 + 92 =
9 × 4 + 26 =
5 × 4 + 11 =
7 × 6 + 39 =
5 × 6 - 6 =
2 × 10 + 26 =
8 × 3 + 22 =
2 × 10 + 17 =
3 × 9 + 97 =
9 × 5 - 9 =
8 × 6 + 90 =
10 × 10 - 42 =
7 × 10 + 81 =
5 × 4 - 3 =
7 × 2 - 14 =
8 × 3 - 9 =
5 × 9 + 84 =
4 × 2 + 95 =
10 × 9 - 90 =
3 × 5 - 12 =
7 × 5 - 32 =
5 × 6 + 59 =
4 × 5 + 23 =
7 × 4 + 86 =
5 × 7 + 50 =
5 × 10 + 15 =
9 × 10 + 96 =
4 × 5 + 58 =
6 × 6 + 24 =
6 × 7 + 94 =
8 × 10 - 67 =
9 × 2 + 21 =
7 × 7 + 0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8 + 6 =
10 × 10 - 80 =
7 × 5 + 41 =
6 × 10 + 95 =
7 × 8 + 99 =
8 × 6 - 8 =
10 × 2 + 83 =
7 × 10 - 47 =
3 × 3 - 3 =
7 × 10 + 94 =
10 × 9 + 65 =
8 × 10 + 76 =
10 × 9 + 91 =
9 × 8 + 67 =
7 × 2 + 34 =
2 × 10 + 25 =
9 × 7 + 78 =
2 × 9 + 41 =
7 × 9 + 57 =
8 × 5 + 82 =
8 × 9 - 41 =
9 × 9 + 84 =
4 × 6 + 74 =
10 × 10 - 13 =
6 × 10 - 0 =
2 × 2 + 60 =
8 × 3 - 24 =
8 × 3 + 38 =
10 × 8 - 60 =
3 × 3 + 23 =
2 × 6 + 16 =
7 × 2 + 13 =
9 × 10 + 80 =
9 × 2 + 17 =
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2 + 71 =
2 × 9 + 34 =
4 × 4 - 5 =
5 × 5 - 13 =
10 × 4 + 41 =
8 × 4 + 20 =
9 × 4 + 73 =
2 × 3 + 1 =
8 × 8 + 99 =
8 × 9 + 6 =
5 × 3 + 85 =
8 × 10 + 47 =
4 × 3 + 55 =
3 × 7 + 58 =
8 × 10 + 40 =
4 × 5 - 2 =
5 × 4 + 35 =
2 × 2 + 27 =
6 × 6 + 74 =
3 × 4 + 50 =
10 × 2 + 23 =
4 × 2 + 57 =
7 × 5 - 7 =
8 × 6 - 25 =
7 × 6 + 39 =
6 × 4 + 71 =
10 × 8 + 43 =
10 × 4 + 97 =
8 × 7 + 40 =
10 × 3 + 6 =
9 × 10 + 26 =
3 × 9 - 26 =
7 × 2 + 29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8 - 44 =
6 × 7 + 48 =
7 × 5 - 25 =
9 × 10 - 63 =
3 × 2 + 97 =
8 × 9 + 77 =
3 × 10 + 93 =
9 × 2 + 56 =
9 × 4 + 41 =
8 × 3 + 92 =
3 × 6 + 85 =
7 × 9 - 36 =
8 × 3 + 8 =
10 × 9 + 21 =
8 × 10 + 67 =
10 × 4 + 77 =
4 × 8 + 27 =
3 × 3 + 42 =
10 × 2 - 8 =
3 × 10 + 56 =
4 × 8 - 28 =
10 × 2 + 51 =
9 × 3 + 45 =
3 × 2 + 51 =
8 × 4 + 63 =
8 × 7 - 54 =
2 × 3 + 38 =
10 × 6 + 78 =
2 × 3 + 58 =
2 × 10 - 1 =
4 × 2 + 51 =
2 × 10 + 53 =
7 × 3 - 11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9 + 17 =
8 × 10 - 9 =
5 × 4 + 89 =
10 × 7 + 41 =
5 × 2 + 12 =
5 × 8 + 93 =
7 × 3 + 5 =
10 × 6 - 21 =
3 × 9 + 36 =
8 × 3 + 94 =
4 × 6 + 40 =
6 × 4 + 92 =
10 × 8 - 56 =
9 × 7 + 39 =
9 × 10 + 5 =
6 × 5 + 88 =
8 × 10 + 79 =
10 × 5 + 72 =
4 × 9 + 97 =
7 × 9 + 37 =
6 × 3 + 98 =
5 × 6 + 42 =
2 × 5 + 2 =
9 × 10 - 54 =
5 × 3 + 46 =
3 × 7 + 26 =
2 × 3 + 83 =
6 × 10 + 50 =
4 × 7 + 55 =
5 × 9 + 24 =
3 × 9 + 52 =
8 × 10 + 73 =
10 × 9 - 42 =
4 × 6 + 12 =
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4 + 52 =
7 × 7 + 4 =
7 × 8 + 54 =
6 × 3 - 17 =
3 × 10 + 49 =
9 × 2 + 54 =
8 × 8 - 31 =
8 × 2 - 0 =
9 × 9 - 68 =
6 × 2 + 9 =
8 × 10 + 59 =
2 × 10 + 60 =
9 × 8 + 11 =
3 × 9 + 93 =
6 × 7 - 23 =
9 × 9 - 26 =
10 × 3 + 97 =
5 × 6 + 17 =
7 × 2 + 59 =
5 × 6 + 33 =
8 × 2 + 99 =
5 × 10 + 14 =
8 × 6 - 36 =
3 × 5 + 66 =
10 × 10 + 70 =
5 × 5 + 62 =
10 × 6 - 60 =
4 × 5 + 97 =
10 × 4 + 52 =
4 × 5 - 10 =
3 × 9 + 69 =
8 × 7 - 24 =
7 × 7 + 7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6 + 75 =
8 × 4 + 96 =
7 × 10 + 64 =
8 × 7 + 63 =
4 × 10 - 37 =
3 × 5 + 64 =
5 × 4 + 6 =
2 × 10 + 22 =
10 × 7 + 24 =
6 × 2 + 49 =
10 × 10 + 14 =
2 × 3 - 3 =
8 × 4 + 79 =
5 × 9 - 4 =
6 × 7 + 87 =
9 × 4 + 46 =
7 × 5 + 6 =
9 × 6 + 14 =
6 × 4 + 68 =
7 × 2 - 2 =
9 × 2 + 44 =
9 × 8 + 86 =
5 × 8 - 14 =
6 × 10 + 36 =
3 × 4 + 65 =
7 × 5 + 61 =
6 × 10 + 46 =
2 × 5 + 96 =
6 × 3 + 73 =
7 × 5 + 76 =
3 × 8 + 67 =
7 × 8 - 15 =
7 × 2 + 22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3 - 1 =
7 × 2 + 84 =
8 × 4 - 29 =
6 × 9 + 83 =
3 × 5 + 81 =
3 × 8 + 78 =
4 × 4 + 92 =
5 × 2 + 81 =
4 × 5 + 55 =
7 × 3 - 12 =
4 × 7 + 30 =
7 × 4 + 18 =
2 × 7 + 6 =
2 × 3 + 53 =
10 × 10 - 47 =
10 × 4 - 27 =
9 × 7 + 34 =
8 × 6 + 85 =
4 × 4 + 65 =
10 × 7 + 73 =
10 × 4 + 55 =
7 × 7 - 37 =
3 × 2 + 3 =
6 × 7 - 39 =
2 × 8 - 5 =
9 × 2 + 77 =
10 × 10 - 13 =
7 × 6 - 15 =
3 × 7 + 66 =
10 × 7 - 46 =
9 × 2 + 55 =
6 × 4 + 55 =
4 × 6 + 55 =
7 × 3 + 89 =
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3 × 7 + 2 =
10 × 7 + 69 =
9 × 9 - 80 =
2 × 4 + 57 =
8 × 9 - 29 =
5 × 4 + 49 =
8 × 5 + 69 =
10 × 6 + 62 =
6 × 5 + 5 =
8 × 8 - 55 =
9 × 6 + 48 =
8 × 10 + 0 =
3 × 6 + 21 =
9 × 8 + 30 =
5 × 4 + 6 =
9 × 7 + 20 =
4 × 5 + 46 =
9 × 6 + 54 =
7 × 7 + 87 =
3 × 4 + 35 =
6 × 3 + 15 =
9 × 3 + 4 =
10 × 10 + 45 =
9 × 7 + 68 =
3 × 2 + 5 =
9 × 3 + 56 =
5 × 10 - 47 =
9 × 7 - 39 =
2 × 10 + 86 =
8 × 2 + 79 =
5 × 4 + 90 =
6 × 6 + 18 =
7 × 2 + 70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8 - 20 =
3 × 6 + 87 =
7 × 10 + 5 =
7 × 2 + 70 =
10 × 4 + 62 =
2 × 2 + 98 =
8 × 5 - 31 =
4 × 9 + 58 =
10 × 3 - 25 =
9 × 3 + 59 =
8 × 7 + 8 =
9 × 10 + 64 =
9 × 3 + 16 =
7 × 6 - 24 =
6 × 7 - 20 =
7 × 4 + 23 =
9 × 7 + 72 =
6 × 3 + 86 =
8 × 8 - 1 =
9 × 9 + 20 =
7 × 10 + 77 =
7 × 8 - 46 =
2 × 3 + 30 =
8 × 7 + 64 =
9 × 7 - 4 =
2 × 5 + 84 =
9 × 8 - 71 =
5 × 9 - 7 =
5 × 9 - 6 =
7 × 2 + 54 =
6 × 3 + 17 =
6 × 9 - 0 =
3 × 4 + 60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2 + 58 =
7 × 10 - 11 =
5 × 7 + 44 =
8 × 5 + 75 =
5 × 7 + 35 =
9 × 7 - 10 =
8 × 2 + 67 =
10 × 2 + 26 =
8 × 6 + 50 =
2 × 10 - 10 =
7 × 9 - 13 =
2 × 6 + 29 =
7 × 7 + 86 =
9 × 10 + 84 =
3 × 3 + 31 =
9 × 7 - 35 =
4 × 6 + 97 =
4 × 6 - 6 =
7 × 6 + 97 =
2 × 8 + 45 =
6 × 10 + 21 =
7 × 2 + 3 =
4 × 8 - 0 =
5 × 9 + 20 =
5 × 5 + 60 =
2 × 6 + 56 =
10 × 7 + 23 =
5 × 9 - 42 =
10 × 5 - 45 =
5 × 5 - 12 =
3 × 3 + 98 =
2 × 8 + 72 =
8 × 5 - 30 =
7 × 9 + 53 =
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2 + 68 =
10 × 8 - 78 =
3 × 7 + 98 =
10 × 4 - 0 =
5 × 8 - 38 =
7 × 8 + 3 =
6 × 4 + 71 =
9 × 10 + 42 =
7 × 5 + 38 =
9 × 4 - 12 =
3 × 10 + 28 =
5 × 8 - 31 =
9 × 7 + 67 =
7 × 8 + 50 =
2 × 6 + 61 =
4 × 3 + 77 =
4 × 5 + 23 =
3 × 9 + 99 =
7 × 2 + 51 =
9 × 10 - 79 =
9 × 2 + 60 =
8 × 9 - 18 =
2 × 10 + 36 =
3 × 5 + 63 =
8 × 4 - 27 =
7 × 6 - 39 =
2 × 3 + 86 =
9 × 9 + 18 =
2 × 8 + 70 =
5 × 8 + 42 =
6 × 10 - 56 =
7 × 2 + 81 =
8 × 8 - 19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3 × 8 + 11 =
6 × 2 + 2 =
4 × 7 + 88 =
4 × 3 + 8 =
7 × 7 + 46 =
9 × 2 + 76 =
9 × 9 - 23 =
4 × 8 - 5 =
9 × 10 - 32 =
7 × 3 - 20 =
10 × 3 + 62 =
6 × 6 + 15 =
4 × 9 - 29 =
6 × 2 + 55 =
5 × 8 + 92 =
3 × 7 + 85 =
6 × 7 - 2 =
7 × 4 + 72 =
4 × 3 + 66 =
3 × 4 + 69 =
2 × 2 - 4 =
6 × 10 + 8 =
8 × 8 - 9 =
6 × 5 + 12 =
7 × 10 - 24 =
10 × 4 + 42 =
7 × 7 + 1 =
9 × 8 - 15 =
10 × 3 + 3 =
10 × 10 + 6 =
9 × 7 + 39 =
3 × 7 + 97 =
2 × 4 + 27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4 + 3 =
5 × 5 - 15 =
3 × 9 + 15 =
8 × 7 + 25 =
7 × 3 + 88 =
5 × 5 + 13 =
9 × 10 - 26 =
2 × 9 + 5 =
9 × 4 - 1 =
3 × 4 + 61 =
5 × 4 + 55 =
7 × 8 + 71 =
10 × 7 + 12 =
8 × 8 - 34 =
6 × 8 + 51 =
5 × 3 + 79 =
7 × 7 - 20 =
4 × 6 - 17 =
7 × 2 + 9 =
8 × 6 + 17 =
7 × 3 + 83 =
10 × 10 - 11 =
7 × 6 + 98 =
2 × 3 + 42 =
10 × 9 - 3 =
4 × 4 + 75 =
4 × 10 + 78 =
8 × 9 - 44 =
8 × 4 + 49 =
8 × 5 + 6 =
2 × 7 + 20 =
6 × 9 + 76 =
7 × 4 + 38 =
3 × 7 + 62 =
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4 × 7 - 21 =
8 × 10 + 57 =
10 × 6 + 96 =
9 × 2 + 59 =
2 × 7 + 14 =
8 × 5 + 6 =
8 × 3 + 55 =
9 × 4 + 55 =
10 × 2 - 14 =
2 × 3 + 75 =
4 × 10 + 39 =
3 × 5 + 23 =
4 × 3 + 62 =
7 × 10 + 76 =
7 × 4 - 12 =
3 × 10 + 25 =
6 × 5 + 92 =
5 × 9 + 44 =
7 × 9 - 50 =
4 × 10 + 61 =
10 × 6 - 36 =
6 × 6 + 11 =
9 × 6 + 20 =
6 × 10 + 95 =
7 × 6 - 17 =
7 × 7 + 26 =
4 × 8 + 50 =
7 × 3 + 49 =
2 × 6 + 3 =
6 × 9 + 76 =
7 × 8 + 68 =
6 × 6 + 59 =
5 × 9 + 73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10 - 63 =
8 × 6 + 56 =
9 × 9 - 32 =
2 × 9 - 11 =
10 × 2 + 21 =
5 × 7 + 20 =
10 × 5 - 47 =
8 × 6 + 89 =
3 × 5 - 9 =
9 × 2 + 86 =
4 × 3 + 76 =
5 × 5 - 16 =
9 × 7 + 35 =
8 × 7 + 12 =
4 × 6 + 63 =
9 × 9 + 83 =
10 × 10 + 65 =
5 × 3 + 85 =
9 × 2 + 26 =
4 × 7 + 88 =
6 × 9 + 10 =
6 × 9 - 44 =
4 × 7 + 85 =
7 × 8 + 65 =
10 × 6 - 23 =
3 × 3 + 73 =
10 × 5 - 37 =
3 × 2 + 34 =
7 × 5 + 40 =
2 × 9 - 2 =
2 × 7 - 7 =
8 × 10 + 25 =
4 × 5 - 16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9 + 34 =
3 × 9 - 4 =
3 × 6 + 51 =
7 × 4 + 65 =
7 × 4 - 26 =
3 × 3 + 49 =
2 × 6 + 75 =
6 × 2 + 32 =
6 × 9 - 30 =
10 × 10 + 20 =
10 × 9 + 84 =
7 × 6 + 84 =
8 × 3 + 35 =
8 × 2 + 36 =
6 × 3 + 15 =
7 × 4 + 88 =
9 × 6 + 15 =
9 × 2 + 39 =
9 × 9 - 62 =
9 × 2 + 76 =
8 × 2 - 15 =
3 × 6 + 34 =
5 × 8 + 82 =
8 × 6 + 23 =
2 × 4 - 7 =
2 × 7 + 77 =
9 × 7 + 15 =
2 × 10 + 98 =
10 × 4 + 64 =
9 × 3 + 48 =
7 × 8 + 37 =
4 × 10 + 5 =
8 × 5 + 43 =
10 × 3 - 19 =
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3 + 72 =
9 × 3 + 16 =
9 × 5 + 34 =
9 × 10 - 78 =
2 × 8 + 7 =
4 × 4 + 51 =
4 × 2 + 0 =
4 × 7 - 15 =
8 × 10 - 13 =
10 × 7 + 4 =
10 × 9 - 43 =
3 × 7 + 41 =
3 × 10 + 30 =
2 × 9 + 90 =
2 × 6 - 6 =
9 × 6 - 53 =
7 × 10 - 33 =
2 × 6 + 77 =
7 × 10 - 33 =
7 × 6 + 29 =
2 × 8 + 64 =
9 × 2 + 47 =
10 × 4 + 1 =
4 × 2 + 40 =
9 × 7 + 30 =
10 × 6 + 77 =
4 × 10 + 18 =
3 × 7 - 11 =
9 × 4 - 23 =
10 × 8 - 29 =
6 × 8 - 1 =
5 × 3 + 91 =
5 × 2 + 72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3 × 8 + 17 =
6 × 7 + 66 =
7 × 6 + 90 =
8 × 2 + 44 =
3 × 8 + 72 =
4 × 2 + 27 =
6 × 5 + 55 =
9 × 6 + 10 =
4 × 3 + 39 =
7 × 8 + 95 =
6 × 10 - 37 =
10 × 8 - 25 =
8 × 5 + 91 =
5 × 9 + 49 =
8 × 10 - 69 =
10 × 6 + 95 =
2 × 9 + 54 =
7 × 5 + 22 =
9 × 5 + 82 =
10 × 8 - 46 =
10 × 6 + 55 =
9 × 2 + 59 =
7 × 9 + 83 =
8 × 9 + 90 =
10 × 4 + 64 =
8 × 9 + 84 =
6 × 6 - 36 =
5 × 8 + 55 =
7 × 10 + 72 =
2 × 5 + 73 =
8 × 9 - 37 =
8 × 4 + 73 =
10 × 7 + 8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5 + 10 =
2 × 7 + 65 =
6 × 7 + 88 =
3 × 2 + 11 =
5 × 6 + 83 =
6 × 4 + 75 =
2 × 10 + 58 =
4 × 3 + 25 =
5 × 2 + 47 =
2 × 7 + 73 =
5 × 2 + 85 =
7 × 6 - 12 =
8 × 9 + 0 =
2 × 7 + 18 =
6 × 8 + 50 =
10 × 7 - 24 =
10 × 9 - 8 =
3 × 8 - 6 =
2 × 8 + 14 =
3 × 6 - 15 =
10 × 10 - 36 =
7 × 9 - 24 =
6 × 7 + 39 =
5 × 7 - 21 =
3 × 8 + 17 =
6 × 4 + 90 =
9 × 10 + 71 =
10 × 10 + 44 =
4 × 4 + 68 =
10 × 5 + 30 =
9 × 4 - 11 =
2 × 9 + 17 =
8 × 7 + 46 =
10 × 9 - 65 =
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3 + 67 =
6 × 5 + 99 =
8 × 7 + 8 =
2 × 6 + 60 =
2 × 4 + 2 =
9 × 9 + 8 =
5 × 5 + 71 =
10 × 9 + 91 =
8 × 10 + 98 =
10 × 5 + 17 =
8 × 2 - 12 =
5 × 6 + 31 =
2 × 9 + 36 =
5 × 4 + 73 =
9 × 5 + 95 =
7 × 7 - 25 =
2 × 8 + 34 =
8 × 10 - 62 =
2 × 9 + 99 =
10 × 7 + 53 =
3 × 9 - 8 =
6 × 6 + 60 =
5 × 4 + 43 =
3 × 7 + 8 =
10 × 10 + 26 =
6 × 7 + 15 =
5 × 4 + 82 =
8 × 8 + 36 =
8 × 4 + 63 =
8 × 4 + 94 =
3 × 8 - 3 =
3 × 2 + 28 =
2 × 6 + 48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4 + 96 =
6 × 4 - 10 =
8 × 10 - 11 =
5 × 5 - 3 =
9 × 9 - 65 =
7 × 8 + 31 =
2 × 10 + 15 =
6 × 8 + 68 =
10 × 9 - 72 =
6 × 3 - 4 =
7 × 2 + 25 =
9 × 8 - 62 =
10 × 9 + 17 =
4 × 4 + 31 =
7 × 6 - 31 =
5 × 2 + 49 =
10 × 3 + 60 =
2 × 4 + 48 =
8 × 7 - 25 =
10 × 8 + 47 =
7 × 7 - 25 =
9 × 6 - 14 =
8 × 9 + 56 =
8 × 9 - 65 =
2 × 5 + 33 =
8 × 9 - 44 =
10 × 9 + 49 =
6 × 2 + 31 =
9 × 8 + 79 =
5 × 2 + 26 =
6 × 10 + 85 =
7 × 7 + 7 =
8 × 8 + 78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5 + 7 =
8 × 2 + 49 =
6 × 9 + 65 =
7 × 10 - 6 =
9 × 3 + 73 =
5 × 3 + 48 =
10 × 10 + 61 =
3 × 10 + 96 =
7 × 7 + 38 =
7 × 7 + 34 =
3 × 10 + 22 =
5 × 6 + 94 =
9 × 6 - 39 =
4 × 5 + 40 =
10 × 9 + 55 =
10 × 9 - 81 =
7 × 5 + 44 =
10 × 8 - 73 =
3 × 2 + 54 =
9 × 3 + 23 =
8 × 3 + 44 =
9 × 8 - 44 =
9 × 2 - 12 =
4 × 2 + 14 =
3 × 5 + 25 =
8 × 6 - 0 =
4 × 5 + 15 =
6 × 6 + 62 =
10 × 8 + 11 =
8 × 8 - 16 =
2 × 7 + 52 =
2 × 8 + 11 =
4 × 6 + 98 =
7 × 3 - 15 =
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7 + 73 =
10 × 4 + 50 =
5 × 2 + 2 =
10 × 8 + 92 =
7 × 8 + 89 =
9 × 9 - 66 =
7 × 6 + 18 =
10 × 6 + 80 =
4 × 6 + 77 =
6 × 10 - 53 =
4 × 10 + 75 =
10 × 6 + 46 =
7 × 10 + 30 =
9 × 9 + 75 =
5 × 10 + 61 =
9 × 3 + 84 =
9 × 10 + 59 =
7 × 9 + 69 =
7 × 10 - 67 =
9 × 8 + 53 =
5 × 3 + 37 =
2 × 4 + 43 =
9 × 9 - 10 =
9 × 9 + 87 =
2 × 3 + 86 =
9 × 10 + 54 =
6 × 2 + 46 =
8 × 9 + 35 =
9 × 10 - 40 =
4 × 5 + 42 =
5 × 8 + 78 =
3 × 7 - 5 =
8 × 9 + 85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9 + 28 =
8 × 6 - 9 =
6 × 9 + 30 =
10 × 10 + 3 =
2 × 3 + 79 =
8 × 7 - 54 =
8 × 9 + 45 =
8 × 3 + 78 =
9 × 5 + 78 =
4 × 6 + 3 =
6 × 5 + 96 =
6 × 4 + 52 =
9 × 9 - 47 =
10 × 7 - 6 =
9 × 10 - 5 =
9 × 4 + 19 =
5 × 5 - 23 =
9 × 5 + 90 =
8 × 5 + 28 =
9 × 8 + 75 =
5 × 6 - 6 =
7 × 4 + 47 =
8 × 7 + 66 =
4 × 7 - 17 =
2 × 9 + 74 =
5 × 2 + 5 =
10 × 3 - 23 =
6 × 9 - 7 =
7 × 6 + 48 =
8 × 9 - 35 =
4 × 9 + 0 =
8 × 2 + 10 =
9 × 9 - 69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9 - 13 =
3 × 9 + 33 =
8 × 9 + 71 =
7 × 8 + 40 =
3 × 2 + 46 =
5 × 9 + 95 =
10 × 3 + 41 =
5 × 6 - 24 =
4 × 10 + 86 =
6 × 6 + 55 =
6 × 6 + 91 =
8 × 2 + 15 =
5 × 8 + 84 =
10 × 8 + 42 =
8 × 7 - 52 =
9 × 8 + 62 =
3 × 10 + 19 =
6 × 2 + 5 =
5 × 3 + 16 =
8 × 9 + 57 =
6 × 9 + 19 =
10 × 2 + 0 =
3 × 4 + 96 =
9 × 5 + 5 =
2 × 9 + 97 =
6 × 5 + 32 =
4 × 8 + 78 =
3 × 9 + 73 =
2 × 5 + 41 =
10 × 8 + 57 =
4 × 2 + 11 =
9 × 10 - 64 =
8 × 7 + 98 =
7 × 10 + 17 =
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9 - 71 =
8 × 2 + 12 =
3 × 9 + 52 =
6 × 9 + 50 =
6 × 7 + 66 =
7 × 7 + 26 =
5 × 7 - 7 =
10 × 7 - 35 =
10 × 10 - 9 =
2 × 7 + 48 =
2 × 7 + 8 =
9 × 6 + 8 =
3 × 8 + 79 =
3 × 8 + 77 =
8 × 8 - 42 =
6 × 10 + 79 =
10 × 10 - 90 =
9 × 10 + 37 =
10 × 2 + 60 =
9 × 7 + 57 =
2 × 8 + 21 =
3 × 4 - 7 =
5 × 4 + 78 =
3 × 10 - 15 =
2 × 7 + 59 =
2 × 2 + 87 =
8 × 2 + 64 =
6 × 7 - 35 =
7 × 2 + 32 =
7 × 5 + 71 =
6 × 4 - 16 =
3 × 9 - 20 =
6 × 7 + 64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2 + 48 =
5 × 10 - 4 =
2 × 7 + 56 =
10 × 7 - 1 =
10 × 2 + 50 =
8 × 7 + 28 =
5 × 5 + 48 =
8 × 10 - 53 =
6 × 3 + 18 =
2 × 10 + 30 =
2 × 3 + 56 =
4 × 5 + 56 =
8 × 9 + 48 =
8 × 3 + 56 =
5 × 5 + 72 =
4 × 5 + 27 =
10 × 8 - 48 =
6 × 7 - 11 =
4 × 10 - 30 =
5 × 2 + 76 =
10 × 8 + 62 =
9 × 6 - 32 =
2 × 5 + 96 =
9 × 5 + 11 =
3 × 5 + 72 =
8 × 9 + 19 =
3 × 5 + 43 =
9 × 9 - 77 =
8 × 5 + 71 =
7 × 9 - 22 =
6 × 7 - 35 =
8 × 10 + 57 =
5 × 10 + 78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5 - 10 =
2 × 6 + 60 =
5 × 7 + 83 =
3 × 2 + 5 =
10 × 5 + 12 =
10 × 9 + 79 =
5 × 3 + 79 =
5 × 9 - 43 =
7 × 8 - 52 =
4 × 8 + 90 =
10 × 10 + 38 =
10 × 7 + 3 =
3 × 10 + 14 =
10 × 3 + 48 =
8 × 8 + 90 =
8 × 4 + 16 =
4 × 3 + 33 =
3 × 10 + 77 =
3 × 2 + 72 =
7 × 6 + 38 =
3 × 6 - 18 =
4 × 7 + 82 =
5 × 9 + 60 =
5 × 10 - 18 =
8 × 5 + 37 =
2 × 8 + 95 =
7 × 9 + 58 =
10 × 10 - 22 =
9 × 5 + 47 =
10 × 3 + 20 =
6 × 9 - 20 =
9 × 8 - 39 =
2 × 6 + 69 =
9 × 6 + 1 =
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8 + 13 =
7 × 6 + 51 =
2 × 7 + 68 =
2 × 3 + 68 =
2 × 5 + 36 =
3 × 2 + 88 =
4 × 4 + 11 =
5 × 8 + 71 =
10 × 4 + 97 =
4 × 3 + 30 =
8 × 5 + 0 =
7 × 5 - 12 =
5 × 10 - 0 =
10 × 5 - 0 =
7 × 3 + 23 =
10 × 4 + 64 =
2 × 5 + 83 =
7 × 8 + 60 =
4 × 8 - 20 =
8 × 4 + 30 =
4 × 2 + 87 =
4 × 8 - 30 =
5 × 7 + 28 =
10 × 7 - 54 =
9 × 4 + 30 =
9 × 2 + 95 =
7 × 2 + 38 =
5 × 4 + 29 =
5 × 7 + 96 =
9 × 9 - 77 =
4 × 4 + 59 =
6 × 9 + 99 =
4 × 9 + 19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7 + 7 =
3 × 4 + 58 =
4 × 7 + 1 =
6 × 4 - 22 =
9 × 7 - 5 =
4 × 7 + 72 =
7 × 8 - 7 =
3 × 2 + 55 =
9 × 6 - 43 =
6 × 5 + 84 =
10 × 6 - 29 =
2 × 9 - 2 =
10 × 5 + 55 =
8 × 4 - 2 =
8 × 7 - 45 =
7 × 3 + 40 =
9 × 3 + 87 =
5 × 5 + 3 =
9 × 3 + 36 =
3 × 7 + 65 =
7 × 5 + 31 =
10 × 4 + 82 =
3 × 6 + 42 =
10 × 7 + 74 =
5 × 9 - 36 =
6 × 4 + 1 =
8 × 6 + 84 =
10 × 3 + 73 =
8 × 8 - 64 =
4 × 10 + 8 =
8 × 10 - 50 =
6 × 10 + 3 =
10 × 8 - 10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3 × 4 + 63 =
8 × 10 - 29 =
9 × 4 + 45 =
5 × 4 + 5 =
4 × 10 - 34 =
6 × 2 + 38 =
2 × 4 + 9 =
4 × 6 + 84 =
10 × 10 + 61 =
9 × 6 + 75 =
5 × 4 + 22 =
4 × 6 + 55 =
2 × 2 + 6 =
5 × 7 + 37 =
9 × 7 + 32 =
4 × 10 + 3 =
4 × 8 - 2 =
7 × 5 + 82 =
9 × 10 - 20 =
3 × 2 - 5 =
8 × 10 - 59 =
5 × 7 - 24 =
7 × 7 + 16 =
8 × 4 + 56 =
3 × 5 - 3 =
4 × 4 + 46 =
3 × 3 + 51 =
8 × 7 + 47 =
10 × 3 + 98 =
4 × 6 + 63 =
2 × 3 + 60 =
8 × 8 - 56 =
4 × 7 + 70 =
7 × 5 - 3 =
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5 + 87 =
5 × 8 + 86 =
5 × 8 + 99 =
10 × 6 + 73 =
8 × 10 + 30 =
8 × 5 - 22 =
8 × 5 - 27 =
8 × 6 + 60 =
5 × 6 + 10 =
2 × 5 + 77 =
2 × 4 + 18 =
2 × 7 + 24 =
5 × 6 - 12 =
6 × 4 + 1 =
9 × 3 + 14 =
2 × 8 + 55 =
10 × 7 - 55 =
7 × 6 + 42 =
9 × 10 - 84 =
10 × 5 + 12 =
6 × 5 - 13 =
9 × 9 - 30 =
5 × 8 + 78 =
6 × 4 + 64 =
7 × 8 + 74 =
3 × 7 - 10 =
10 × 6 - 18 =
3 × 2 + 24 =
5 × 10 + 90 =
6 × 2 + 34 =
9 × 9 + 32 =
4 × 5 + 93 =
8 × 4 + 90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9 + 0 =
5 × 4 + 59 =
6 × 4 + 95 =
10 × 8 + 45 =
10 × 10 - 51 =
6 × 9 - 49 =
2 × 7 + 92 =
5 × 8 + 74 =
8 × 6 + 6 =
4 × 3 - 2 =
10 × 8 - 50 =
4 × 6 + 35 =
8 × 7 + 59 =
6 × 3 + 39 =
6 × 5 - 10 =
9 × 5 - 0 =
5 × 5 - 13 =
5 × 6 + 95 =
5 × 8 + 20 =
10 × 10 + 43 =
4 × 9 - 22 =
9 × 6 + 40 =
10 × 7 - 50 =
5 × 6 + 80 =
7 × 5 + 60 =
8 × 5 + 9 =
6 × 5 + 71 =
6 × 9 + 63 =
9 × 8 + 44 =
7 × 5 + 23 =
4 × 3 + 47 =
6 × 4 + 45 =
2 × 8 + 7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6 + 35 =
10 × 8 + 44 =
10 × 4 + 6 =
9 × 7 - 14 =
10 × 7 + 15 =
6 × 10 - 5 =
5 × 6 + 98 =
5 × 3 - 8 =
5 × 8 - 25 =
9 × 4 - 33 =
8 × 7 + 77 =
6 × 10 - 33 =
2 × 6 + 59 =
8 × 4 - 12 =
5 × 9 + 32 =
9 × 2 + 10 =
9 × 2 - 18 =
9 × 8 - 26 =
3 × 2 + 49 =
6 × 7 - 31 =
7 × 3 + 5 =
2 × 5 + 42 =
10 × 6 - 45 =
3 × 9 - 1 =
2 × 7 + 35 =
2 × 9 - 7 =
4 × 9 + 74 =
4 × 10 - 13 =
2 × 8 + 67 =
6 × 7 + 28 =
10 × 10 - 55 =
10 × 3 + 96 =
4 × 10 - 4 =
5 × 8 - 37 =
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8 - 51 =
4 × 4 + 37 =
5 × 4 - 12 =
5 × 5 + 33 =
9 × 9 - 21 =
8 × 7 + 20 =
9 × 6 - 48 =
9 × 2 + 72 =
10 × 4 + 74 =
10 × 3 + 69 =
9 × 5 + 34 =
3 × 10 + 67 =
5 × 8 - 2 =
8 × 8 + 43 =
7 × 9 - 23 =
6 × 8 + 58 =
9 × 10 + 54 =
4 × 10 - 26 =
6 × 4 + 26 =
7 × 8 - 7 =
3 × 6 + 62 =
9 × 10 - 42 =
6 × 8 + 26 =
7 × 9 - 44 =
2 × 8 + 58 =
7 × 8 - 4 =
4 × 3 + 91 =
4 × 2 + 46 =
5 × 5 + 95 =
3 × 7 + 22 =
8 × 4 - 32 =
8 × 2 + 3 =
9 × 6 + 51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4 + 22 =
4 × 4 - 4 =
7 × 10 + 69 =
2 × 2 - 4 =
8 × 3 - 12 =
7 × 7 + 20 =
2 × 6 + 27 =
6 × 4 + 91 =
7 × 10 + 11 =
8 × 8 + 27 =
3 × 8 + 0 =
4 × 4 + 28 =
7 × 5 + 81 =
5 × 9 - 35 =
10 × 7 + 72 =
7 × 10 - 56 =
9 × 6 - 38 =
8 × 8 - 45 =
4 × 4 + 7 =
7 × 10 + 96 =
2 × 5 + 44 =
5 × 3 + 89 =
4 × 6 + 83 =
5 × 5 + 73 =
10 × 6 + 17 =
6 × 8 + 33 =
6 × 3 + 31 =
4 × 9 - 25 =
4 × 10 + 83 =
8 × 10 - 55 =
5 × 9 - 32 =
9 × 6 - 29 =
5 × 2 - 4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9 + 66 =
2 × 3 + 56 =
5 × 2 + 22 =
7 × 6 + 18 =
6 × 7 + 69 =
6 × 3 + 35 =
4 × 7 + 85 =
10 × 2 + 61 =
6 × 8 + 93 =
7 × 7 + 11 =
5 × 3 + 64 =
4 × 3 + 13 =
7 × 2 + 76 =
5 × 9 + 20 =
7 × 4 + 81 =
2 × 8 + 25 =
4 × 10 + 61 =
2 × 4 + 67 =
3 × 5 + 9 =
9 × 8 + 58 =
2 × 4 + 30 =
8 × 4 + 50 =
10 × 2 + 57 =
2 × 9 + 85 =
5 × 2 + 32 =
3 × 8 + 86 =
10 × 10 + 37 =
10 × 2 - 16 =
8 × 5 + 56 =
7 × 5 + 11 =
5 × 8 - 6 =
8 × 6 - 14 =
7 × 4 + 18 =
8 × 7 + 98 =
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3 + 99 =
8 × 2 + 77 =
4 × 9 + 13 =
7 × 3 - 13 =
7 × 9 - 63 =
9 × 3 + 57 =
2 × 2 + 14 =
4 × 8 + 28 =
7 × 8 - 17 =
5 × 9 + 83 =
10 × 7 - 48 =
10 × 10 - 38 =
9 × 9 + 4 =
2 × 6 + 56 =
6 × 7 - 15 =
4 × 9 - 9 =
8 × 8 - 51 =
10 × 5 + 10 =
4 × 3 + 72 =
6 × 5 + 56 =
8 × 5 - 16 =
10 × 2 - 3 =
10 × 9 - 29 =
8 × 9 - 51 =
7 × 3 + 88 =
6 × 10 - 60 =
9 × 7 + 95 =
3 × 10 + 41 =
3 × 3 + 45 =
8 × 2 - 1 =
5 × 6 + 13 =
7 × 6 + 47 =
6 × 5 + 99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8 - 7 =
3 × 9 + 8 =
2 × 9 + 29 =
5 × 8 + 86 =
9 × 9 + 63 =
8 × 7 + 30 =
6 × 8 - 34 =
3 × 9 - 0 =
8 × 5 + 9 =
6 × 7 + 93 =
9 × 6 - 28 =
2 × 7 + 64 =
9 × 9 - 13 =
8 × 3 + 41 =
2 × 3 + 4 =
6 × 6 + 18 =
7 × 7 + 18 =
9 × 9 + 3 =
7 × 5 - 29 =
3 × 4 + 33 =
8 × 10 + 68 =
6 × 4 + 21 =
4 × 3 - 1 =
4 × 3 + 92 =
9 × 10 + 63 =
7 × 9 + 54 =
7 × 7 - 15 =
9 × 9 + 38 =
4 × 8 - 30 =
2 × 2 + 40 =
3 × 6 + 56 =
10 × 5 - 43 =
2 × 5 + 60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7 - 2 =
5 × 2 + 56 =
6 × 5 + 53 =
2 × 6 + 17 =
2 × 3 + 29 =
3 × 3 + 56 =
2 × 4 + 26 =
4 × 9 + 49 =
8 × 9 + 56 =
8 × 6 + 43 =
9 × 8 + 86 =
8 × 8 - 5 =
3 × 5 + 26 =
7 × 10 + 98 =
10 × 7 + 9 =
7 × 9 - 38 =
10 × 4 + 96 =
9 × 9 + 44 =
10 × 8 + 49 =
5 × 3 + 34 =
10 × 10 - 40 =
6 × 10 - 31 =
8 × 6 + 28 =
9 × 3 + 21 =
7 × 4 + 85 =
2 × 8 + 21 =
6 × 8 + 91 =
5 × 8 - 15 =
7 × 7 + 49 =
4 × 10 - 26 =
7 × 10 + 23 =
5 × 8 - 36 =
5 × 8 + 80 =
8 × 3 + 76 =
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10 - 18 =
9 × 8 + 64 =
6 × 6 + 48 =
8 × 2 + 63 =
10 × 9 + 73 =
4 × 7 + 37 =
6 × 8 + 77 =
9 × 7 - 57 =
5 × 9 + 99 =
2 × 6 + 98 =
3 × 10 - 30 =
8 × 8 + 57 =
9 × 10 + 62 =
3 × 6 + 79 =
3 × 10 + 71 =
10 × 2 + 67 =
5 × 5 + 22 =
3 × 8 - 7 =
4 × 7 - 4 =
7 × 5 - 19 =
10 × 9 + 66 =
4 × 6 + 8 =
10 × 3 + 11 =
5 × 5 - 9 =
10 × 2 + 77 =
5 × 2 + 83 =
10 × 4 - 22 =
6 × 8 + 47 =
4 × 7 + 6 =
5 × 7 - 7 =
7 × 8 - 21 =
6 × 2 + 73 =
6 × 10 + 14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2 + 51 =
2 × 4 + 95 =
2 × 9 + 69 =
4 × 6 + 41 =
2 × 8 + 44 =
5 × 7 + 71 =
7 × 10 + 1 =
8 × 7 - 3 =
4 × 2 + 27 =
3 × 8 + 6 =
9 × 4 + 10 =
7 × 6 + 84 =
2 × 8 + 9 =
9 × 10 + 95 =
6 × 9 + 28 =
8 × 3 + 52 =
8 × 8 + 44 =
6 × 9 - 29 =
7 × 7 + 27 =
2 × 2 + 78 =
10 × 2 + 40 =
7 × 2 + 31 =
10 × 6 + 33 =
7 × 10 - 64 =
8 × 3 + 92 =
10 × 4 + 12 =
5 × 3 + 88 =
9 × 2 + 5 =
10 × 3 + 11 =
6 × 5 - 22 =
9 × 2 + 95 =
5 × 10 - 43 =
5 × 3 + 21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7 - 23 =
8 × 9 + 87 =
10 × 6 - 53 =
4 × 7 - 7 =
7 × 4 + 46 =
9 × 8 - 1 =
4 × 5 + 30 =
6 × 10 + 17 =
6 × 6 + 46 =
3 × 3 + 71 =
9 × 5 - 39 =
7 × 4 + 40 =
2 × 9 + 80 =
5 × 3 + 73 =
8 × 7 - 34 =
8 × 9 + 77 =
10 × 6 + 19 =
9 × 8 + 8 =
5 × 5 - 20 =
4 × 4 + 4 =
9 × 4 + 46 =
10 × 3 + 23 =
8 × 6 + 83 =
5 × 4 + 21 =
6 × 4 + 5 =
10 × 9 + 45 =
2 × 10 + 47 =
8 × 3 + 92 =
3 × 7 + 30 =
6 × 2 + 54 =
10 × 6 - 7 =
4 × 4 + 18 =
10 × 10 + 67 =
6 × 9 - 46 =
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9 - 25 =
4 × 6 + 35 =
9 × 7 + 7 =
8 × 8 + 46 =
3 × 7 - 13 =
5 × 6 + 1 =
8 × 10 + 87 =
7 × 8 + 89 =
9 × 5 - 4 =
9 × 8 + 74 =
2 × 6 + 67 =
5 × 3 + 67 =
9 × 5 + 55 =
8 × 9 - 61 =
6 × 7 + 46 =
9 × 8 + 47 =
8 × 6 + 19 =
8 × 6 + 0 =
5 × 5 - 13 =
7 × 7 - 47 =
8 × 9 - 57 =
4 × 2 + 0 =
7 × 10 + 32 =
8 × 8 + 88 =
3 × 7 + 3 =
3 × 3 + 54 =
3 × 5 + 99 =
4 × 2 + 72 =
2 × 3 - 6 =
7 × 9 + 52 =
9 × 10 - 85 =
5 × 4 + 47 =
5 × 3 + 58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7 + 38 =
5 × 6 + 82 =
9 × 6 + 21 =
2 × 8 + 87 =
7 × 4 + 14 =
8 × 4 - 1 =
10 × 8 + 82 =
5 × 10 - 10 =
5 × 10 + 3 =
2 × 6 + 41 =
10 × 5 - 16 =
4 × 9 - 29 =
4 × 7 + 86 =
10 × 4 - 0 =
7 × 6 + 84 =
9 × 10 - 16 =
10 × 7 + 35 =
7 × 9 + 17 =
6 × 3 + 80 =
2 × 7 - 7 =
7 × 8 - 25 =
8 × 5 - 19 =
7 × 8 - 53 =
4 × 7 + 34 =
2 × 10 + 83 =
6 × 10 + 77 =
9 × 4 + 40 =
6 × 3 + 34 =
9 × 2 - 5 =
7 × 8 - 49 =
3 × 6 + 43 =
3 × 3 - 8 =
7 × 10 + 89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4 + 46 =
9 × 10 + 97 =
9 × 5 + 28 =
6 × 7 - 42 =
4 × 9 + 8 =
8 × 6 - 9 =
9 × 4 + 13 =
4 × 7 + 57 =
9 × 10 + 41 =
8 × 4 + 68 =
8 × 8 + 31 =
7 × 8 + 51 =
4 × 4 + 75 =
4 × 8 - 19 =
6 × 10 - 58 =
8 × 3 + 9 =
10 × 10 + 28 =
7 × 5 + 4 =
9 × 2 + 20 =
5 × 7 + 60 =
10 × 4 + 57 =
7 × 8 + 25 =
9 × 7 + 30 =
10 × 2 + 66 =
9 × 6 + 88 =
10 × 7 - 43 =
6 × 8 - 28 =
2 × 2 + 73 =
9 × 7 + 78 =
5 × 4 - 15 =
6 × 8 + 71 =
8 × 10 + 89 =
10 × 7 + 16 =
2 × 9 + 42 =
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2 + 70 =
7 × 9 + 13 =
6 × 10 + 80 =
9 × 7 + 45 =
8 × 9 + 0 =
4 × 7 - 6 =
4 × 4 + 18 =
6 × 9 + 97 =
6 × 7 + 74 =
10 × 7 - 70 =
6 × 7 + 45 =
2 × 9 + 78 =
4 × 6 + 60 =
8 × 3 + 74 =
7 × 4 + 19 =
7 × 5 + 97 =
4 × 9 + 18 =
5 × 5 + 32 =
2 × 9 + 47 =
5 × 7 - 10 =
3 × 9 + 32 =
3 × 9 + 31 =
10 × 10 + 25 =
8 × 3 + 56 =
5 × 4 + 6 =
9 × 3 + 76 =
10 × 4 + 51 =
6 × 8 + 80 =
2 × 5 + 42 =
8 × 8 + 58 =
6 × 5 + 36 =
9 × 8 - 54 =
6 × 10 + 84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2 + 42 =
9 × 6 + 83 =
9 × 4 + 62 =
9 × 4 + 97 =
10 × 8 + 45 =
10 × 7 + 54 =
7 × 10 + 87 =
4 × 5 + 60 =
3 × 9 + 47 =
6 × 9 - 15 =
2 × 6 + 44 =
2 × 6 + 42 =
9 × 8 - 20 =
6 × 8 + 12 =
8 × 5 + 25 =
6 × 2 + 7 =
8 × 7 + 48 =
3 × 8 + 30 =
8 × 4 + 53 =
9 × 10 + 77 =
5 × 5 - 16 =
10 × 9 - 2 =
6 × 6 + 5 =
3 × 4 - 9 =
8 × 10 + 19 =
9 × 8 + 34 =
2 × 8 + 58 =
8 × 10 + 86 =
5 × 5 - 20 =
6 × 10 + 58 =
3 × 4 + 41 =
9 × 7 - 51 =
3 × 4 - 7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10 + 34 =
2 × 3 + 59 =
5 × 7 + 43 =
5 × 2 + 86 =
10 × 2 + 4 =
5 × 2 + 15 =
8 × 8 + 25 =
6 × 8 + 46 =
8 × 9 + 77 =
6 × 10 + 67 =
6 × 9 + 10 =
5 × 6 - 25 =
7 × 6 - 6 =
4 × 9 + 51 =
9 × 3 + 46 =
7 × 3 + 70 =
2 × 7 + 52 =
9 × 8 + 23 =
3 × 2 + 39 =
6 × 2 + 80 =
3 × 5 + 91 =
6 × 2 + 83 =
8 × 7 - 3 =
6 × 9 + 67 =
9 × 2 - 5 =
2 × 8 + 29 =
2 × 2 + 4 =
8 × 6 + 57 =
3 × 7 + 78 =
6 × 5 + 8 =
9 × 7 + 96 =
9 × 9 - 49 =
5 × 4 + 44 =
2 × 5 + 66 =
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8 + 94 =
5 × 3 + 62 =
4 × 4 + 77 =
5 × 6 + 35 =
7 × 5 + 75 =
6 × 3 + 1 =
2 × 4 + 19 =
5 × 4 + 53 =
3 × 9 + 10 =
6 × 6 + 80 =
3 × 8 + 20 =
3 × 4 + 21 =
4 × 7 - 18 =
5 × 6 + 54 =
8 × 10 + 29 =
6 × 6 + 48 =
2 × 9 + 63 =
4 × 6 + 77 =
9 × 10 - 30 =
6 × 10 - 44 =
8 × 4 - 13 =
8 × 10 + 12 =
7 × 5 + 87 =
2 × 4 + 54 =
7 × 2 + 95 =
4 × 7 + 79 =
10 × 9 + 42 =
7 × 7 + 55 =
5 × 7 + 52 =
9 × 5 + 42 =
10 × 4 + 0 =
4 × 7 + 47 =
5 × 8 - 23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8 - 32 =
5 × 6 + 96 =
5 × 6 + 58 =
4 × 7 + 34 =
10 × 4 - 0 =
9 × 8 + 98 =
9 × 7 + 41 =
8 × 6 + 50 =
4 × 7 + 2 =
6 × 3 + 65 =
3 × 6 + 70 =
7 × 5 - 11 =
2 × 6 + 13 =
10 × 4 + 72 =
6 × 8 - 9 =
7 × 5 + 42 =
3 × 7 + 78 =
4 × 10 + 20 =
7 × 9 - 52 =
6 × 9 - 41 =
3 × 2 + 85 =
10 × 6 + 62 =
3 × 8 + 45 =
6 × 8 - 7 =
4 × 8 - 13 =
8 × 10 + 80 =
9 × 9 + 57 =
6 × 6 - 17 =
10 × 7 + 32 =
9 × 5 + 99 =
4 × 6 + 10 =
10 × 6 - 44 =
7 × 7 + 75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6 + 86 =
9 × 8 + 90 =
10 × 8 + 51 =
4 × 6 + 21 =
4 × 9 - 8 =
10 × 4 + 23 =
8 × 7 - 11 =
5 × 7 + 40 =
3 × 4 + 22 =
5 × 9 - 36 =
7 × 3 - 15 =
3 × 9 - 22 =
2 × 8 + 18 =
3 × 10 + 6 =
2 × 3 + 75 =
8 × 6 - 12 =
8 × 3 + 24 =
6 × 3 + 58 =
10 × 5 - 38 =
4 × 10 - 20 =
2 × 10 + 11 =
10 × 8 + 28 =
7 × 5 + 24 =
6 × 6 - 24 =
6 × 2 + 20 =
10 × 2 + 29 =
9 × 8 + 15 =
4 × 2 + 43 =
4 × 10 + 64 =
9 × 4 + 16 =
10 × 8 + 91 =
7 × 4 - 4 =
9 × 10 + 72 =
5 × 5 + 78 =
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9 + 16 =
6 × 10 + 83 =
8 × 4 - 20 =
5 × 10 + 99 =
2 × 10 + 53 =
10 × 9 + 74 =
9 × 5 + 75 =
10 × 7 - 12 =
6 × 5 + 73 =
10 × 6 + 24 =
6 × 10 - 0 =
10 × 8 + 63 =
7 × 10 - 17 =
9 × 6 - 42 =
10 × 7 - 40 =
9 × 7 - 46 =
3 × 4 + 6 =
9 × 4 - 35 =
7 × 10 + 42 =
4 × 9 - 30 =
8 × 10 + 84 =
2 × 7 + 42 =
10 × 8 - 16 =
3 × 7 + 39 =
8 × 10 + 89 =
4 × 8 - 15 =
8 × 4 - 25 =
7 × 9 + 43 =
9 × 7 - 61 =
4 × 2 + 94 =
6 × 9 + 23 =
2 × 5 + 67 =
4 × 6 + 63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7 - 25 =
3 × 7 - 21 =
7 × 9 + 35 =
9 × 4 + 20 =
6 × 10 - 19 =
5 × 10 + 91 =
5 × 3 + 86 =
5 × 2 + 48 =
3 × 7 + 26 =
4 × 2 + 85 =
3 × 5 + 40 =
10 × 7 - 43 =
6 × 8 + 80 =
8 × 8 - 43 =
9 × 6 + 53 =
9 × 2 + 82 =
9 × 10 - 19 =
4 × 9 + 37 =
10 × 3 + 23 =
4 × 9 + 90 =
5 × 4 + 79 =
5 × 3 - 13 =
8 × 4 + 85 =
7 × 8 - 26 =
6 × 3 + 25 =
4 × 6 - 12 =
9 × 9 - 19 =
9 × 6 + 72 =
6 × 3 + 91 =
6 × 3 + 53 =
2 × 7 + 8 =
5 × 9 - 35 =
9 × 6 - 48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2 + 60 =
3 × 9 + 40 =
4 × 4 + 96 =
6 × 7 + 66 =
6 × 6 - 6 =
6 × 7 - 23 =
9 × 4 + 74 =
8 × 10 + 31 =
7 × 10 - 67 =
6 × 8 - 39 =
7 × 5 + 99 =
8 × 8 + 9 =
2 × 2 + 59 =
7 × 7 + 96 =
5 × 4 - 13 =
4 × 10 + 83 =
10 × 6 - 33 =
7 × 5 + 34 =
3 × 10 + 5 =
6 × 9 - 30 =
10 × 10 - 95 =
8 × 6 + 93 =
6 × 9 + 6 =
9 × 5 + 43 =
6 × 9 + 44 =
6 × 8 + 71 =
8 × 2 - 0 =
6 × 6 - 3 =
4 × 3 + 46 =
8 × 8 + 27 =
2 × 4 + 86 =
7 × 8 - 38 =
4 × 5 + 95 =
10 × 4 + 16 =
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6 - 60 =
10 × 8 - 49 =
8 × 10 + 38 =
2 × 6 + 29 =
4 × 9 + 17 =
8 × 5 - 25 =
2 × 7 + 22 =
9 × 9 - 33 =
7 × 10 - 20 =
5 × 6 + 31 =
3 × 8 + 34 =
10 × 10 + 79 =
7 × 9 - 19 =
5 × 10 + 37 =
4 × 8 + 30 =
5 × 8 + 16 =
8 × 2 + 89 =
4 × 7 - 27 =
4 × 6 + 41 =
10 × 10 - 6 =
7 × 9 + 70 =
2 × 4 + 90 =
5 × 10 - 45 =
5 × 3 + 14 =
9 × 10 - 11 =
9 × 2 + 51 =
9 × 6 + 14 =
8 × 6 - 7 =
7 × 3 + 27 =
3 × 9 + 48 =
5 × 5 - 2 =
7 × 6 + 65 =
6 × 6 - 31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4 + 14 =
7 × 5 + 16 =
4 × 2 + 22 =
10 × 3 + 87 =
4 × 4 + 28 =
8 × 9 - 53 =
4 × 10 + 30 =
10 × 8 + 56 =
4 × 6 + 62 =
3 × 5 + 25 =
8 × 9 - 37 =
2 × 10 + 76 =
7 × 3 + 94 =
10 × 8 + 14 =
4 × 3 - 8 =
5 × 2 - 9 =
4 × 9 - 32 =
3 × 8 + 98 =
4 × 4 + 88 =
10 × 10 + 46 =
8 × 5 + 94 =
6 × 5 + 9 =
6 × 6 + 46 =
6 × 9 + 32 =
9 × 8 + 0 =
5 × 3 + 39 =
7 × 7 + 77 =
10 × 5 + 13 =
8 × 8 - 37 =
3 × 10 + 42 =
5 × 4 + 34 =
2 × 6 + 83 =
4 × 10 + 43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6 + 67 =
6 × 10 - 27 =
4 × 5 + 92 =
3 × 6 + 96 =
5 × 5 + 90 =
7 × 4 - 12 =
7 × 7 + 70 =
4 × 10 + 36 =
9 × 10 - 73 =
5 × 8 + 47 =
10 × 9 + 39 =
10 × 5 + 78 =
8 × 10 - 62 =
8 × 4 + 41 =
2 × 2 + 10 =
5 × 4 - 10 =
10 × 8 + 1 =
10 × 10 - 59 =
8 × 4 + 62 =
8 × 6 - 36 =
9 × 4 + 96 =
10 × 10 + 41 =
9 × 10 - 75 =
5 × 2 + 96 =
8 × 4 + 82 =
7 × 7 + 32 =
3 × 3 + 24 =
4 × 5 + 56 =
3 × 6 + 82 =
3 × 3 + 77 =
6 × 6 + 26 =
10 × 9 - 50 =
7 × 3 - 16 =
3 × 4 - 1 =
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10 + 82 =
6 × 4 - 18 =
10 × 5 + 70 =
6 × 7 + 86 =
6 × 3 + 38 =
3 × 7 + 33 =
7 × 5 - 19 =
9 × 10 + 30 =
8 × 6 + 67 =
10 × 4 - 34 =
6 × 10 + 69 =
10 × 2 - 4 =
3 × 9 + 89 =
8 × 10 + 96 =
2 × 2 + 82 =
6 × 9 - 4 =
2 × 4 + 71 =
5 × 6 + 80 =
7 × 2 + 96 =
4 × 3 + 42 =
2 × 7 - 7 =
2 × 4 + 26 =
6 × 3 + 27 =
8 × 6 + 60 =
2 × 8 + 60 =
8 × 8 + 68 =
4 × 8 + 16 =
4 × 6 + 96 =
5 × 10 + 68 =
4 × 8 + 12 =
10 × 10 - 71 =
5 × 10 + 40 =
4 × 6 - 9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4 × 6 - 13 =
8 × 4 + 10 =
5 × 7 + 73 =
10 × 5 + 9 =
6 × 6 + 66 =
6 × 3 + 88 =
3 × 7 + 26 =
8 × 7 - 35 =
5 × 6 - 28 =
8 × 2 + 97 =
2 × 3 + 4 =
4 × 5 + 70 =
4 × 6 + 41 =
5 × 6 - 8 =
8 × 10 + 73 =
5 × 2 + 80 =
3 × 10 + 94 =
10 × 5 + 35 =
2 × 10 + 39 =
4 × 9 + 53 =
8 × 8 - 15 =
5 × 4 + 31 =
7 × 5 + 3 =
8 × 7 - 15 =
8 × 9 + 95 =
10 × 2 + 26 =
3 × 9 - 23 =
5 × 5 - 16 =
9 × 6 - 15 =
8 × 7 + 28 =
2 × 6 + 81 =
7 × 3 + 79 =
2 × 6 + 61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3 × 6 + 87 =
6 × 8 - 16 =
6 × 10 - 60 =
10 × 5 + 46 =
9 × 4 - 20 =
10 × 4 - 8 =
9 × 4 - 22 =
9 × 9 + 8 =
9 × 10 - 74 =
3 × 9 + 89 =
10 × 6 + 68 =
8 × 9 - 23 =
9 × 8 + 88 =
2 × 7 + 46 =
6 × 3 + 37 =
3 × 9 + 48 =
4 × 8 + 31 =
3 × 9 + 85 =
10 × 7 + 51 =
4 × 8 - 5 =
7 × 9 + 37 =
5 × 2 + 14 =
7 × 6 - 32 =
10 × 9 + 0 =
6 × 4 + 38 =
7 × 5 + 18 =
10 × 3 + 17 =
8 × 9 + 48 =
8 × 7 - 29 =
7 × 3 + 51 =
10 × 7 - 21 =
7 × 2 + 13 =
2 × 7 + 58 =
10 × 9 + 27 =
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4 × 8 + 53 =
6 × 3 + 28 =
9 × 10 - 75 =
7 × 8 - 25 =
10 × 3 + 76 =
5 × 6 + 23 =
6 × 6 - 19 =
9 × 5 - 42 =
2 × 3 + 40 =
9 × 8 + 30 =
7 × 7 + 16 =
5 × 5 - 23 =
10 × 2 + 22 =
10 × 8 + 60 =
10 × 2 + 83 =
7 × 10 + 83 =
10 × 8 + 76 =
10 × 4 + 50 =
10 × 7 - 21 =
4 × 5 + 84 =
6 × 8 + 53 =
10 × 10 - 54 =
9 × 7 + 76 =
8 × 7 + 2 =
9 × 7 + 43 =
2 × 10 + 53 =
7 × 3 + 46 =
2 × 5 + 99 =
3 × 3 + 12 =
8 × 9 - 60 =
6 × 5 - 3 =
9 × 8 + 73 =
4 × 9 + 61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2 + 9 =
5 × 5 + 8 =
9 × 9 + 84 =
2 × 7 + 11 =
8 × 7 + 45 =
6 × 3 + 10 =
8 × 10 - 79 =
9 × 9 + 77 =
4 × 4 + 1 =
7 × 7 - 43 =
2 × 8 + 96 =
6 × 10 - 37 =
10 × 5 + 9 =
3 × 7 + 92 =
7 × 2 + 90 =
9 × 9 + 7 =
9 × 3 - 16 =
7 × 3 + 62 =
7 × 6 + 67 =
8 × 10 + 17 =
5 × 6 - 22 =
9 × 9 + 23 =
8 × 6 + 43 =
9 × 5 - 28 =
8 × 10 - 10 =
2 × 7 + 91 =
3 × 6 - 18 =
5 × 7 - 16 =
9 × 6 + 91 =
5 × 9 + 66 =
7 × 4 + 48 =
5 × 7 - 34 =
7 × 2 + 40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7 - 45 =
10 × 3 - 13 =
7 × 7 - 20 =
8 × 7 + 76 =
2 × 10 + 12 =
9 × 6 - 20 =
6 × 10 - 21 =
6 × 2 + 29 =
3 × 2 + 16 =
7 × 10 + 64 =
5 × 5 + 58 =
8 × 5 + 20 =
5 × 6 + 64 =
7 × 7 + 83 =
8 × 2 + 86 =
10 × 6 - 37 =
9 × 2 + 54 =
8 × 4 + 94 =
4 × 10 + 42 =
5 × 3 + 58 =
10 × 9 + 71 =
9 × 4 + 46 =
8 × 3 + 74 =
9 × 4 + 95 =
4 × 3 + 48 =
2 × 5 + 2 =
7 × 8 + 26 =
3 × 3 + 99 =
3 × 2 + 38 =
7 × 8 + 87 =
9 × 5 + 98 =
5 × 9 - 20 =
10 × 4 + 54 =
8 × 3 - 19 =
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7 + 28 =
4 × 6 - 16 =
3 × 7 + 23 =
4 × 2 + 20 =
2 × 5 + 82 =
4 × 8 + 31 =
10 × 2 - 4 =
2 × 9 + 60 =
8 × 6 + 13 =
5 × 10 - 44 =
3 × 7 + 57 =
5 × 4 + 30 =
4 × 7 + 62 =
9 × 8 - 42 =
9 × 4 + 19 =
9 × 5 - 44 =
8 × 9 - 45 =
10 × 10 - 58 =
2 × 10 + 72 =
10 × 10 + 52 =
8 × 5 + 19 =
5 × 9 + 33 =
9 × 7 + 72 =
7 × 7 + 37 =
8 × 5 + 85 =
6 × 3 + 94 =
3 × 7 - 16 =
10 × 2 - 9 =
7 × 3 + 31 =
7 × 3 + 72 =
3 × 9 + 62 =
6 × 7 + 40 =
10 × 2 + 85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7 + 46 =
10 × 9 + 19 =
7 × 5 - 17 =
9 × 8 - 37 =
4 × 8 - 5 =
4 × 10 + 54 =
3 × 7 + 50 =
9 × 7 + 28 =
7 × 4 + 98 =
7 × 2 - 5 =
8 × 8 - 24 =
7 × 10 - 56 =
8 × 6 + 23 =
5 × 5 + 61 =
9 × 10 + 19 =
7 × 8 + 71 =
3 × 8 + 99 =
10 × 5 + 21 =
5 × 4 + 57 =
9 × 3 - 14 =
7 × 4 + 71 =
10 × 10 - 8 =
6 × 7 + 36 =
8 × 7 + 61 =
3 × 2 + 72 =
7 × 4 + 12 =
10 × 8 - 21 =
5 × 9 - 18 =
7 × 7 + 32 =
4 × 9 + 52 =
7 × 4 + 32 =
10 × 3 + 95 =
6 × 9 - 27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3 × 7 + 81 =
7 × 7 + 29 =
6 × 8 - 3 =
9 × 9 + 82 =
9 × 8 + 19 =
7 × 7 + 23 =
5 × 6 + 81 =
9 × 6 + 31 =
5 × 8 + 90 =
10 × 9 + 92 =
8 × 8 + 29 =
7 × 6 + 83 =
3 × 3 + 7 =
9 × 5 + 20 =
3 × 2 + 50 =
7 × 7 - 46 =
7 × 10 + 94 =
6 × 7 + 9 =
10 × 4 + 55 =
6 × 8 + 96 =
3 × 6 + 61 =
10 × 5 - 6 =
6 × 4 - 12 =
6 × 9 + 56 =
8 × 10 - 73 =
4 × 3 + 47 =
10 × 3 - 27 =
3 × 5 + 58 =
3 × 7 + 93 =
3 × 2 + 31 =
10 × 4 - 22 =
8 × 8 - 29 =
4 × 8 + 31 =
8 × 2 + 19 =
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4 - 26 =
8 × 2 + 33 =
6 × 9 + 88 =
9 × 2 + 91 =
9 × 10 - 71 =
7 × 10 + 35 =
10 × 4 + 58 =
7 × 3 + 72 =
7 × 7 + 15 =
9 × 9 - 20 =
6 × 4 + 51 =
2 × 3 + 98 =
2 × 6 + 72 =
3 × 4 + 7 =
5 × 10 + 6 =
5 × 5 + 9 =
3 × 9 + 1 =
9 × 3 + 17 =
4 × 7 + 90 =
5 × 4 + 92 =
10 × 8 + 22 =
2 × 9 + 30 =
9 × 9 - 11 =
5 × 7 + 47 =
10 × 4 + 73 =
5 × 7 - 3 =
3 × 7 + 83 =
3 × 9 + 45 =
3 × 9 + 75 =
8 × 3 + 76 =
4 × 8 + 92 =
4 × 6 + 9 =
3 × 7 - 4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9 - 39 =
8 × 3 + 40 =
6 × 6 + 79 =
8 × 8 + 73 =
7 × 7 + 46 =
8 × 8 + 82 =
6 × 8 + 37 =
8 × 3 + 22 =
9 × 8 + 74 =
6 × 9 + 67 =
6 × 4 + 65 =
7 × 2 + 92 =
9 × 3 - 26 =
6 × 8 + 48 =
6 × 7 + 17 =
9 × 4 - 5 =
8 × 3 - 11 =
3 × 2 + 97 =
6 × 9 + 31 =
5 × 9 - 26 =
9 × 8 + 21 =
3 × 9 - 18 =
3 × 5 + 93 =
9 × 2 + 36 =
9 × 2 + 51 =
4 × 10 - 23 =
5 × 6 + 20 =
6 × 7 - 4 =
9 × 5 - 13 =
2 × 10 + 71 =
8 × 8 - 27 =
5 × 2 + 90 =
6 × 6 + 45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4 - 28 =
3 × 7 - 2 =
4 × 7 + 65 =
9 × 10 + 63 =
4 × 3 + 88 =
3 × 6 + 98 =
9 × 10 + 17 =
9 × 8 + 19 =
2 × 2 + 50 =
8 × 9 + 27 =
8 × 8 - 3 =
4 × 6 + 42 =
6 × 9 + 84 =
7 × 3 + 31 =
6 × 10 + 89 =
5 × 7 - 7 =
5 × 8 + 4 =
4 × 4 + 42 =
4 × 5 + 83 =
7 × 6 + 22 =
3 × 10 + 14 =
2 × 10 + 83 =
2 × 5 + 81 =
6 × 10 + 76 =
9 × 2 + 47 =
7 × 10 + 65 =
6 × 5 + 74 =
6 × 10 - 38 =
8 × 9 + 6 =
3 × 4 + 79 =
2 × 5 + 39 =
2 × 10 + 83 =
10 × 10 - 2 =
2 × 10 + 35 =
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2 + 33 =
2 × 3 + 47 =
9 × 10 - 36 =
10 × 5 + 16 =
6 × 7 + 99 =
9 × 7 + 47 =
9 × 3 - 11 =
4 × 6 + 99 =
2 × 5 + 91 =
9 × 4 - 36 =
3 × 5 + 98 =
6 × 8 + 43 =
9 × 10 + 50 =
9 × 10 + 45 =
7 × 6 + 60 =
4 × 6 + 47 =
2 × 9 - 10 =
10 × 8 + 98 =
2 × 4 + 69 =
3 × 2 + 32 =
8 × 6 - 23 =
4 × 10 + 70 =
10 × 10 - 47 =
9 × 6 - 9 =
3 × 3 + 45 =
9 × 6 + 87 =
3 × 7 + 18 =
6 × 5 + 68 =
8 × 7 - 23 =
7 × 6 + 59 =
8 × 10 - 20 =
2 × 5 + 6 =
2 × 6 + 89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9 - 61 =
3 × 8 + 75 =
6 × 2 - 12 =
10 × 7 + 83 =
5 × 5 + 32 =
8 × 7 + 53 =
9 × 10 + 77 =
3 × 7 + 6 =
8 × 7 + 62 =
5 × 6 - 8 =
10 × 2 - 1 =
7 × 6 + 37 =
9 × 5 + 70 =
4 × 7 - 2 =
2 × 5 + 14 =
10 × 7 + 32 =
6 × 2 + 8 =
10 × 9 - 90 =
2 × 5 + 22 =
10 × 2 + 7 =
10 × 5 + 55 =
10 × 4 + 23 =
10 × 7 - 22 =
7 × 7 + 78 =
10 × 8 + 69 =
4 × 5 - 6 =
6 × 10 - 28 =
4 × 4 + 37 =
7 × 4 - 27 =
6 × 3 - 16 =
9 × 7 - 10 =
6 × 6 + 95 =
7 × 2 + 63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4 × 10 - 18 =
9 × 8 + 52 =
3 × 9 + 12 =
3 × 7 + 76 =
5 × 3 + 39 =
10 × 2 + 19 =
6 × 9 - 39 =
9 × 7 - 43 =
10 × 7 - 7 =
7 × 9 + 48 =
2 × 8 + 13 =
3 × 8 + 75 =
10 × 5 + 91 =
4 × 9 - 11 =
9 × 5 + 49 =
8 × 7 + 97 =
5 × 7 + 61 =
2 × 10 - 16 =
9 × 8 - 5 =
6 × 2 + 56 =
10 × 2 + 71 =
6 × 9 - 28 =
3 × 4 + 14 =
6 × 5 + 67 =
5 × 10 - 39 =
8 × 6 - 28 =
7 × 6 - 23 =
5 × 8 + 17 =
7 × 6 + 61 =
6 × 7 - 27 =
9 × 5 + 13 =
10 × 9 + 59 =
4 × 6 - 14 =
4 × 7 - 21 =
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5 + 24 =
4 × 10 + 57 =
2 × 6 + 80 =
7 × 10 + 29 =
8 × 2 + 40 =
4 × 3 - 7 =
2 × 7 + 35 =
8 × 6 - 25 =
9 × 5 + 25 =
10 × 6 - 32 =
10 × 9 + 21 =
6 × 9 + 90 =
3 × 5 + 28 =
7 × 2 + 95 =
4 × 4 + 27 =
9 × 3 + 83 =
6 × 10 - 42 =
9 × 3 + 88 =
2 × 3 + 31 =
5 × 10 + 3 =
10 × 3 + 36 =
10 × 5 + 61 =
7 × 5 - 8 =
5 × 9 + 47 =
3 × 6 + 32 =
7 × 4 + 45 =
7 × 8 - 2 =
6 × 6 - 7 =
5 × 7 + 62 =
7 × 3 + 3 =
6 × 6 + 76 =
9 × 9 - 13 =
5 × 9 - 11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6 + 94 =
9 × 9 + 28 =
6 × 3 + 72 =
8 × 2 + 70 =
10 × 10 + 27 =
6 × 7 + 33 =
8 × 7 - 29 =
7 × 10 + 22 =
4 × 4 - 12 =
7 × 7 - 29 =
10 × 4 - 34 =
4 × 5 + 77 =
6 × 6 - 14 =
3 × 10 + 95 =
2 × 9 + 83 =
8 × 9 + 9 =
9 × 9 - 22 =
2 × 3 + 64 =
8 × 8 - 20 =
10 × 10 + 15 =
6 × 9 + 75 =
10 × 7 + 39 =
9 × 7 - 10 =
6 × 9 + 45 =
7 × 6 + 54 =
4 × 8 - 8 =
6 × 3 + 46 =
2 × 9 + 67 =
4 × 5 + 42 =
5 × 4 + 67 =
5 × 2 + 95 =
7 × 3 + 9 =
5 × 6 + 46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10 + 66 =
7 × 3 + 80 =
2 × 2 + 78 =
6 × 9 - 32 =
4 × 3 + 61 =
4 × 10 + 16 =
7 × 5 - 28 =
3 × 8 + 61 =
3 × 8 - 22 =
4 × 8 + 5 =
10 × 5 - 23 =
8 × 5 - 4 =
4 × 2 + 94 =
8 × 6 - 13 =
4 × 5 + 66 =
10 × 3 + 17 =
6 × 7 + 81 =
6 × 5 - 17 =
4 × 9 + 48 =
7 × 3 + 92 =
9 × 9 + 64 =
6 × 8 - 4 =
10 × 10 + 68 =
7 × 9 - 30 =
5 × 9 + 95 =
6 × 9 + 26 =
8 × 9 + 25 =
7 × 9 + 61 =
6 × 6 + 52 =
7 × 6 - 16 =
8 × 8 + 93 =
4 × 8 + 97 =
8 × 3 + 13 =
7 × 3 + 32 =
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6 + 30 =
10 × 10 + 2 =
2 × 9 + 85 =
2 × 6 + 51 =
3 × 9 + 2 =
8 × 6 + 96 =
4 × 7 - 9 =
6 × 6 + 65 =
6 × 10 + 84 =
5 × 6 + 70 =
10 × 3 + 63 =
9 × 10 - 13 =
8 × 2 + 52 =
9 × 5 - 38 =
8 × 6 - 2 =
2 × 6 + 13 =
7 × 3 - 10 =
3 × 8 + 89 =
5 × 3 + 13 =
2 × 9 + 5 =
5 × 6 + 42 =
7 × 10 + 74 =
7 × 7 + 4 =
5 × 6 - 15 =
7 × 4 + 15 =
10 × 8 + 15 =
7 × 3 - 1 =
9 × 9 + 24 =
3 × 5 + 52 =
7 × 5 + 63 =
5 × 5 + 34 =
3 × 7 + 36 =
3 × 9 + 19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5 + 13 =
2 × 7 + 72 =
9 × 9 + 71 =
9 × 8 + 91 =
5 × 7 + 15 =
6 × 6 + 50 =
10 × 9 - 68 =
9 × 4 + 15 =
9 × 9 + 63 =
3 × 5 + 26 =
2 × 9 + 24 =
10 × 2 + 94 =
5 × 10 - 14 =
3 × 6 + 26 =
2 × 10 + 15 =
3 × 2 + 71 =
5 × 6 + 91 =
9 × 4 + 16 =
2 × 5 + 97 =
7 × 2 + 47 =
7 × 5 - 3 =
9 × 10 + 16 =
7 × 5 - 10 =
8 × 2 + 84 =
2 × 10 - 9 =
7 × 10 - 39 =
6 × 8 + 66 =
4 × 7 + 33 =
5 × 5 + 79 =
2 × 5 + 47 =
4 × 10 + 91 =
9 × 3 + 41 =
6 × 9 + 71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4 + 71 =
6 × 8 - 24 =
7 × 7 + 60 =
2 × 4 + 21 =
9 × 4 + 54 =
7 × 7 + 88 =
10 × 2 + 39 =
10 × 3 + 79 =
4 × 7 + 43 =
9 × 6 + 51 =
4 × 5 + 16 =
10 × 2 + 87 =
10 × 8 + 57 =
6 × 8 - 11 =
5 × 5 + 5 =
2 × 8 + 57 =
10 × 5 + 24 =
3 × 6 + 31 =
8 × 2 - 9 =
5 × 6 + 29 =
6 × 8 + 31 =
8 × 9 - 39 =
9 × 6 + 72 =
4 × 7 + 94 =
2 × 9 + 79 =
5 × 3 + 21 =
6 × 6 + 19 =
3 × 6 - 13 =
7 × 4 + 87 =
9 × 7 + 4 =
2 × 3 + 16 =
9 × 2 + 19 =
9 × 10 + 48 =
6 × 5 + 46 =
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7 + 28 =
9 × 3 - 3 =
4 × 2 + 29 =
9 × 2 + 55 =
10 × 3 - 18 =
5 × 8 - 31 =
10 × 7 - 38 =
10 × 4 - 26 =
2 × 2 + 9 =
7 × 8 - 50 =
9 × 6 + 59 =
3 × 2 + 94 =
7 × 6 - 34 =
2 × 8 + 61 =
2 × 5 + 97 =
9 × 9 - 29 =
9 × 5 + 31 =
7 × 2 + 5 =
8 × 7 + 79 =
10 × 8 - 28 =
7 × 5 - 22 =
5 × 6 + 53 =
2 × 6 - 5 =
6 × 8 - 41 =
4 × 4 + 98 =
8 × 4 + 94 =
10 × 2 + 80 =
5 × 8 - 14 =
5 × 10 + 47 =
4 × 8 - 32 =
5 × 10 + 23 =
9 × 9 - 32 =
6 × 10 - 50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4 - 10 =
8 × 2 + 11 =
2 × 9 - 3 =
8 × 8 + 31 =
10 × 9 + 62 =
6 × 6 + 80 =
6 × 5 + 41 =
10 × 6 + 81 =
7 × 6 - 4 =
9 × 8 + 9 =
7 × 9 + 79 =
10 × 9 + 86 =
9 × 2 + 9 =
5 × 6 - 9 =
8 × 7 - 48 =
8 × 3 - 19 =
4 × 6 + 61 =
5 × 3 + 52 =
10 × 6 + 76 =
10 × 8 - 42 =
7 × 10 - 1 =
4 × 10 - 17 =
3 × 6 + 19 =
10 × 9 - 4 =
10 × 8 + 64 =
3 × 8 + 14 =
8 × 4 - 20 =
10 × 2 + 53 =
9 × 5 + 95 =
7 × 10 + 26 =
2 × 3 + 13 =
5 × 10 - 3 =
7 × 2 + 78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7 - 36 =
10 × 2 + 18 =
5 × 6 + 49 =
10 × 7 - 40 =
10 × 6 - 11 =
3 × 8 - 16 =
5 × 7 + 75 =
5 × 10 + 62 =
5 × 7 - 22 =
8 × 5 + 68 =
9 × 5 - 0 =
7 × 2 - 12 =
8 × 10 + 52 =
9 × 4 - 0 =
2 × 10 - 4 =
3 × 2 - 3 =
3 × 3 + 71 =
2 × 9 + 93 =
4 × 5 + 0 =
6 × 9 - 31 =
4 × 10 + 48 =
10 × 4 + 51 =
10 × 8 + 61 =
2 × 6 + 68 =
4 × 2 + 67 =
9 × 5 + 62 =
6 × 8 + 86 =
9 × 8 + 61 =
7 × 8 - 55 =
4 × 4 + 60 =
8 × 7 - 39 =
3 × 2 + 82 =
5 × 3 - 12 =
7 × 7 + 10 =
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3 + 9 =
10 × 4 + 28 =
3 × 9 + 75 =
10 × 6 + 38 =
3 × 6 + 68 =
10 × 8 + 7 =
7 × 6 + 75 =
5 × 8 + 37 =
10 × 10 + 87 =
7 × 8 - 47 =
8 × 3 + 78 =
6 × 2 + 4 =
8 × 7 + 19 =
7 × 8 + 79 =
7 × 7 + 47 =
6 × 2 + 73 =
6 × 10 - 10 =
6 × 5 - 16 =
3 × 5 + 72 =
8 × 8 - 36 =
8 × 9 + 32 =
8 × 4 - 31 =
2 × 9 + 10 =
7 × 10 + 11 =
10 × 6 + 20 =
5 × 5 + 98 =
9 × 5 + 2 =
8 × 2 + 89 =
8 × 4 + 2 =
4 × 8 + 70 =
10 × 8 + 51 =
8 × 8 + 77 =
4 × 4 + 50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3 × 3 + 91 =
2 × 9 + 61 =
10 × 9 + 21 =
10 × 7 - 10 =
9 × 8 + 5 =
8 × 8 + 65 =
8 × 10 + 38 =
3 × 5 + 11 =
6 × 9 + 77 =
7 × 8 + 8 =
4 × 2 + 44 =
10 × 2 + 59 =
3 × 6 + 53 =
3 × 6 + 59 =
2 × 10 + 35 =
10 × 4 - 8 =
10 × 6 + 9 =
8 × 10 + 3 =
5 × 9 + 11 =
6 × 6 + 82 =
3 × 9 - 19 =
4 × 5 + 97 =
10 × 4 + 66 =
9 × 4 + 25 =
5 × 3 + 55 =
2 × 10 + 46 =
2 × 2 + 26 =
5 × 10 + 94 =
4 × 8 + 66 =
5 × 4 + 98 =
7 × 6 - 41 =
10 × 6 + 7 =
9 × 7 + 39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9 + 6 =
3 × 3 - 2 =
2 × 7 - 8 =
9 × 6 - 21 =
9 × 7 + 60 =
7 × 6 + 35 =
3 × 6 + 31 =
10 × 5 + 83 =
3 × 2 + 93 =
2 × 2 + 29 =
2 × 10 - 18 =
9 × 9 + 9 =
9 × 10 + 74 =
7 × 3 + 67 =
7 × 8 + 60 =
5 × 7 + 48 =
5 × 10 + 70 =
5 × 9 - 26 =
6 × 5 + 45 =
2 × 2 - 0 =
10 × 2 + 60 =
6 × 2 + 52 =
6 × 8 + 38 =
6 × 6 + 52 =
7 × 2 + 52 =
2 × 4 + 91 =
10 × 6 + 91 =
7 × 9 + 76 =
6 × 4 + 52 =
6 × 7 + 53 =
9 × 5 + 37 =
9 × 6 + 88 =
9 × 3 - 0 =
3 × 6 + 51 =
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7 + 61 =
6 × 4 + 43 =
9 × 9 - 73 =
8 × 5 + 58 =
9 × 7 + 43 =
4 × 5 + 61 =
8 × 2 + 45 =
7 × 4 + 26 =
10 × 4 + 0 =
10 × 9 - 24 =
8 × 3 + 80 =
2 × 9 + 95 =
5 × 8 - 26 =
2 × 6 + 59 =
2 × 5 - 2 =
6 × 9 + 77 =
4 × 10 + 19 =
3 × 9 - 14 =
3 × 4 + 14 =
5 × 3 + 2 =
2 × 2 + 79 =
5 × 3 + 63 =
6 × 2 + 32 =
10 × 9 - 84 =
8 × 2 - 3 =
4 × 8 - 14 =
5 × 7 + 24 =
6 × 10 + 16 =
7 × 6 + 4 =
8 × 10 + 34 =
7 × 5 + 29 =
7 × 7 - 6 =
4 × 8 + 38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2 + 56 =
7 × 2 - 5 =
9 × 8 - 29 =
2 × 2 + 5 =
8 × 6 + 32 =
9 × 6 - 43 =
8 × 4 + 72 =
4 × 6 + 75 =
10 × 7 + 86 =
7 × 4 + 25 =
6 × 7 + 33 =
8 × 4 + 84 =
8 × 8 - 21 =
6 × 10 + 3 =
9 × 5 - 23 =
8 × 3 + 42 =
5 × 2 + 35 =
2 × 2 + 95 =
7 × 6 - 34 =
6 × 2 + 91 =
8 × 7 + 94 =
8 × 9 + 5 =
7 × 3 + 76 =
6 × 8 - 22 =
4 × 4 + 70 =
7 × 10 + 56 =
10 × 7 + 12 =
6 × 9 + 62 =
4 × 8 - 25 =
5 × 2 + 11 =
9 × 8 + 23 =
9 × 3 - 27 =
7 × 3 + 60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7 + 89 =
10 × 9 + 8 =
4 × 10 - 2 =
9 × 7 - 49 =
8 × 10 + 9 =
10 × 7 + 87 =
7 × 8 + 2 =
8 × 7 + 68 =
2 × 4 + 25 =
5 × 8 + 24 =
8 × 9 + 64 =
8 × 4 + 0 =
5 × 5 + 92 =
6 × 2 + 17 =
8 × 6 + 20 =
8 × 9 - 64 =
2 × 7 + 5 =
5 × 2 + 56 =
7 × 6 + 22 =
7 × 10 + 66 =
8 × 6 + 37 =
9 × 10 - 63 =
4 × 6 + 99 =
7 × 6 + 86 =
3 × 3 + 70 =
7 × 2 + 63 =
9 × 3 + 37 =
2 × 3 + 73 =
8 × 4 - 21 =
2 × 4 + 53 =
5 × 3 + 61 =
2 × 5 - 2 =
9 × 8 + 9 =
10 × 10 + 34 =
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3 × 8 + 57 =
10 × 9 + 59 =
5 × 4 + 40 =
6 × 6 + 41 =
6 × 10 - 41 =
7 × 10 + 34 =
3 × 10 + 10 =
6 × 6 + 69 =
2 × 10 + 93 =
9 × 6 - 23 =
7 × 10 - 43 =
6 × 10 + 83 =
3 × 5 + 89 =
10 × 6 + 39 =
9 × 5 - 26 =
8 × 7 + 56 =
9 × 6 + 12 =
3 × 8 + 50 =
3 × 10 - 1 =
8 × 9 - 24 =
9 × 4 + 48 =
9 × 6 + 2 =
6 × 3 + 95 =
8 × 6 + 48 =
10 × 7 - 11 =
9 × 7 - 16 =
10 × 6 + 30 =
8 × 8 + 52 =
3 × 4 + 30 =
10 × 2 + 36 =
10 × 8 - 31 =
6 × 8 - 27 =
8 × 8 + 40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10 + 43 =
3 × 6 - 15 =
3 × 8 + 35 =
8 × 6 - 7 =
5 × 3 + 88 =
2 × 9 + 86 =
4 × 2 - 1 =
8 × 6 + 98 =
5 × 3 + 79 =
2 × 9 + 79 =
9 × 10 + 23 =
9 × 7 + 31 =
9 × 9 + 93 =
4 × 4 + 67 =
3 × 7 + 88 =
8 × 5 + 74 =
9 × 7 + 16 =
3 × 7 + 69 =
6 × 3 + 84 =
8 × 7 + 53 =
9 × 6 - 17 =
3 × 5 + 83 =
4 × 10 + 26 =
10 × 5 + 14 =
5 × 3 + 42 =
7 × 3 - 9 =
6 × 2 + 88 =
4 × 5 + 19 =
8 × 5 - 5 =
2 × 5 + 12 =
9 × 9 - 77 =
9 × 5 + 5 =
7 × 5 - 13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4 + 14 =
9 × 5 - 45 =
2 × 3 + 71 =
5 × 7 + 14 =
2 × 3 + 63 =
9 × 9 - 1 =
2 × 8 - 3 =
3 × 4 - 0 =
10 × 3 - 27 =
8 × 10 + 77 =
8 × 3 - 4 =
7 × 4 + 60 =
5 × 10 - 36 =
2 × 5 + 94 =
4 × 8 + 2 =
7 × 4 + 99 =
9 × 9 - 77 =
2 × 8 + 70 =
8 × 4 + 22 =
5 × 6 + 41 =
9 × 7 + 6 =
8 × 9 + 32 =
9 × 9 - 3 =
7 × 10 - 47 =
8 × 5 - 35 =
4 × 4 + 90 =
7 × 3 + 50 =
10 × 5 + 92 =
4 × 2 - 7 =
4 × 8 + 40 =
6 × 10 - 52 =
2 × 5 - 10 =
6 × 7 + 35 =
8 × 8 - 11 =
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10 + 83 =
4 × 5 + 51 =
2 × 10 + 97 =
4 × 9 + 58 =
9 × 5 + 69 =
4 × 10 + 69 =
4 × 9 - 35 =
7 × 3 + 56 =
6 × 7 + 76 =
10 × 7 - 19 =
9 × 5 + 20 =
5 × 9 + 18 =
5 × 5 + 34 =
6 × 5 + 29 =
7 × 9 + 90 =
9 × 4 + 35 =
7 × 10 + 71 =
4 × 6 + 66 =
9 × 7 + 35 =
3 × 7 + 12 =
5 × 5 + 10 =
9 × 2 + 28 =
8 × 9 + 35 =
2 × 4 - 6 =
8 × 4 + 6 =
7 × 2 - 1 =
10 × 4 + 90 =
2 × 3 + 45 =
10 × 2 + 26 =
8 × 9 - 50 =
7 × 10 - 37 =
10 × 5 + 99 =
3 × 7 + 40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3 - 2 =
4 × 10 - 9 =
5 × 8 - 14 =
4 × 5 + 24 =
8 × 10 - 61 =
8 × 9 + 54 =
9 × 9 + 73 =
7 × 4 + 11 =
5 × 10 + 36 =
7 × 6 + 12 =
9 × 9 - 59 =
9 × 10 - 30 =
9 × 10 + 89 =
3 × 6 + 88 =
6 × 9 + 12 =
10 × 10 + 80 =
9 × 7 - 25 =
3 × 9 + 70 =
5 × 10 + 49 =
4 × 6 + 65 =
2 × 2 + 78 =
2 × 6 + 30 =
3 × 8 + 8 =
8 × 8 - 1 =
2 × 3 + 27 =
10 × 4 - 39 =
9 × 3 + 17 =
4 × 9 - 21 =
6 × 5 - 5 =
7 × 2 + 48 =
9 × 9 + 11 =
9 × 7 + 91 =
9 × 10 + 11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9 + 30 =
3 × 4 + 43 =
2 × 9 + 84 =
8 × 7 - 54 =
4 × 5 + 56 =
10 × 8 + 92 =
2 × 6 - 3 =
7 × 4 + 12 =
10 × 7 + 34 =
8 × 9 - 14 =
6 × 5 + 14 =
10 × 2 - 13 =
4 × 2 - 5 =
5 × 9 - 12 =
4 × 9 + 36 =
8 × 8 + 0 =
6 × 8 + 66 =
5 × 10 - 42 =
10 × 9 - 1 =
3 × 6 + 23 =
9 × 3 + 50 =
5 × 7 - 20 =
8 × 5 + 87 =
10 × 4 + 40 =
5 × 3 + 5 =
4 × 10 + 60 =
2 × 5 + 56 =
9 × 5 + 54 =
6 × 10 + 8 =
5 × 10 + 83 =
7 × 9 - 35 =
10 × 9 + 37 =
4 × 7 - 10 =
10 × 4 + 55 =
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4 × 8 - 12 =
8 × 10 - 69 =
7 × 8 + 77 =
8 × 7 - 20 =
5 × 7 - 17 =
9 × 7 - 0 =
5 × 9 + 3 =
8 × 2 + 13 =
6 × 3 + 82 =
5 × 6 + 76 =
4 × 6 - 9 =
10 × 9 - 0 =
3 × 10 + 8 =
3 × 5 + 36 =
5 × 3 + 11 =
2 × 4 + 15 =
2 × 6 + 97 =
4 × 6 - 13 =
7 × 4 - 22 =
10 × 2 + 93 =
4 × 10 + 4 =
5 × 8 + 11 =
4 × 3 + 13 =
4 × 9 + 78 =
2 × 8 - 8 =
4 × 8 + 53 =
4 × 7 + 19 =
5 × 8 + 65 =
3 × 2 + 66 =
2 × 9 + 35 =
6 × 7 + 42 =
8 × 6 + 35 =
7 × 5 + 62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10 + 78 =
10 × 5 + 16 =
6 × 6 + 10 =
10 × 10 - 41 =
3 × 8 + 32 =
7 × 5 + 46 =
3 × 10 - 29 =
7 × 6 + 13 =
7 × 6 - 9 =
4 × 9 - 29 =
3 × 5 + 86 =
10 × 8 - 20 =
6 × 6 + 15 =
7 × 2 + 14 =
6 × 5 + 98 =
9 × 9 + 15 =
3 × 10 + 99 =
9 × 7 - 24 =
5 × 10 + 12 =
10 × 3 + 4 =
8 × 7 + 17 =
5 × 3 - 12 =
10 × 10 + 87 =
3 × 7 + 24 =
4 × 5 + 28 =
8 × 9 + 19 =
8 × 9 - 21 =
10 × 2 + 23 =
7 × 9 - 4 =
6 × 8 + 31 =
4 × 9 + 33 =
10 × 4 + 88 =
4 × 8 + 91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3 × 8 + 71 =
2 × 4 + 92 =
5 × 3 + 72 =
5 × 6 + 25 =
9 × 6 + 7 =
4 × 4 + 84 =
6 × 6 + 29 =
10 × 6 + 62 =
9 × 10 + 92 =
4 × 8 + 99 =
10 × 9 - 42 =
3 × 7 + 83 =
2 × 3 + 19 =
8 × 7 + 95 =
7 × 3 - 9 =
9 × 9 + 37 =
2 × 3 + 79 =
10 × 4 + 3 =
6 × 2 + 24 =
4 × 10 + 31 =
2 × 6 + 22 =
5 × 2 + 78 =
3 × 6 + 49 =
5 × 5 + 41 =
7 × 7 - 17 =
10 × 8 + 23 =
8 × 10 - 53 =
2 × 5 + 25 =
8 × 4 + 97 =
8 × 4 + 5 =
10 × 8 + 14 =
5 × 6 - 28 =
5 × 8 + 36 =
3 × 7 + 59 =
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4 + 20 =
8 × 6 + 72 =
10 × 8 + 12 =
2 × 6 + 78 =
5 × 9 + 23 =
10 × 6 - 39 =
2 × 9 + 80 =
8 × 9 + 28 =
7 × 9 + 34 =
10 × 10 - 91 =
4 × 5 + 65 =
6 × 9 - 16 =
4 × 2 + 95 =
7 × 7 - 34 =
10 × 7 + 19 =
4 × 7 + 88 =
7 × 8 + 45 =
9 × 5 + 92 =
10 × 5 + 88 =
4 × 3 + 17 =
6 × 8 - 44 =
10 × 9 + 70 =
7 × 6 - 30 =
8 × 3 + 75 =
5 × 6 + 61 =
2 × 2 + 49 =
8 × 2 + 87 =
8 × 8 + 34 =
10 × 6 + 66 =
5 × 5 + 91 =
3 × 10 + 6 =
7 × 10 - 17 =
4 × 5 + 86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10 + 60 =
7 × 7 + 61 =
5 × 10 + 37 =
4 × 10 + 96 =
2 × 8 + 3 =
10 × 8 + 30 =
10 × 7 + 51 =
4 × 10 + 85 =
5 × 4 + 30 =
8 × 6 + 63 =
6 × 10 + 83 =
7 × 10 - 1 =
2 × 6 + 0 =
7 × 8 + 89 =
6 × 8 + 69 =
3 × 10 + 18 =
5 × 10 - 32 =
8 × 7 + 49 =
5 × 7 + 23 =
3 × 8 + 60 =
6 × 7 + 21 =
9 × 6 + 43 =
5 × 10 + 86 =
7 × 8 - 34 =
6 × 6 + 63 =
2 × 5 + 7 =
10 × 10 + 11 =
5 × 3 - 3 =
10 × 2 - 20 =
10 × 7 + 27 =
10 × 6 - 22 =
7 × 4 + 15 =
7 × 7 - 1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4 × 3 + 60 =
7 × 6 - 34 =
5 × 9 + 88 =
9 × 3 + 72 =
10 × 10 - 99 =
4 × 9 + 94 =
3 × 10 + 20 =
6 × 6 - 16 =
3 × 8 + 25 =
9 × 7 + 42 =
2 × 8 - 10 =
3 × 2 + 57 =
3 × 9 + 39 =
7 × 4 + 22 =
7 × 2 + 34 =
8 × 6 - 0 =
8 × 8 - 13 =
8 × 5 - 21 =
9 × 5 + 26 =
4 × 3 + 84 =
2 × 7 + 2 =
9 × 7 - 28 =
9 × 8 + 38 =
7 × 2 + 23 =
5 × 9 - 6 =
10 × 6 + 99 =
2 × 5 + 47 =
4 × 5 + 4 =
8 × 7 + 54 =
6 × 2 + 11 =
10 × 8 - 36 =
10 × 2 + 5 =
10 × 5 - 9 =
7 × 9 + 93 =
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8 + 61 =
4 × 3 + 78 =
5 × 3 + 12 =
10 × 10 - 1 =
10 × 9 + 15 =
4 × 9 + 52 =
3 × 5 + 10 =
5 × 10 + 47 =
9 × 7 - 60 =
6 × 6 - 34 =
9 × 4 + 38 =
7 × 10 + 97 =
5 × 6 + 68 =
6 × 6 - 16 =
9 × 6 - 48 =
2 × 2 + 43 =
9 × 7 - 22 =
4 × 3 + 87 =
5 × 8 + 53 =
6 × 3 - 9 =
9 × 6 + 19 =
6 × 9 + 89 =
8 × 8 + 58 =
4 × 7 - 23 =
5 × 4 + 24 =
8 × 9 - 19 =
10 × 3 + 38 =
7 × 5 + 66 =
4 × 3 + 0 =
10 × 2 + 95 =
6 × 8 + 85 =
9 × 8 + 92 =
10 × 5 + 99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8 - 13 =
5 × 2 + 36 =
7 × 2 + 58 =
8 × 9 - 66 =
8 × 9 + 70 =
7 × 9 - 8 =
6 × 4 + 53 =
3 × 10 - 16 =
10 × 8 - 26 =
7 × 4 - 8 =
5 × 4 + 31 =
7 × 10 - 64 =
7 × 10 + 19 =
7 × 10 + 59 =
3 × 4 - 6 =
5 × 6 + 22 =
5 × 10 + 58 =
7 × 6 + 31 =
6 × 3 + 48 =
5 × 7 + 57 =
4 × 2 + 93 =
4 × 4 + 41 =
9 × 8 + 90 =
7 × 4 - 22 =
10 × 3 + 22 =
10 × 3 - 11 =
6 × 4 + 35 =
6 × 7 + 76 =
9 × 10 + 33 =
5 × 10 - 50 =
2 × 2 + 82 =
10 × 3 + 32 =
5 × 8 + 92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10 - 59 =
10 × 9 + 17 =
3 × 8 + 16 =
7 × 2 - 5 =
8 × 10 + 48 =
8 × 2 - 14 =
3 × 2 + 77 =
9 × 3 + 80 =
4 × 7 + 28 =
4 × 6 + 3 =
2 × 3 + 17 =
8 × 10 + 30 =
9 × 4 + 78 =
8 × 9 - 11 =
9 × 8 + 77 =
2 × 2 + 74 =
2 × 9 + 22 =
5 × 2 + 37 =
10 × 5 + 4 =
2 × 3 + 66 =
9 × 8 + 82 =
2 × 5 + 98 =
6 × 8 + 33 =
9 × 10 + 49 =
5 × 9 - 40 =
2 × 2 + 98 =
2 × 7 + 87 =
2 × 5 + 94 =
8 × 9 - 38 =
9 × 3 + 24 =
5 × 2 + 63 =
2 × 10 - 13 =
7 × 10 + 41 =
2 × 10 + 31 =
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3 × 7 + 76 =
9 × 5 + 45 =
6 × 3 + 57 =
6 × 8 + 22 =
9 × 9 - 44 =
6 × 5 + 47 =
2 × 9 + 75 =
6 × 9 + 77 =
4 × 10 + 26 =
7 × 2 + 16 =
5 × 10 - 3 =
6 × 8 + 5 =
4 × 10 + 64 =
8 × 8 + 28 =
7 × 7 + 20 =
10 × 10 - 9 =
2 × 4 + 21 =
4 × 5 - 17 =
6 × 7 + 33 =
2 × 2 + 17 =
6 × 4 + 81 =
3 × 3 + 70 =
5 × 9 + 85 =
9 × 8 + 79 =
8 × 10 - 46 =
6 × 2 + 81 =
7 × 6 + 78 =
4 × 9 + 39 =
3 × 9 + 52 =
5 × 5 + 25 =
2 × 9 + 15 =
4 × 6 + 24 =
10 × 4 + 85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9 - 22 =
4 × 7 - 17 =
5 × 6 - 10 =
5 × 7 + 78 =
9 × 8 + 21 =
7 × 8 + 61 =
3 × 9 - 22 =
10 × 6 + 77 =
8 × 9 + 78 =
7 × 6 + 68 =
9 × 4 - 20 =
2 × 2 + 78 =
5 × 5 + 45 =
6 × 8 + 33 =
4 × 5 + 83 =
5 × 8 - 14 =
4 × 8 + 30 =
5 × 2 + 8 =
2 × 5 - 5 =
2 × 9 + 31 =
8 × 3 + 34 =
5 × 2 + 27 =
7 × 10 - 8 =
10 × 2 + 70 =
2 × 5 + 49 =
7 × 4 + 3 =
7 × 8 + 41 =
2 × 4 + 86 =
7 × 10 + 61 =
6 × 5 - 2 =
10 × 4 + 99 =
8 × 2 + 12 =
3 × 6 + 10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7 + 82 =
5 × 9 + 38 =
10 × 7 + 73 =
4 × 2 + 28 =
10 × 8 + 77 =
10 × 7 + 19 =
6 × 8 + 46 =
7 × 9 - 44 =
3 × 10 + 42 =
5 × 3 + 37 =
2 × 9 + 81 =
6 × 2 + 90 =
9 × 8 + 1 =
2 × 7 + 88 =
10 × 10 + 10 =
10 × 8 - 78 =
10 × 9 + 58 =
7 × 7 - 45 =
7 × 6 + 37 =
9 × 10 + 25 =
5 × 9 - 40 =
9 × 6 + 47 =
6 × 6 - 17 =
9 × 2 + 77 =
5 × 9 + 54 =
5 × 2 + 0 =
8 × 4 + 15 =
4 × 2 + 1 =
9 × 5 - 18 =
10 × 9 - 65 =
2 × 5 + 88 =
8 × 6 - 1 =
9 × 9 + 21 =
8 × 9 - 33 =
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4 × 6 + 16 =
10 × 9 + 34 =
4 × 3 + 59 =
6 × 3 + 10 =
5 × 10 + 29 =
5 × 9 + 91 =
8 × 4 + 22 =
8 × 3 + 33 =
2 × 4 + 39 =
7 × 3 + 61 =
5 × 8 + 64 =
4 × 7 + 86 =
6 × 2 + 34 =
4 × 10 + 2 =
4 × 9 - 13 =
4 × 4 + 53 =
2 × 9 + 26 =
4 × 4 + 57 =
2 × 10 + 67 =
2 × 5 + 32 =
9 × 10 - 30 =
2 × 4 + 54 =
9 × 7 + 88 =
9 × 4 - 12 =
10 × 2 + 89 =
5 × 10 + 84 =
3 × 8 + 26 =
7 × 4 + 43 =
2 × 6 - 9 =
6 × 9 - 27 =
9 × 10 - 29 =
3 × 8 + 88 =
5 × 3 + 18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9 + 18 =
5 × 3 + 84 =
6 × 2 + 19 =
5 × 6 - 26 =
9 × 10 - 10 =
2 × 6 + 24 =
4 × 3 + 20 =
6 × 7 + 69 =
6 × 6 + 4 =
10 × 3 + 76 =
2 × 3 + 10 =
6 × 3 - 1 =
4 × 10 + 30 =
10 × 2 + 23 =
5 × 3 + 86 =
7 × 10 + 96 =
2 × 9 + 68 =
9 × 5 + 21 =
5 × 8 + 11 =
9 × 6 - 40 =
9 × 5 + 22 =
4 × 9 + 82 =
2 × 3 + 37 =
10 × 9 - 3 =
10 × 7 + 44 =
6 × 5 + 22 =
9 × 3 + 50 =
10 × 2 - 8 =
3 × 5 + 12 =
10 × 6 + 23 =
8 × 3 + 65 =
2 × 3 + 0 =
7 × 10 - 24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5 + 62 =
7 × 10 - 2 =
7 × 9 + 91 =
6 × 10 - 28 =
4 × 7 + 35 =
5 × 8 - 6 =
7 × 5 - 31 =
3 × 9 + 72 =
7 × 7 + 40 =
10 × 6 + 53 =
3 × 6 + 26 =
9 × 4 + 19 =
7 × 4 - 28 =
2 × 9 - 18 =
9 × 3 + 50 =
3 × 2 + 40 =
3 × 8 + 30 =
5 × 5 + 43 =
6 × 10 - 30 =
6 × 7 + 67 =
8 × 7 + 45 =
9 × 2 + 20 =
5 × 5 + 80 =
6 × 10 + 49 =
5 × 2 + 63 =
4 × 6 + 57 =
2 × 3 + 33 =
6 × 9 + 35 =
3 × 9 + 99 =
6 × 8 + 53 =
4 × 6 + 22 =
2 × 9 + 12 =
10 × 7 - 40 =
5 × 7 - 11 =
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10 + 51 =
2 × 6 + 55 =
9 × 5 + 29 =
3 × 8 + 97 =
10 × 5 - 18 =
3 × 3 + 8 =
6 × 10 - 0 =
2 × 2 + 72 =
10 × 8 + 35 =
6 × 3 + 39 =
9 × 9 - 81 =
5 × 3 - 0 =
8 × 4 + 85 =
8 × 3 + 78 =
5 × 6 - 17 =
8 × 8 - 22 =
8 × 3 + 36 =
10 × 9 + 23 =
10 × 10 + 45 =
6 × 5 + 31 =
8 × 5 + 60 =
8 × 9 - 6 =
9 × 2 + 40 =
10 × 4 + 16 =
6 × 2 + 53 =
7 × 10 + 52 =
6 × 9 + 85 =
3 × 6 + 26 =
9 × 8 + 93 =
9 × 5 + 96 =
7 × 7 + 1 =
4 × 5 - 17 =
10 × 8 + 99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2 + 96 =
10 × 7 + 73 =
5 × 7 + 7 =
10 × 7 - 23 =
7 × 7 - 10 =
2 × 3 + 14 =
10 × 4 + 54 =
5 × 5 - 0 =
6 × 2 + 32 =
4 × 10 + 63 =
3 × 6 + 56 =
3 × 3 + 74 =
5 × 9 + 75 =
7 × 2 + 18 =
4 × 10 - 39 =
7 × 7 + 18 =
9 × 4 + 52 =
7 × 2 + 61 =
8 × 10 + 52 =
6 × 5 + 13 =
10 × 3 + 31 =
4 × 5 - 5 =
4 × 9 + 49 =
8 × 7 + 8 =
3 × 3 + 40 =
4 × 10 + 86 =
9 × 5 + 40 =
5 × 2 - 5 =
3 × 5 + 30 =
6 × 10 + 52 =
8 × 10 + 58 =
9 × 5 + 73 =
5 × 7 - 4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10 + 68 =
5 × 9 + 19 =
7 × 9 + 33 =
5 × 4 + 21 =
8 × 10 + 15 =
7 × 10 + 76 =
8 × 6 + 72 =
10 × 6 - 28 =
10 × 8 + 37 =
6 × 6 + 60 =
7 × 3 + 17 =
6 × 4 + 13 =
7 × 4 + 21 =
6 × 8 - 10 =
6 × 4 + 18 =
9 × 5 + 96 =
4 × 8 + 88 =
6 × 6 + 81 =
4 × 8 + 15 =
9 × 9 + 11 =
10 × 9 - 47 =
3 × 2 + 53 =
9 × 7 + 75 =
6 × 6 + 38 =
10 × 8 + 14 =
3 × 7 - 4 =
8 × 9 - 5 =
4 × 7 - 27 =
8 × 10 - 35 =
9 × 10 + 86 =
7 × 6 + 4 =
2 × 7 - 0 =
5 × 6 + 64 =
2 × 3 + 68 =
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3 + 69 =
5 × 2 + 63 =
8 × 3 + 73 =
2 × 7 + 51 =
9 × 3 + 67 =
7 × 10 - 46 =
6 × 9 + 67 =
7 × 3 + 3 =
3 × 4 + 20 =
10 × 3 + 98 =
2 × 3 + 72 =
8 × 2 - 6 =
2 × 7 + 15 =
9 × 8 - 51 =
9 × 9 - 29 =
7 × 5 + 73 =
6 × 9 - 27 =
6 × 10 - 55 =
9 × 4 + 63 =
10 × 4 + 76 =
2 × 9 + 27 =
10 × 10 + 14 =
8 × 7 - 23 =
9 × 9 + 97 =
10 × 10 + 81 =
3 × 9 - 17 =
8 × 3 + 18 =
5 × 4 + 70 =
6 × 4 + 91 =
4 × 8 + 32 =
9 × 8 - 48 =
4 × 6 - 5 =
7 × 6 - 24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9 + 9 =
9 × 3 + 10 =
7 × 5 + 45 =
2 × 10 + 64 =
8 × 4 + 51 =
2 × 10 + 43 =
5 × 10 + 45 =
9 × 9 + 21 =
2 × 10 + 58 =
5 × 6 + 96 =
9 × 6 + 63 =
2 × 10 + 41 =
2 × 7 + 41 =
6 × 4 + 71 =
3 × 7 + 42 =
3 × 8 + 1 =
8 × 4 - 20 =
8 × 10 + 82 =
5 × 5 + 8 =
5 × 4 - 16 =
6 × 2 + 73 =
4 × 3 + 74 =
7 × 3 + 92 =
6 × 8 + 1 =
9 × 10 - 69 =
2 × 8 + 97 =
10 × 5 + 67 =
8 × 10 - 63 =
9 × 3 + 63 =
2 × 2 + 34 =
5 × 10 + 18 =
9 × 8 + 59 =
5 × 8 + 20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3 × 3 + 86 =
9 × 5 + 0 =
8 × 5 + 67 =
4 × 5 + 45 =
6 × 6 + 89 =
4 × 5 - 13 =
8 × 4 + 72 =
2 × 7 + 77 =
4 × 10 + 68 =
3 × 9 + 20 =
8 × 10 + 33 =
4 × 10 + 4 =
3 × 8 + 61 =
8 × 8 - 15 =
8 × 8 - 46 =
3 × 5 + 91 =
8 × 9 + 74 =
4 × 4 - 11 =
8 × 8 + 98 =
4 × 10 - 11 =
8 × 5 + 27 =
3 × 5 + 53 =
9 × 2 - 7 =
9 × 7 - 9 =
6 × 8 - 4 =
10 × 7 + 10 =
6 × 3 + 88 =
8 × 8 + 93 =
5 × 7 + 67 =
2 × 3 + 29 =
3 × 7 + 95 =
10 × 3 + 10 =
8 × 6 + 20 =
8 × 6 + 59 =
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8 + 82 =
6 × 5 + 69 =
2 × 6 - 2 =
2 × 8 - 10 =
7 × 9 + 23 =
5 × 10 + 4 =
10 × 6 + 44 =
6 × 2 + 13 =
9 × 8 + 92 =
5 × 5 + 20 =
7 × 8 + 82 =
8 × 4 + 42 =
10 × 10 + 39 =
4 × 8 + 75 =
4 × 6 - 5 =
8 × 8 + 20 =
4 × 4 + 73 =
2 × 2 + 88 =
4 × 5 + 75 =
8 × 9 + 67 =
7 × 8 + 74 =
3 × 6 + 62 =
3 × 3 + 93 =
7 × 8 - 3 =
2 × 9 + 81 =
7 × 6 - 13 =
2 × 2 + 36 =
5 × 9 + 63 =
2 × 2 + 48 =
5 × 8 + 23 =
10 × 5 + 38 =
6 × 6 - 23 =
3 × 5 + 83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8 + 47 =
3 × 10 + 20 =
5 × 4 + 38 =
8 × 9 + 36 =
9 × 7 - 15 =
6 × 7 + 46 =
3 × 5 + 89 =
6 × 5 + 31 =
9 × 8 - 9 =
3 × 8 + 98 =
4 × 2 + 15 =
7 × 9 - 60 =
2 × 10 + 96 =
7 × 10 + 83 =
7 × 2 + 2 =
8 × 7 + 84 =
8 × 9 - 70 =
9 × 3 - 4 =
7 × 2 + 73 =
7 × 4 - 18 =
10 × 2 - 11 =
9 × 7 + 4 =
9 × 8 + 35 =
5 × 3 + 5 =
8 × 5 + 25 =
4 × 4 + 15 =
5 × 8 - 34 =
2 × 5 + 25 =
3 × 7 - 16 =
2 × 6 + 88 =
6 × 5 + 35 =
2 × 10 + 0 =
3 × 10 + 56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10 - 29 =
2 × 8 - 14 =
5 × 3 + 46 =
9 × 7 + 38 =
7 × 5 + 77 =
10 × 10 + 30 =
5 × 5 - 21 =
10 × 6 - 27 =
5 × 10 + 22 =
10 × 2 + 73 =
8 × 6 - 27 =
5 × 8 - 21 =
5 × 5 + 13 =
10 × 3 - 0 =
6 × 4 + 3 =
10 × 2 + 80 =
2 × 9 + 5 =
10 × 6 + 82 =
9 × 3 + 25 =
9 × 6 + 86 =
6 × 8 + 5 =
5 × 9 - 2 =
10 × 8 + 27 =
4 × 3 + 66 =
4 × 3 + 61 =
5 × 4 - 4 =
6 × 8 - 42 =
10 × 9 - 15 =
5 × 7 - 10 =
7 × 3 - 3 =
3 × 7 + 12 =
4 × 2 + 9 =
6 × 10 - 13 =
5 × 8 + 44 =
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9 - 7 =
5 × 2 + 88 =
6 × 8 + 33 =
9 × 10 + 22 =
7 × 8 - 19 =
8 × 7 + 46 =
10 × 7 - 5 =
10 × 4 + 12 =
9 × 7 + 43 =
3 × 4 + 81 =
8 × 6 + 31 =
8 × 8 + 44 =
3 × 3 + 57 =
10 × 3 + 67 =
9 × 3 + 3 =
10 × 6 + 27 =
7 × 9 + 24 =
9 × 9 + 8 =
6 × 8 + 96 =
4 × 2 + 41 =
7 × 7 - 41 =
7 × 2 + 84 =
5 × 3 - 3 =
6 × 9 + 43 =
8 × 5 + 33 =
9 × 9 + 1 =
2 × 10 + 31 =
9 × 5 + 5 =
7 × 8 + 34 =
3 × 5 + 80 =
4 × 5 + 45 =
10 × 5 - 19 =
6 × 9 + 5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6 - 9 =
2 × 7 + 54 =
8 × 4 - 13 =
9 × 6 + 30 =
4 × 10 + 65 =
6 × 9 + 50 =
10 × 4 - 36 =
8 × 6 + 90 =
5 × 3 - 8 =
7 × 2 - 7 =
3 × 7 + 78 =
7 × 3 - 17 =
2 × 5 - 0 =
4 × 2 + 47 =
9 × 9 - 18 =
10 × 5 + 18 =
7 × 8 + 83 =
5 × 9 - 3 =
5 × 6 + 77 =
8 × 7 + 37 =
10 × 6 + 40 =
5 × 9 - 15 =
8 × 7 - 9 =
3 × 9 + 42 =
9 × 3 + 63 =
10 × 5 + 81 =
8 × 10 + 90 =
4 × 4 + 95 =
10 × 8 + 89 =
7 × 6 + 6 =
5 × 4 + 67 =
2 × 8 + 47 =
10 × 10 - 58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2 + 46 =
8 × 2 + 59 =
7 × 6 + 54 =
5 × 10 + 10 =
9 × 3 + 78 =
7 × 9 - 11 =
5 × 7 - 10 =
6 × 8 + 87 =
2 × 4 + 50 =
2 × 5 + 79 =
5 × 9 - 2 =
7 × 7 + 91 =
7 × 2 + 6 =
3 × 10 + 6 =
6 × 6 + 8 =
2 × 6 + 51 =
5 × 10 + 43 =
7 × 6 + 57 =
4 × 5 + 28 =
10 × 4 - 24 =
2 × 2 + 91 =
4 × 9 + 23 =
10 × 7 + 29 =
9 × 5 + 86 =
7 × 3 - 12 =
10 × 2 + 5 =
2 × 2 + 94 =
7 × 3 - 18 =
6 × 4 + 33 =
10 × 6 - 59 =
8 × 8 + 62 =
9 × 9 - 16 =
9 × 3 + 86 =
7 × 7 - 35 =
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4 + 69 =
8 × 8 + 23 =
6 × 10 + 1 =
6 × 6 - 12 =
10 × 9 + 60 =
5 × 5 + 18 =
7 × 10 - 62 =
8 × 2 - 8 =
8 × 10 - 55 =
4 × 10 + 31 =
8 × 9 + 3 =
3 × 4 + 88 =
6 × 10 - 47 =
10 × 7 + 75 =
4 × 6 + 22 =
8 × 10 - 30 =
2 × 3 + 61 =
3 × 8 + 2 =
7 × 10 + 5 =
9 × 6 - 28 =
8 × 8 - 52 =
6 × 4 - 1 =
9 × 4 + 46 =
9 × 9 + 78 =
6 × 5 + 21 =
4 × 6 - 0 =
10 × 4 + 13 =
2 × 3 + 58 =
9 × 4 + 33 =
10 × 3 + 54 =
9 × 7 - 38 =
6 × 10 - 35 =
10 × 10 - 59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9 + 6 =
5 × 7 + 17 =
3 × 3 + 92 =
9 × 8 - 21 =
9 × 8 - 58 =
7 × 10 - 35 =
9 × 3 + 56 =
8 × 4 - 23 =
10 × 7 - 17 =
10 × 4 + 99 =
7 × 6 + 19 =
7 × 9 + 33 =
5 × 6 + 30 =
4 × 6 - 18 =
8 × 4 + 49 =
3 × 10 + 88 =
8 × 8 + 6 =
2 × 6 + 56 =
9 × 3 + 24 =
2 × 7 - 0 =
10 × 2 - 1 =
10 × 7 - 27 =
2 × 4 + 37 =
3 × 8 - 19 =
5 × 5 + 60 =
9 × 9 + 19 =
2 × 8 + 18 =
5 × 10 + 46 =
8 × 9 - 3 =
8 × 6 + 15 =
3 × 7 + 22 =
7 × 4 - 26 =
7 × 3 + 58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8 + 67 =
2 × 3 + 94 =
10 × 3 + 64 =
2 × 8 + 89 =
5 × 5 + 3 =
6 × 6 + 43 =
10 × 6 + 74 =
2 × 5 + 85 =
7 × 5 + 62 =
6 × 6 + 78 =
5 × 8 - 31 =
10 × 3 + 71 =
8 × 10 - 76 =
9 × 4 - 13 =
10 × 7 + 18 =
6 × 9 + 0 =
5 × 10 + 43 =
10 × 2 - 8 =
7 × 10 + 92 =
9 × 4 + 27 =
3 × 3 + 51 =
3 × 10 + 98 =
3 × 6 + 48 =
6 × 9 - 2 =
2 × 5 + 54 =
8 × 10 + 84 =
9 × 5 + 33 =
3 × 6 + 16 =
9 × 2 + 64 =
7 × 9 - 11 =
10 × 5 + 49 =
5 × 6 + 26 =
6 × 2 + 2 =
5 × 9 + 61 =
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4 + 33 =
4 × 2 + 3 =
9 × 7 + 54 =
8 × 4 - 27 =
10 × 8 + 86 =
4 × 6 + 12 =
8 × 4 - 16 =
7 × 2 - 1 =
3 × 5 + 18 =
5 × 10 - 16 =
10 × 5 + 47 =
8 × 4 + 61 =
10 × 6 + 92 =
7 × 5 + 77 =
8 × 4 - 6 =
6 × 10 + 29 =
5 × 8 + 28 =
5 × 4 - 14 =
7 × 6 - 4 =
6 × 9 + 20 =
2 × 8 + 74 =
5 × 2 + 56 =
5 × 5 + 79 =
5 × 8 + 14 =
9 × 9 + 71 =
5 × 5 + 97 =
5 × 9 + 70 =
3 × 10 + 34 =
5 × 5 + 87 =
3 × 7 + 14 =
4 × 5 + 5 =
4 × 9 + 37 =
4 × 3 + 77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8 + 71 =
2 × 3 + 27 =
4 × 4 + 16 =
5 × 8 - 1 =
5 × 8 + 32 =
3 × 2 + 65 =
9 × 3 + 30 =
4 × 4 + 97 =
5 × 6 - 11 =
6 × 8 - 45 =
2 × 8 + 29 =
5 × 10 - 25 =
9 × 7 - 18 =
9 × 10 + 50 =
5 × 10 - 31 =
6 × 2 - 10 =
6 × 7 - 3 =
8 × 10 + 27 =
9 × 3 + 42 =
3 × 6 + 10 =
10 × 8 - 19 =
5 × 9 + 19 =
5 × 2 + 54 =
8 × 10 + 75 =
4 × 4 + 74 =
8 × 7 - 52 =
3 × 9 + 40 =
9 × 7 - 27 =
8 × 9 + 64 =
9 × 6 + 72 =
5 × 4 + 83 =
8 × 7 - 44 =
10 × 6 + 67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7 + 87 =
7 × 6 + 59 =
5 × 3 + 92 =
9 × 2 + 61 =
6 × 9 + 65 =
10 × 7 + 64 =
5 × 3 + 65 =
3 × 8 + 99 =
8 × 7 + 63 =
3 × 3 - 8 =
4 × 6 + 27 =
7 × 3 + 10 =
5 × 2 + 20 =
5 × 8 - 6 =
3 × 10 + 93 =
8 × 10 - 41 =
4 × 4 - 4 =
3 × 4 + 34 =
6 × 8 + 74 =
4 × 9 + 14 =
7 × 5 - 3 =
8 × 4 + 49 =
9 × 5 + 92 =
9 × 7 + 32 =
6 × 3 + 10 =
8 × 2 + 38 =
9 × 3 + 70 =
10 × 3 + 67 =
4 × 7 + 50 =
7 × 4 + 85 =
5 × 10 - 8 =
6 × 10 + 29 =
10 × 9 - 83 =
3 × 10 - 5 =
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7 - 38 =
9 × 8 - 22 =
2 × 8 + 27 =
8 × 4 + 13 =
7 × 3 + 43 =
2 × 6 - 0 =
8 × 4 + 8 =
10 × 7 - 43 =
7 × 7 + 58 =
6 × 7 - 4 =
8 × 8 + 41 =
10 × 6 - 15 =
5 × 4 + 46 =
10 × 5 + 61 =
7 × 8 + 93 =
5 × 9 + 51 =
4 × 4 + 30 =
4 × 3 + 60 =
5 × 3 + 5 =
9 × 10 + 36 =
2 × 2 + 85 =
9 × 6 + 50 =
9 × 5 - 38 =
9 × 4 + 92 =
8 × 3 + 81 =
7 × 3 + 15 =
8 × 5 - 17 =
6 × 3 + 20 =
8 × 8 - 64 =
8 × 10 - 68 =
2 × 9 + 58 =
3 × 4 - 2 =
7 × 6 - 36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5 + 86 =
8 × 5 + 68 =
8 × 6 + 95 =
8 × 10 - 55 =
10 × 3 + 40 =
10 × 5 - 44 =
9 × 2 + 57 =
7 × 2 + 21 =
9 × 8 + 64 =
10 × 6 + 43 =
9 × 6 + 21 =
9 × 7 - 1 =
3 × 5 + 93 =
10 × 10 - 98 =
4 × 9 - 22 =
8 × 8 + 78 =
8 × 5 + 42 =
5 × 3 + 57 =
10 × 4 - 17 =
10 × 10 + 66 =
8 × 9 + 11 =
7 × 10 + 87 =
4 × 2 - 2 =
4 × 8 + 95 =
8 × 8 + 21 =
10 × 5 + 38 =
5 × 9 - 10 =
4 × 5 + 30 =
4 × 8 + 89 =
3 × 5 + 5 =
5 × 8 - 40 =
4 × 5 + 88 =
8 × 8 + 98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4 × 9 - 12 =
8 × 9 - 9 =
6 × 9 + 63 =
3 × 3 + 40 =
8 × 9 + 71 =
6 × 7 - 13 =
9 × 8 + 4 =
9 × 5 - 5 =
7 × 7 + 84 =
10 × 9 + 30 =
9 × 8 - 30 =
2 × 6 + 46 =
3 × 7 + 32 =
7 × 3 - 5 =
4 × 2 + 96 =
8 × 4 + 32 =
7 × 10 + 82 =
4 × 10 + 92 =
6 × 6 + 52 =
6 × 8 + 93 =
10 × 2 + 61 =
6 × 6 + 85 =
10 × 4 + 22 =
8 × 6 + 47 =
10 × 7 - 4 =
2 × 5 + 80 =
7 × 8 + 83 =
2 × 5 + 66 =
8 × 7 - 42 =
5 × 6 + 30 =
9 × 4 - 11 =
9 × 10 + 73 =
9 × 6 + 19 =
9 × 7 + 69 =
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4 × 10 + 36 =
5 × 10 - 39 =
10 × 8 + 68 =
8 × 4 + 53 =
4 × 3 + 64 =
8 × 8 - 48 =
8 × 10 - 67 =
2 × 6 + 28 =
8 × 9 - 46 =
10 × 5 - 16 =
7 × 9 - 60 =
10 × 7 + 39 =
6 × 7 + 36 =
4 × 5 + 52 =
10 × 2 + 53 =
3 × 7 + 30 =
2 × 3 + 5 =
10 × 9 - 10 =
9 × 3 + 41 =
6 × 5 + 1 =
5 × 6 + 35 =
3 × 2 + 7 =
7 × 5 + 65 =
9 × 8 + 56 =
10 × 8 + 48 =
9 × 10 + 10 =
3 × 10 + 20 =
9 × 7 - 11 =
10 × 5 - 46 =
7 × 4 + 61 =
6 × 6 + 93 =
10 × 8 + 2 =
6 × 7 + 73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9 - 15 =
4 × 3 + 4 =
8 × 4 + 1 =
10 × 3 + 19 =
8 × 6 - 29 =
10 × 7 - 49 =
7 × 9 + 76 =
5 × 6 + 10 =
8 × 10 + 28 =
2 × 3 + 70 =
7 × 8 - 34 =
5 × 4 + 80 =
5 × 3 + 18 =
7 × 8 - 6 =
2 × 5 + 66 =
7 × 6 + 63 =
10 × 6 - 36 =
3 × 10 + 49 =
7 × 10 + 81 =
10 × 2 + 19 =
8 × 8 - 17 =
2 × 8 - 0 =
4 × 9 - 27 =
6 × 10 - 41 =
7 × 8 + 79 =
9 × 9 - 10 =
6 × 6 + 54 =
6 × 3 + 67 =
5 × 4 + 77 =
5 × 8 + 95 =
2 × 2 + 83 =
9 × 8 + 98 =
6 × 4 + 16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3 × 9 - 18 =
6 × 4 + 0 =
9 × 9 - 38 =
6 × 8 - 19 =
3 × 5 + 23 =
4 × 6 + 38 =
2 × 4 - 1 =
7 × 2 + 43 =
5 × 3 + 43 =
7 × 7 - 45 =
10 × 8 - 25 =
4 × 2 + 61 =
4 × 6 + 89 =
4 × 4 - 16 =
5 × 10 + 89 =
2 × 4 + 90 =
9 × 7 - 4 =
3 × 10 + 13 =
6 × 2 + 8 =
5 × 2 + 59 =
6 × 6 + 90 =
9 × 5 + 93 =
5 × 3 + 33 =
9 × 5 + 84 =
9 × 7 + 66 =
7 × 10 + 99 =
9 × 10 - 9 =
10 × 9 + 69 =
9 × 8 + 49 =
4 × 2 + 86 =
8 × 8 + 73 =
6 × 8 - 22 =
4 × 10 + 2 =
6 × 9 + 15 =
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10 + 23 =
4 × 3 + 98 =
9 × 3 + 14 =
10 × 5 - 1 =
8 × 4 + 87 =
4 × 6 + 90 =
8 × 10 + 35 =
3 × 3 + 69 =
3 × 4 + 25 =
2 × 9 + 82 =
10 × 10 + 96 =
3 × 2 + 63 =
9 × 4 + 55 =
8 × 10 - 41 =
6 × 6 + 27 =
2 × 5 + 7 =
4 × 8 + 36 =
8 × 6 + 82 =
8 × 8 + 90 =
3 × 3 + 24 =
6 × 3 - 3 =
7 × 4 - 5 =
4 × 5 + 35 =
4 × 7 + 66 =
9 × 3 - 23 =
9 × 9 + 51 =
5 × 3 + 55 =
9 × 6 + 37 =
8 × 8 - 22 =
3 × 9 + 16 =
9 × 7 + 68 =
6 × 7 + 12 =
10 × 4 + 95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3 - 8 =
9 × 9 + 42 =
9 × 10 + 1 =
10 × 4 + 2 =
9 × 8 + 88 =
3 × 8 + 7 =
10 × 8 + 85 =
7 × 5 + 84 =
5 × 8 + 84 =
3 × 6 + 25 =
8 × 6 + 96 =
6 × 10 + 33 =
8 × 3 + 65 =
2 × 6 + 7 =
4 × 2 + 17 =
10 × 10 + 75 =
2 × 8 + 65 =
8 × 10 + 33 =
8 × 7 - 32 =
2 × 6 + 6 =
5 × 10 - 1 =
5 × 7 + 90 =
4 × 5 + 92 =
9 × 6 + 16 =
7 × 8 + 93 =
2 × 9 + 44 =
10 × 6 + 28 =
10 × 5 - 14 =
8 × 3 + 65 =
5 × 7 + 87 =
3 × 6 + 26 =
3 × 3 + 56 =
10 × 7 + 45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4 + 69 =
2 × 3 + 64 =
8 × 9 + 37 =
3 × 4 + 49 =
8 × 5 - 35 =
4 × 10 + 23 =
7 × 6 + 28 =
3 × 6 + 16 =
7 × 7 + 3 =
5 × 6 + 60 =
10 × 9 + 7 =
2 × 9 + 84 =
3 × 6 + 62 =
6 × 6 - 5 =
8 × 5 - 23 =
4 × 8 + 89 =
6 × 7 + 90 =
7 × 4 + 0 =
3 × 5 + 19 =
9 × 9 - 49 =
8 × 9 + 9 =
6 × 5 - 12 =
6 × 3 + 79 =
6 × 8 + 27 =
7 × 6 + 9 =
5 × 8 - 25 =
5 × 8 - 26 =
9 × 9 - 0 =
3 × 3 + 49 =
9 × 8 + 62 =
7 × 2 + 6 =
7 × 5 + 38 =
8 × 10 - 77 =
6 × 8 + 58 =
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3 + 88 =
5 × 6 + 36 =
7 × 3 - 21 =
7 × 10 - 3 =
5 × 5 + 28 =
6 × 5 + 66 =
2 × 3 + 71 =
4 × 10 + 30 =
8 × 10 + 55 =
10 × 4 + 5 =
9 × 5 + 22 =
9 × 5 + 71 =
9 × 10 - 5 =
10 × 4 + 14 =
8 × 7 + 56 =
9 × 5 + 95 =
4 × 7 + 5 =
10 × 6 - 29 =
5 × 4 - 11 =
7 × 5 + 53 =
4 × 2 - 2 =
2 × 6 + 22 =
7 × 4 + 46 =
3 × 2 + 30 =
2 × 10 + 79 =
7 × 6 + 79 =
9 × 6 + 6 =
8 × 8 + 54 =
7 × 5 + 90 =
6 × 9 - 2 =
6 × 6 - 2 =
5 × 7 - 21 =
9 × 10 + 98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3 + 1 =
6 × 6 - 31 =
6 × 3 + 78 =
9 × 3 + 89 =
9 × 10 + 24 =
5 × 10 + 56 =
4 × 6 + 92 =
3 × 4 + 11 =
6 × 3 + 79 =
8 × 5 - 16 =
8 × 2 + 14 =
10 × 2 + 22 =
3 × 4 + 78 =
8 × 10 - 55 =
9 × 5 - 19 =
6 × 5 + 34 =
3 × 2 + 11 =
9 × 6 + 15 =
6 × 5 + 79 =
4 × 9 + 26 =
5 × 2 + 15 =
2 × 5 + 79 =
10 × 10 - 98 =
9 × 9 - 6 =
9 × 2 + 11 =
10 × 10 - 88 =
6 × 10 - 30 =
8 × 6 + 34 =
5 × 2 + 5 =
10 × 7 + 19 =
9 × 4 - 10 =
2 × 3 + 97 =
7 × 8 - 40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9 + 96 =
7 × 4 + 70 =
3 × 3 + 96 =
5 × 10 + 44 =
3 × 8 + 15 =
4 × 6 + 72 =
10 × 10 + 4 =
7 × 7 + 99 =
9 × 3 + 17 =
8 × 5 - 7 =
7 × 6 - 38 =
7 × 7 + 23 =
10 × 4 + 51 =
3 × 5 + 78 =
9 × 5 + 22 =
7 × 4 + 41 =
9 × 6 + 19 =
6 × 4 - 17 =
6 × 6 + 56 =
3 × 8 + 64 =
8 × 8 + 64 =
2 × 9 + 41 =
8 × 9 + 32 =
8 × 9 + 58 =
5 × 9 + 17 =
10 × 5 + 96 =
10 × 9 + 41 =
7 × 10 + 41 =
5 × 5 - 24 =
3 × 6 + 35 =
5 × 10 + 49 =
10 × 6 - 53 =
10 × 9 + 39 =
10 × 5 + 87 =
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10 + 74 =
6 × 8 + 71 =
3 × 5 + 12 =
3 × 7 + 30 =
4 × 9 + 51 =
6 × 10 - 43 =
7 × 4 + 20 =
6 × 8 + 77 =
9 × 7 - 41 =
5 × 6 + 54 =
2 × 4 + 70 =
8 × 7 + 79 =
2 × 7 + 43 =
8 × 10 + 66 =
6 × 7 - 29 =
10 × 9 - 0 =
10 × 3 - 12 =
7 × 9 - 45 =
2 × 6 + 26 =
9 × 2 + 78 =
9 × 9 + 27 =
4 × 2 + 20 =
3 × 2 + 75 =
8 × 3 + 18 =
10 × 6 + 76 =
8 × 3 + 51 =
7 × 8 - 37 =
6 × 8 + 7 =
8 × 2 + 3 =
6 × 6 + 21 =
9 × 8 + 98 =
7 × 2 + 84 =
5 × 6 - 13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6 - 16 =
4 × 9 - 21 =
3 × 9 + 90 =
10 × 8 + 42 =
7 × 7 + 23 =
7 × 9 + 38 =
4 × 9 + 42 =
8 × 4 - 2 =
7 × 2 + 11 =
3 × 7 + 31 =
8 × 4 + 66 =
6 × 2 + 38 =
6 × 3 + 21 =
4 × 2 + 61 =
8 × 7 - 56 =
8 × 10 + 53 =
7 × 9 + 63 =
3 × 9 + 54 =
6 × 9 + 81 =
8 × 4 + 48 =
7 × 5 + 13 =
5 × 6 - 12 =
6 × 8 + 63 =
2 × 6 + 5 =
7 × 6 + 91 =
2 × 7 + 2 =
3 × 5 + 60 =
2 × 9 + 21 =
4 × 8 + 50 =
4 × 9 + 40 =
7 × 6 - 38 =
9 × 10 + 97 =
9 × 9 - 67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3 + 46 =
3 × 10 + 64 =
4 × 5 + 51 =
7 × 8 - 6 =
6 × 3 + 81 =
4 × 10 + 6 =
5 × 8 + 57 =
5 × 7 + 81 =
9 × 5 + 0 =
2 × 9 + 46 =
2 × 6 + 72 =
9 × 10 + 19 =
6 × 6 + 75 =
9 × 7 + 85 =
10 × 8 + 20 =
9 × 3 + 34 =
6 × 9 - 51 =
2 × 6 + 39 =
7 × 5 + 78 =
2 × 10 + 44 =
10 × 3 + 14 =
3 × 7 + 96 =
4 × 4 - 8 =
5 × 3 + 42 =
8 × 10 - 54 =
6 × 8 - 16 =
10 × 2 + 87 =
5 × 3 + 54 =
6 × 6 + 86 =
9 × 5 - 31 =
5 × 9 + 78 =
7 × 10 - 20 =
8 × 2 - 1 =
2 × 5 + 5 =
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10 - 13 =
3 × 7 + 78 =
9 × 10 + 75 =
4 × 4 + 47 =
9 × 9 - 79 =
2 × 10 + 1 =
5 × 8 + 27 =
3 × 4 + 39 =
10 × 9 + 57 =
10 × 9 - 40 =
7 × 7 + 37 =
5 × 2 + 42 =
2 × 6 + 12 =
8 × 4 + 94 =
6 × 2 + 13 =
5 × 8 + 36 =
8 × 4 - 8 =
5 × 8 - 7 =
7 × 2 + 92 =
2 × 4 + 34 =
7 × 9 + 81 =
10 × 8 + 1 =
9 × 10 + 84 =
6 × 7 + 57 =
4 × 6 - 13 =
2 × 10 - 20 =
6 × 8 + 87 =
3 × 8 + 95 =
6 × 6 - 34 =
7 × 5 + 8 =
7 × 3 + 25 =
9 × 3 - 5 =
2 × 6 - 4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6 + 15 =
5 × 5 + 23 =
6 × 5 + 94 =
10 × 7 + 1 =
8 × 6 - 47 =
6 × 10 + 62 =
6 × 10 - 41 =
9 × 5 + 22 =
8 × 6 + 56 =
7 × 10 - 1 =
3 × 4 + 26 =
8 × 5 - 29 =
4 × 8 - 2 =
10 × 10 + 53 =
9 × 3 + 42 =
2 × 9 + 15 =
9 × 3 - 24 =
8 × 8 + 68 =
8 × 5 + 2 =
10 × 8 + 56 =
10 × 4 - 16 =
10 × 10 - 91 =
3 × 7 + 17 =
10 × 4 + 68 =
4 × 9 + 91 =
5 × 10 + 86 =
7 × 9 + 48 =
9 × 7 - 51 =
6 × 2 + 49 =
7 × 4 + 66 =
9 × 2 + 97 =
10 × 3 + 10 =
5 × 7 + 99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3 + 25 =
3 × 10 + 94 =
8 × 9 + 70 =
3 × 8 - 4 =
5 × 5 + 83 =
2 × 10 + 12 =
5 × 10 + 6 =
7 × 7 + 89 =
5 × 3 + 26 =
2 × 7 + 17 =
7 × 10 - 59 =
10 × 7 - 52 =
10 × 7 + 70 =
3 × 6 + 75 =
6 × 10 + 47 =
2 × 10 + 31 =
3 × 3 + 65 =
6 × 6 + 28 =
3 × 7 + 67 =
9 × 7 - 28 =
6 × 9 - 7 =
2 × 7 + 99 =
9 × 6 + 42 =
10 × 9 + 19 =
8 × 10 - 36 =
6 × 6 + 20 =
10 × 3 - 20 =
9 × 6 + 82 =
2 × 2 + 90 =
7 × 3 + 20 =
6 × 5 + 57 =
6 × 6 + 76 =
5 × 5 + 93 =
6 × 7 + 71 =
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9 - 9 =
9 × 7 + 63 =
8 × 9 + 52 =
7 × 6 + 90 =
9 × 5 + 11 =
9 × 2 + 98 =
5 × 2 + 99 =
9 × 5 + 34 =
2 × 5 + 27 =
9 × 8 - 37 =
8 × 8 - 28 =
9 × 5 - 31 =
3 × 10 - 21 =
10 × 10 - 92 =
6 × 5 - 19 =
10 × 5 + 34 =
10 × 4 - 29 =
7 × 7 - 28 =
2 × 4 + 24 =
2 × 3 + 72 =
6 × 5 + 68 =
5 × 10 - 31 =
8 × 5 - 40 =
7 × 7 - 35 =
5 × 8 + 12 =
9 × 7 + 52 =
3 × 2 + 30 =
10 × 6 + 23 =
4 × 8 - 1 =
4 × 9 + 24 =
2 × 5 + 41 =
10 × 8 - 6 =
5 × 7 + 76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10 + 44 =
8 × 4 + 61 =
2 × 10 + 61 =
7 × 4 + 24 =
9 × 2 + 20 =
2 × 8 + 52 =
3 × 9 + 35 =
2 × 9 + 7 =
5 × 6 + 28 =
10 × 10 + 23 =
7 × 4 + 96 =
9 × 6 + 34 =
9 × 5 + 95 =
7 × 7 + 52 =
3 × 7 + 94 =
7 × 6 + 21 =
10 × 6 + 55 =
5 × 9 + 93 =
2 × 9 - 8 =
10 × 4 + 93 =
10 × 3 - 18 =
3 × 8 + 47 =
2 × 5 + 37 =
5 × 7 + 10 =
2 × 10 + 34 =
7 × 4 + 88 =
3 × 10 + 25 =
10 × 10 + 48 =
8 × 10 + 10 =
9 × 9 + 10 =
9 × 8 + 78 =
10 × 2 + 27 =
4 × 3 + 85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7 + 97 =
8 × 5 - 12 =
10 × 2 + 14 =
7 × 3 + 85 =
8 × 7 + 49 =
4 × 2 + 52 =
9 × 10 - 24 =
4 × 7 + 46 =
4 × 3 + 28 =
2 × 6 + 61 =
4 × 10 + 87 =
9 × 3 + 57 =
2 × 3 + 98 =
10 × 4 + 7 =
6 × 7 + 19 =
4 × 4 + 11 =
9 × 3 + 16 =
2 × 4 - 0 =
2 × 9 + 47 =
6 × 10 + 85 =
3 × 3 + 98 =
9 × 3 + 61 =
5 × 4 + 31 =
9 × 3 + 6 =
9 × 5 + 25 =
7 × 10 + 24 =
7 × 3 + 10 =
2 × 3 + 64 =
3 × 9 + 92 =
9 × 2 + 48 =
10 × 2 + 5 =
4 × 10 - 4 =
4 × 10 + 5 =
4 × 9 + 6 =
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2 + 3 =
7 × 7 - 25 =
10 × 4 + 68 =
10 × 10 + 45 =
8 × 6 + 22 =
4 × 3 + 57 =
9 × 3 - 5 =
10 × 10 + 62 =
4 × 9 + 34 =
5 × 10 - 31 =
5 × 5 + 99 =
3 × 8 + 76 =
3 × 6 + 48 =
7 × 9 + 1 =
3 × 5 + 37 =
2 × 10 + 97 =
4 × 8 + 75 =
2 × 6 + 79 =
3 × 7 - 14 =
3 × 7 + 59 =
9 × 7 - 50 =
2 × 9 - 14 =
8 × 6 + 90 =
4 × 5 + 41 =
9 × 10 + 72 =
5 × 4 + 42 =
5 × 3 + 88 =
5 × 4 - 20 =
10 × 7 + 7 =
5 × 10 + 42 =
3 × 5 + 94 =
7 × 2 + 74 =
3 × 10 + 97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6 + 93 =
7 × 9 - 3 =
6 × 8 + 94 =
6 × 6 + 54 =
7 × 9 + 69 =
2 × 3 + 77 =
10 × 3 - 27 =
10 × 5 + 80 =
7 × 9 + 46 =
9 × 10 - 81 =
6 × 8 + 92 =
4 × 7 + 27 =
10 × 3 - 27 =
6 × 3 + 17 =
8 × 4 + 81 =
3 × 7 - 9 =
10 × 9 - 77 =
9 × 10 + 88 =
7 × 3 + 43 =
5 × 6 + 95 =
2 × 7 + 49 =
8 × 4 + 30 =
9 × 6 - 41 =
10 × 10 - 47 =
5 × 8 + 87 =
4 × 10 + 62 =
8 × 10 + 26 =
6 × 8 - 32 =
8 × 9 + 41 =
8 × 7 + 18 =
5 × 3 + 95 =
8 × 4 + 12 =
9 × 5 + 96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5 + 88 =
7 × 6 - 38 =
7 × 4 + 14 =
7 × 6 + 81 =
9 × 6 + 49 =
5 × 10 + 86 =
3 × 7 + 86 =
6 × 5 + 54 =
3 × 6 + 28 =
2 × 5 + 66 =
7 × 9 + 50 =
6 × 8 + 96 =
9 × 6 - 5 =
9 × 2 + 95 =
8 × 7 + 32 =
9 × 5 + 43 =
10 × 9 + 8 =
4 × 5 + 27 =
4 × 5 - 0 =
9 × 5 + 5 =
2 × 10 + 74 =
6 × 10 + 96 =
4 × 4 + 62 =
4 × 5 - 12 =
4 × 10 + 23 =
6 × 7 + 3 =
4 × 9 + 80 =
5 × 8 - 6 =
8 × 6 - 27 =
4 × 2 + 46 =
9 × 5 - 10 =
10 × 4 + 79 =
8 × 6 - 25 =
9 × 5 - 34 =
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9 + 93 =
9 × 5 - 18 =
10 × 7 + 62 =
2 × 7 - 10 =
5 × 9 + 87 =
10 × 10 + 99 =
7 × 4 + 74 =
8 × 9 + 32 =
4 × 7 + 93 =
10 × 5 + 74 =
8 × 5 - 19 =
6 × 6 + 4 =
8 × 5 + 23 =
10 × 3 - 4 =
10 × 5 + 63 =
5 × 9 - 39 =
2 × 3 + 67 =
3 × 8 + 14 =
9 × 8 + 6 =
6 × 10 + 58 =
5 × 8 + 21 =
9 × 8 - 11 =
2 × 7 + 23 =
6 × 10 + 96 =
8 × 5 - 32 =
9 × 2 + 26 =
9 × 9 - 62 =
10 × 5 + 32 =
3 × 5 + 30 =
10 × 3 - 20 =
10 × 2 + 20 =
8 × 8 + 7 =
10 × 8 - 42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10 + 45 =
7 × 9 + 86 =
8 × 9 + 65 =
6 × 8 + 22 =
4 × 2 + 77 =
9 × 10 - 65 =
5 × 2 - 5 =
9 × 10 + 92 =
3 × 2 + 52 =
7 × 3 + 26 =
2 × 8 + 61 =
7 × 6 - 22 =
4 × 4 + 33 =
6 × 5 + 94 =
4 × 3 + 65 =
4 × 8 + 52 =
8 × 4 + 37 =
3 × 9 + 33 =
7 × 8 + 91 =
4 × 6 + 31 =
10 × 4 + 17 =
8 × 10 - 36 =
4 × 5 + 24 =
2 × 6 + 46 =
8 × 3 - 12 =
5 × 7 + 10 =
6 × 7 - 14 =
6 × 7 - 19 =
7 × 9 + 86 =
3 × 7 - 8 =
3 × 9 + 89 =
2 × 3 + 96 =
6 × 3 + 24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10 + 41 =
5 × 3 + 51 =
9 × 9 - 69 =
8 × 3 + 71 =
6 × 9 - 40 =
3 × 8 - 15 =
4 × 3 + 85 =
6 × 3 + 9 =
8 × 5 + 72 =
2 × 10 + 8 =
6 × 10 - 9 =
7 × 9 - 2 =
10 × 10 + 30 =
9 × 3 + 26 =
9 × 7 - 62 =
8 × 2 + 11 =
9 × 8 + 51 =
4 × 7 + 10 =
8 × 7 - 41 =
3 × 6 + 71 =
2 × 5 + 36 =
8 × 7 - 41 =
5 × 4 + 17 =
9 × 7 + 92 =
8 × 3 + 3 =
9 × 8 - 6 =
3 × 6 + 62 =
3 × 10 + 88 =
10 × 9 - 77 =
6 × 5 + 47 =
9 × 8 + 78 =
6 × 3 - 17 =
10 × 8 + 44 =
6 × 9 - 19 =
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9 + 38 =
6 × 2 + 74 =
2 × 3 + 47 =
8 × 10 - 3 =
8 × 3 + 32 =
10 × 9 + 54 =
9 × 6 + 42 =
5 × 4 + 61 =
6 × 7 + 42 =
3 × 8 + 62 =
4 × 6 + 38 =
8 × 10 - 14 =
2 × 4 + 54 =
7 × 4 + 44 =
8 × 5 + 32 =
5 × 4 + 28 =
7 × 4 - 22 =
3 × 7 + 95 =
5 × 5 + 67 =
2 × 9 + 21 =
3 × 9 - 26 =
5 × 8 + 30 =
9 × 10 - 21 =
4 × 8 + 77 =
8 × 8 + 10 =
7 × 6 + 3 =
10 × 2 + 29 =
3 × 7 + 58 =
5 × 4 + 80 =
2 × 9 - 15 =
4 × 5 - 7 =
3 × 9 + 19 =
8 × 5 + 83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10 - 69 =
10 × 5 + 73 =
6 × 4 + 19 =
6 × 7 - 23 =
6 × 3 + 54 =
5 × 3 + 29 =
5 × 8 + 19 =
10 × 6 + 5 =
6 × 5 - 0 =
5 × 2 + 56 =
6 × 2 + 60 =
10 × 4 + 23 =
10 × 5 - 48 =
10 × 9 - 52 =
7 × 5 + 66 =
4 × 6 - 17 =
4 × 8 + 42 =
5 × 4 + 19 =
10 × 6 - 12 =
10 × 2 - 16 =
8 × 2 + 99 =
6 × 6 + 52 =
8 × 9 + 74 =
10 × 5 + 22 =
4 × 5 + 49 =
8 × 4 + 51 =
3 × 9 + 84 =
6 × 8 - 16 =
10 × 4 - 2 =
6 × 6 - 21 =
9 × 8 + 80 =
8 × 6 - 27 =
3 × 6 + 91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6 - 14 =
3 × 9 + 43 =
8 × 3 + 92 =
7 × 6 + 86 =
7 × 8 - 44 =
7 × 8 - 7 =
4 × 4 + 84 =
7 × 7 - 39 =
6 × 5 + 88 =
3 × 5 + 54 =
8 × 7 + 18 =
8 × 8 + 37 =
2 × 7 + 1 =
6 × 10 + 26 =
3 × 3 + 9 =
4 × 8 + 6 =
3 × 8 + 66 =
10 × 8 + 41 =
3 × 9 + 82 =
3 × 3 + 69 =
3 × 4 + 73 =
8 × 9 - 56 =
6 × 10 + 22 =
8 × 8 + 90 =
6 × 7 + 51 =
10 × 7 - 29 =
4 × 8 + 26 =
9 × 10 - 77 =
5 × 3 - 0 =
5 × 6 + 80 =
9 × 4 - 32 =
10 × 8 + 92 =
9 × 5 - 35 =
10 × 8 - 39 =
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10 + 86 =
10 × 2 + 55 =
2 × 7 + 10 =
8 × 10 + 86 =
6 × 5 + 28 =
6 × 9 + 89 =
4 × 5 + 83 =
8 × 3 - 14 =
9 × 8 - 33 =
4 × 8 + 70 =
4 × 6 + 45 =
4 × 6 - 8 =
7 × 8 - 2 =
5 × 3 + 79 =
10 × 10 - 0 =
4 × 6 - 20 =
4 × 4 + 55 =
5 × 10 - 20 =
9 × 10 + 20 =
9 × 3 + 76 =
10 × 3 - 7 =
2 × 9 + 8 =
8 × 3 + 97 =
5 × 5 - 14 =
3 × 8 + 38 =
8 × 7 - 10 =
5 × 4 + 41 =
9 × 5 + 50 =
10 × 2 + 91 =
9 × 5 + 12 =
9 × 2 + 43 =
8 × 10 + 45 =
2 × 10 - 8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2 - 7 =
2 × 6 + 20 =
8 × 3 + 73 =
5 × 6 + 50 =
10 × 9 + 91 =
10 × 2 + 57 =
3 × 2 + 0 =
8 × 9 - 51 =
10 × 7 + 91 =
10 × 4 + 16 =
9 × 8 + 26 =
3 × 9 + 85 =
10 × 8 + 88 =
6 × 8 + 76 =
8 × 8 + 44 =
5 × 7 + 2 =
9 × 6 + 34 =
9 × 9 + 33 =
3 × 6 + 3 =
2 × 3 + 57 =
5 × 10 - 9 =
2 × 4 + 42 =
10 × 9 - 8 =
4 × 5 + 36 =
9 × 8 + 44 =
10 × 3 + 99 =
3 × 9 + 11 =
3 × 3 + 96 =
10 × 9 - 61 =
5 × 10 - 17 =
8 × 10 - 35 =
5 × 9 - 20 =
9 × 9 + 80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9 + 90 =
6 × 9 - 39 =
5 × 4 + 53 =
9 × 5 - 41 =
7 × 3 + 74 =
9 × 8 + 8 =
7 × 10 - 28 =
4 × 6 + 20 =
9 × 10 + 46 =
9 × 4 + 6 =
3 × 8 + 37 =
10 × 7 - 56 =
3 × 2 + 45 =
9 × 7 + 88 =
10 × 4 + 28 =
5 × 8 + 67 =
3 × 3 + 82 =
8 × 9 - 9 =
4 × 5 - 16 =
2 × 4 - 5 =
8 × 8 + 7 =
10 × 2 - 14 =
8 × 5 + 41 =
7 × 3 + 37 =
9 × 10 + 76 =
6 × 5 + 86 =
9 × 9 + 41 =
9 × 5 - 20 =
10 × 7 - 68 =
7 × 9 - 28 =
6 × 3 + 65 =
8 × 5 - 19 =
5 × 7 - 15 =
7 × 9 + 72 =
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4 × 8 - 9 =
5 × 7 + 21 =
2 × 9 + 13 =
4 × 2 + 32 =
7 × 4 + 94 =
6 × 10 + 19 =
3 × 2 + 91 =
6 × 10 - 2 =
2 × 7 + 42 =
6 × 5 + 69 =
10 × 9 + 16 =
6 × 7 + 81 =
2 × 2 + 84 =
4 × 9 + 38 =
2 × 9 + 10 =
3 × 9 - 19 =
9 × 9 - 14 =
9 × 6 + 54 =
10 × 7 + 63 =
5 × 5 + 31 =
8 × 5 - 12 =
9 × 7 + 91 =
10 × 7 + 95 =
10 × 7 + 32 =
10 × 10 - 5 =
3 × 5 + 53 =
3 × 7 + 51 =
2 × 7 + 59 =
3 × 8 + 44 =
2 × 5 + 95 =
6 × 6 + 84 =
8 × 9 + 45 =
6 × 3 + 8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4 × 5 + 44 =
9 × 5 + 26 =
2 × 10 + 97 =
8 × 5 + 52 =
8 × 7 - 13 =
4 × 5 + 55 =
8 × 3 + 48 =
7 × 2 - 5 =
10 × 9 - 66 =
4 × 7 + 4 =
8 × 8 - 32 =
8 × 2 + 36 =
8 × 3 + 16 =
10 × 3 + 10 =
7 × 8 - 1 =
9 × 10 - 40 =
7 × 5 + 10 =
7 × 10 - 34 =
10 × 4 + 7 =
10 × 8 - 64 =
4 × 3 + 71 =
9 × 7 + 56 =
7 × 7 - 34 =
7 × 4 + 62 =
10 × 4 + 39 =
8 × 4 + 76 =
9 × 5 + 33 =
9 × 10 + 19 =
3 × 2 + 78 =
2 × 10 + 1 =
5 × 6 + 21 =
9 × 10 - 3 =
3 × 6 + 34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3 + 21 =
4 × 8 + 30 =
2 × 8 + 97 =
7 × 3 + 14 =
8 × 4 + 87 =
4 × 4 + 75 =
6 × 10 + 4 =
8 × 9 + 22 =
8 × 3 + 79 =
10 × 9 + 19 =
2 × 4 + 11 =
2 × 6 - 4 =
8 × 7 + 42 =
8 × 7 + 86 =
5 × 9 + 39 =
10 × 9 - 21 =
10 × 3 + 49 =
5 × 4 + 35 =
2 × 2 + 52 =
7 × 8 - 48 =
2 × 10 + 14 =
9 × 9 - 57 =
3 × 4 + 52 =
8 × 7 + 26 =
3 × 10 - 2 =
5 × 3 + 40 =
7 × 9 - 12 =
2 × 8 + 11 =
4 × 6 + 45 =
9 × 6 - 16 =
8 × 9 + 68 =
5 × 2 + 31 =
8 × 9 + 56 =
9 × 8 + 17 =
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4 + 90 =
4 × 8 - 25 =
7 × 4 + 81 =
6 × 7 + 31 =
10 × 7 + 49 =
3 × 6 + 54 =
3 × 6 + 72 =
3 × 2 + 48 =
2 × 10 + 2 =
3 × 10 + 41 =
4 × 5 + 85 =
8 × 6 - 11 =
7 × 10 + 49 =
8 × 9 + 69 =
10 × 7 + 99 =
6 × 7 + 19 =
10 × 9 - 40 =
9 × 8 + 9 =
5 × 10 + 15 =
3 × 6 + 68 =
10 × 6 - 39 =
4 × 4 + 76 =
8 × 5 + 95 =
10 × 7 + 51 =
8 × 10 + 41 =
2 × 3 + 41 =
10 × 8 + 49 =
3 × 5 + 97 =
9 × 5 + 64 =
8 × 8 - 61 =
5 × 6 + 39 =
7 × 10 + 20 =
7 × 5 + 75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4 × 6 - 18 =
2 × 10 + 7 =
3 × 9 + 77 =
5 × 6 + 0 =
4 × 2 + 25 =
6 × 5 + 62 =
2 × 5 + 79 =
9 × 8 - 4 =
6 × 5 + 33 =
6 × 9 + 73 =
10 × 2 + 52 =
10 × 3 + 70 =
7 × 7 + 98 =
7 × 2 + 70 =
10 × 8 - 10 =
4 × 6 - 5 =
10 × 3 + 53 =
10 × 6 + 94 =
5 × 8 + 76 =
3 × 8 + 39 =
6 × 4 + 10 =
4 × 2 + 81 =
9 × 8 - 18 =
10 × 9 + 51 =
9 × 7 + 23 =
6 × 5 + 81 =
6 × 9 + 34 =
4 × 7 + 37 =
8 × 3 + 58 =
5 × 8 - 22 =
8 × 5 - 17 =
7 × 4 + 73 =
7 × 3 + 40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7 + 96 =
2 × 4 + 48 =
9 × 10 + 79 =
10 × 10 + 5 =
10 × 7 + 72 =
8 × 3 + 3 =
2 × 8 + 63 =
9 × 10 - 56 =
2 × 9 + 17 =
8 × 8 + 69 =
3 × 9 + 25 =
7 × 4 - 5 =
5 × 9 + 39 =
7 × 3 + 91 =
9 × 4 + 80 =
7 × 5 + 83 =
2 × 9 + 20 =
4 × 7 + 93 =
5 × 3 - 5 =
5 × 4 + 68 =
7 × 3 - 13 =
8 × 8 + 21 =
3 × 6 + 47 =
9 × 10 - 53 =
8 × 8 + 45 =
8 × 8 - 52 =
4 × 6 + 1 =
4 × 7 + 20 =
5 × 9 + 90 =
6 × 8 + 38 =
9 × 6 + 86 =
3 × 2 + 94 =
10 × 9 + 19 =
9 × 6 + 14 =
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4 - 23 =
4 × 3 + 23 =
6 × 10 + 27 =
4 × 5 + 76 =
4 × 8 + 46 =
7 × 9 + 17 =
8 × 9 + 39 =
4 × 7 + 12 =
4 × 2 + 25 =
8 × 9 + 38 =
10 × 8 + 13 =
9 × 5 + 55 =
4 × 7 + 68 =
10 × 7 - 39 =
6 × 10 - 17 =
8 × 3 + 82 =
10 × 8 - 19 =
7 × 6 + 13 =
7 × 7 - 11 =
4 × 2 + 25 =
8 × 3 - 13 =
9 × 10 - 69 =
5 × 2 + 52 =
10 × 10 - 11 =
5 × 7 + 42 =
10 × 7 + 17 =
8 × 6 - 28 =
4 × 4 + 89 =
3 × 6 + 15 =
7 × 9 + 82 =
4 × 4 + 4 =
9 × 4 + 26 =
10 × 3 + 62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3 × 4 + 91 =
8 × 7 + 35 =
5 × 9 + 95 =
6 × 5 + 69 =
10 × 7 + 68 =
9 × 8 - 24 =
7 × 6 - 13 =
9 × 3 + 54 =
5 × 10 - 8 =
9 × 9 + 62 =
7 × 9 - 21 =
7 × 2 + 77 =
4 × 7 + 61 =
6 × 4 + 84 =
7 × 10 - 28 =
3 × 7 + 86 =
6 × 2 + 88 =
5 × 6 + 56 =
4 × 4 + 39 =
4 × 8 + 38 =
4 × 10 - 10 =
10 × 3 + 4 =
4 × 5 + 78 =
10 × 9 - 62 =
2 × 6 + 74 =
3 × 8 - 15 =
2 × 3 + 19 =
9 × 7 - 48 =
8 × 2 + 6 =
4 × 5 - 5 =
10 × 9 - 18 =
2 × 3 - 0 =
9 × 10 + 80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4 - 33 =
5 × 7 + 50 =
3 × 2 + 55 =
6 × 9 + 10 =
9 × 10 + 9 =
3 × 6 + 39 =
10 × 6 + 9 =
8 × 3 + 59 =
5 × 6 - 18 =
2 × 2 + 5 =
7 × 9 - 40 =
9 × 8 - 13 =
9 × 5 + 78 =
8 × 8 + 89 =
9 × 3 + 30 =
3 × 5 + 35 =
8 × 2 + 59 =
10 × 5 + 83 =
9 × 4 - 33 =
9 × 8 + 9 =
6 × 4 + 26 =
7 × 3 + 47 =
5 × 9 + 20 =
8 × 10 + 93 =
6 × 3 + 63 =
7 × 9 + 96 =
5 × 3 + 54 =
4 × 5 + 3 =
8 × 10 + 92 =
10 × 10 + 36 =
5 × 8 - 29 =
5 × 7 + 35 =
3 × 7 - 18 =
3 × 4 + 50 =
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9 + 65 =
4 × 5 + 10 =
9 × 7 + 84 =
9 × 9 + 45 =
6 × 3 + 44 =
9 × 7 + 3 =
5 × 7 + 76 =
6 × 8 + 64 =
4 × 7 + 56 =
10 × 8 - 21 =
3 × 9 - 22 =
10 × 3 + 60 =
5 × 4 - 1 =
3 × 10 + 7 =
7 × 10 - 9 =
2 × 3 + 9 =
8 × 8 - 50 =
8 × 8 + 43 =
9 × 10 - 80 =
2 × 7 + 26 =
4 × 8 + 65 =
6 × 6 + 83 =
4 × 10 - 13 =
9 × 2 - 5 =
6 × 7 + 42 =
5 × 2 + 28 =
2 × 2 + 94 =
8 × 10 + 0 =
5 × 10 - 23 =
7 × 7 + 71 =
6 × 10 + 18 =
7 × 8 + 15 =
8 × 10 + 9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5 + 12 =
10 × 3 + 94 =
5 × 7 + 2 =
7 × 10 + 85 =
6 × 4 - 10 =
4 × 4 + 82 =
3 × 6 + 20 =
2 × 6 + 15 =
9 × 6 + 91 =
3 × 9 + 88 =
8 × 10 + 19 =
4 × 9 + 77 =
8 × 2 + 10 =
4 × 9 + 44 =
8 × 8 + 78 =
6 × 10 - 3 =
8 × 4 - 1 =
4 × 7 + 28 =
8 × 10 + 93 =
9 × 6 - 44 =
7 × 8 + 86 =
6 × 10 + 21 =
3 × 6 + 9 =
6 × 6 + 0 =
2 × 4 + 21 =
3 × 6 + 35 =
9 × 9 + 75 =
3 × 8 + 15 =
9 × 9 + 61 =
7 × 7 + 73 =
6 × 9 + 61 =
9 × 6 + 61 =
10 × 7 - 39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3 + 46 =
8 × 10 - 13 =
10 × 9 + 60 =
7 × 4 - 8 =
4 × 4 + 22 =
6 × 3 + 57 =
5 × 3 + 83 =
10 × 10 + 31 =
6 × 10 + 60 =
8 × 7 + 74 =
9 × 8 - 22 =
9 × 7 + 11 =
7 × 7 - 0 =
2 × 5 - 6 =
2 × 8 - 8 =
8 × 8 + 20 =
10 × 10 - 59 =
5 × 6 - 2 =
5 × 7 + 37 =
6 × 8 - 30 =
10 × 8 + 78 =
5 × 8 - 39 =
2 × 5 + 3 =
2 × 3 + 68 =
8 × 10 - 28 =
9 × 10 + 5 =
3 × 5 + 99 =
6 × 8 - 2 =
2 × 5 + 61 =
2 × 4 + 22 =
2 × 2 + 81 =
7 × 2 + 83 =
8 × 2 - 14 =
2 × 5 + 52 =
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7 - 42 =
3 × 2 + 75 =
10 × 2 + 98 =
2 × 7 + 84 =
9 × 7 + 58 =
2 × 4 + 78 =
7 × 10 + 71 =
10 × 7 - 1 =
3 × 4 + 79 =
8 × 5 + 17 =
5 × 8 + 47 =
4 × 8 - 16 =
8 × 9 + 8 =
5 × 2 + 8 =
2 × 5 + 19 =
10 × 6 + 39 =
8 × 2 + 38 =
3 × 3 + 24 =
3 × 5 + 66 =
10 × 7 + 89 =
8 × 3 + 5 =
5 × 10 + 30 =
2 × 8 + 47 =
7 × 6 - 19 =
9 × 10 + 53 =
9 × 10 + 78 =
6 × 4 + 9 =
6 × 7 + 1 =
5 × 7 + 91 =
7 × 5 + 95 =
9 × 9 + 42 =
6 × 3 + 65 =
10 × 9 + 34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5 + 50 =
9 × 7 - 51 =
10 × 4 + 96 =
9 × 6 - 43 =
7 × 8 + 78 =
8 × 9 + 54 =
7 × 9 + 35 =
4 × 4 + 50 =
8 × 10 + 64 =
10 × 7 + 15 =
3 × 9 - 24 =
2 × 10 + 51 =
4 × 5 + 33 =
9 × 9 - 51 =
2 × 8 + 75 =
7 × 6 - 8 =
8 × 9 - 61 =
9 × 2 + 74 =
6 × 8 + 94 =
2 × 6 + 45 =
6 × 3 + 20 =
7 × 5 - 23 =
9 × 4 - 34 =
8 × 5 - 40 =
9 × 10 - 84 =
10 × 3 + 32 =
4 × 3 + 70 =
7 × 6 - 22 =
9 × 10 + 48 =
10 × 8 + 57 =
5 × 10 + 93 =
10 × 10 + 89 =
2 × 2 + 46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9 + 3 =
9 × 7 + 50 =
9 × 10 + 51 =
4 × 7 - 22 =
2 × 9 - 0 =
5 × 10 + 48 =
9 × 9 + 82 =
10 × 2 + 14 =
5 × 7 - 11 =
8 × 5 - 22 =
8 × 5 + 53 =
4 × 6 + 64 =
5 × 8 - 30 =
9 × 2 - 6 =
6 × 6 - 29 =
2 × 5 + 87 =
2 × 3 + 49 =
10 × 10 - 64 =
8 × 5 + 88 =
10 × 10 + 42 =
8 × 10 + 24 =
3 × 6 - 14 =
4 × 3 + 18 =
3 × 3 + 32 =
4 × 4 + 98 =
6 × 2 + 62 =
9 × 10 + 39 =
2 × 4 + 34 =
5 × 6 + 62 =
6 × 6 - 19 =
2 × 2 + 83 =
10 × 7 + 59 =
9 × 8 + 41 =
9 × 4 - 13 =
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3 + 81 =
2 × 5 + 71 =
2 × 9 + 9 =
7 × 9 - 25 =
10 × 3 + 43 =
5 × 8 + 64 =
2 × 10 + 90 =
8 × 4 + 35 =
7 × 8 + 31 =
10 × 4 - 3 =
8 × 7 + 98 =
2 × 4 + 3 =
5 × 4 + 85 =
10 × 7 + 72 =
9 × 3 + 80 =
7 × 9 - 63 =
3 × 5 + 72 =
9 × 8 + 40 =
2 × 10 - 13 =
10 × 6 - 44 =
4 × 10 - 29 =
3 × 6 + 44 =
3 × 7 + 63 =
9 × 10 + 69 =
3 × 2 + 27 =
7 × 3 + 99 =
2 × 6 + 47 =
3 × 8 + 99 =
3 × 4 + 35 =
9 × 9 + 28 =
7 × 7 - 14 =
7 × 5 + 0 =
10 × 10 - 36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6 + 81 =
5 × 7 + 43 =
10 × 10 - 53 =
8 × 2 + 25 =
2 × 5 + 44 =
2 × 9 + 71 =
8 × 8 + 18 =
4 × 8 - 20 =
2 × 3 + 20 =
4 × 9 + 4 =
9 × 3 - 10 =
8 × 3 + 31 =
4 × 6 - 22 =
8 × 9 - 42 =
3 × 6 - 0 =
5 × 6 + 50 =
3 × 4 + 93 =
7 × 6 - 24 =
3 × 8 - 20 =
4 × 4 + 53 =
9 × 2 - 2 =
2 × 6 + 39 =
9 × 9 + 82 =
3 × 5 - 13 =
8 × 8 - 2 =
5 × 8 + 5 =
2 × 5 + 67 =
8 × 4 + 32 =
4 × 4 + 74 =
8 × 4 + 73 =
6 × 8 - 27 =
7 × 10 + 84 =
10 × 5 + 74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10 - 11 =
7 × 10 - 49 =
9 × 2 - 5 =
7 × 7 + 63 =
5 × 9 + 87 =
5 × 2 + 10 =
10 × 8 - 44 =
9 × 9 + 67 =
10 × 6 + 39 =
5 × 8 + 95 =
4 × 10 + 5 =
7 × 10 + 68 =
7 × 7 - 45 =
5 × 6 + 49 =
7 × 8 + 1 =
7 × 6 + 58 =
3 × 2 + 44 =
9 × 5 - 33 =
7 × 7 + 17 =
10 × 5 + 25 =
10 × 9 - 62 =
2 × 7 + 36 =
9 × 5 + 29 =
8 × 9 + 43 =
5 × 8 + 23 =
7 × 7 + 96 =
3 × 7 + 45 =
3 × 6 + 86 =
9 × 10 + 67 =
10 × 9 + 46 =
4 × 7 + 38 =
3 × 10 + 69 =
2 × 9 + 98 =
9 × 8 + 94 =
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9 - 36 =
6 × 4 + 35 =
8 × 6 + 28 =
3 × 2 + 19 =
8 × 2 + 10 =
7 × 4 + 60 =
2 × 6 - 0 =
3 × 3 + 95 =
6 × 9 + 29 =
10 × 10 - 4 =
8 × 7 + 22 =
8 × 6 + 95 =
4 × 3 + 71 =
3 × 2 + 68 =
6 × 2 + 72 =
4 × 2 + 9 =
3 × 7 + 1 =
7 × 5 - 10 =
6 × 5 - 16 =
3 × 5 + 46 =
9 × 7 + 85 =
6 × 6 - 25 =
8 × 8 - 6 =
9 × 3 + 63 =
6 × 9 + 90 =
9 × 4 + 25 =
3 × 4 + 81 =
5 × 4 + 11 =
5 × 6 + 20 =
4 × 3 - 2 =
5 × 8 - 21 =
10 × 10 - 91 =
2 × 5 + 2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5 + 39 =
4 × 3 + 81 =
3 × 6 - 16 =
10 × 4 + 25 =
7 × 9 - 24 =
10 × 6 - 57 =
3 × 7 + 3 =
3 × 5 + 77 =
5 × 9 + 15 =
10 × 9 - 88 =
4 × 5 - 18 =
4 × 6 + 50 =
4 × 6 - 0 =
4 × 4 + 23 =
2 × 6 + 55 =
7 × 5 + 85 =
6 × 10 - 20 =
4 × 3 + 20 =
10 × 10 - 52 =
6 × 10 + 9 =
4 × 9 + 77 =
9 × 10 - 24 =
2 × 2 + 94 =
2 × 5 + 61 =
6 × 7 + 11 =
5 × 6 + 13 =
10 × 10 - 17 =
5 × 3 + 61 =
7 × 2 + 84 =
7 × 6 + 7 =
3 × 6 - 0 =
8 × 4 + 90 =
8 × 6 - 32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5 - 12 =
3 × 3 + 69 =
8 × 9 - 20 =
7 × 5 + 35 =
6 × 9 - 6 =
8 × 3 - 11 =
2 × 4 + 42 =
2 × 4 + 13 =
6 × 3 + 7 =
6 × 8 + 34 =
4 × 10 + 39 =
2 × 8 + 38 =
9 × 8 + 70 =
7 × 9 + 65 =
8 × 4 + 72 =
7 × 10 + 88 =
9 × 4 + 79 =
9 × 3 - 19 =
2 × 4 + 87 =
9 × 4 - 22 =
9 × 9 + 82 =
2 × 3 + 46 =
5 × 3 + 39 =
7 × 5 + 44 =
7 × 9 - 62 =
6 × 7 + 18 =
6 × 2 + 56 =
2 × 8 - 2 =
9 × 4 - 28 =
10 × 5 - 24 =
8 × 7 - 10 =
10 × 8 + 84 =
10 × 2 - 5 =
6 × 9 + 36 =
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4 × 9 + 28 =
8 × 4 + 33 =
3 × 9 - 4 =
6 × 3 + 9 =
6 × 8 + 79 =
5 × 4 - 14 =
6 × 8 + 56 =
5 × 10 - 12 =
4 × 8 + 0 =
2 × 9 - 9 =
7 × 5 + 71 =
8 × 9 - 35 =
9 × 4 - 16 =
6 × 2 + 37 =
2 × 3 + 88 =
9 × 8 - 41 =
3 × 9 + 31 =
6 × 9 + 87 =
2 × 5 + 60 =
7 × 4 + 56 =
9 × 4 + 3 =
10 × 10 - 15 =
2 × 7 + 40 =
2 × 10 + 71 =
2 × 6 + 6 =
5 × 7 + 76 =
8 × 2 + 97 =
3 × 7 - 7 =
2 × 8 + 47 =
3 × 9 + 79 =
5 × 9 + 38 =
10 × 6 + 29 =
7 × 3 + 88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10 - 50 =
2 × 2 + 32 =
10 × 10 - 33 =
6 × 6 + 22 =
7 × 4 - 21 =
8 × 2 + 99 =
10 × 5 + 17 =
2 × 2 + 70 =
4 × 4 + 35 =
2 × 10 + 48 =
10 × 10 + 38 =
10 × 8 + 40 =
8 × 5 - 35 =
7 × 5 - 15 =
10 × 6 + 96 =
10 × 8 - 20 =
4 × 3 + 90 =
7 × 10 + 83 =
3 × 9 + 9 =
7 × 4 + 95 =
4 × 10 - 37 =
9 × 9 - 31 =
9 × 4 + 37 =
8 × 5 + 0 =
4 × 8 + 78 =
10 × 9 - 18 =
6 × 9 + 22 =
3 × 2 + 80 =
7 × 10 - 70 =
8 × 4 - 27 =
7 × 7 - 34 =
6 × 2 - 6 =
9 × 3 + 85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2 + 95 =
6 × 10 - 57 =
10 × 4 - 36 =
7 × 9 + 1 =
2 × 5 + 22 =
7 × 3 + 70 =
8 × 4 + 63 =
6 × 6 - 18 =
10 × 10 + 83 =
8 × 4 - 15 =
2 × 4 + 40 =
10 × 8 + 50 =
6 × 6 + 82 =
9 × 7 + 19 =
7 × 4 + 57 =
8 × 10 - 11 =
5 × 4 + 41 =
2 × 8 + 86 =
7 × 2 + 16 =
9 × 10 - 8 =
10 × 2 + 81 =
5 × 2 + 35 =
8 × 10 + 2 =
9 × 2 + 9 =
7 × 10 + 91 =
7 × 9 - 16 =
6 × 10 + 72 =
2 × 6 + 22 =
6 × 10 - 53 =
8 × 9 - 51 =
3 × 3 + 60 =
8 × 7 - 54 =
4 × 7 + 35 =
3 × 4 + 27 =
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3 × 3 + 29 =
6 × 2 + 21 =
10 × 6 + 21 =
9 × 10 + 98 =
7 × 2 + 82 =
6 × 10 + 67 =
10 × 3 + 97 =
8 × 6 + 37 =
2 × 9 + 20 =
4 × 6 - 5 =
8 × 2 + 63 =
2 × 5 + 46 =
6 × 10 - 40 =
8 × 9 + 35 =
7 × 10 + 46 =
2 × 2 + 84 =
7 × 9 + 85 =
5 × 8 + 2 =
8 × 5 + 93 =
5 × 10 + 38 =
8 × 6 + 2 =
6 × 7 - 17 =
2 × 8 + 15 =
10 × 2 + 50 =
9 × 8 - 44 =
8 × 3 + 67 =
7 × 9 + 53 =
8 × 5 - 7 =
5 × 2 + 23 =
5 × 4 + 79 =
2 × 6 + 74 =
10 × 10 + 39 =
10 × 2 + 41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8 + 15 =
8 × 10 + 46 =
7 × 7 + 49 =
10 × 6 + 43 =
10 × 5 + 66 =
10 × 6 + 19 =
5 × 6 + 13 =
5 × 6 + 79 =
5 × 6 + 0 =
9 × 5 + 60 =
9 × 2 + 51 =
3 × 5 + 46 =
3 × 10 - 2 =
8 × 3 - 0 =
10 × 5 + 33 =
10 × 8 + 98 =
6 × 2 + 99 =
4 × 6 - 6 =
8 × 3 + 19 =
2 × 5 + 95 =
5 × 3 + 64 =
5 × 5 + 58 =
3 × 8 + 65 =
4 × 2 + 14 =
5 × 5 + 29 =
7 × 5 - 25 =
2 × 10 + 29 =
6 × 7 + 11 =
2 × 8 + 28 =
9 × 5 + 20 =
3 × 10 + 58 =
10 × 10 - 96 =
3 × 4 + 32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4 + 16 =
3 × 5 + 7 =
9 × 9 - 76 =
2 × 7 + 32 =
10 × 3 + 78 =
6 × 7 + 70 =
8 × 10 - 31 =
3 × 10 + 31 =
10 × 4 + 33 =
5 × 7 + 35 =
7 × 5 + 49 =
9 × 8 + 63 =
10 × 8 + 72 =
4 × 9 - 0 =
10 × 7 - 61 =
9 × 3 + 90 =
3 × 6 + 93 =
8 × 8 - 46 =
10 × 10 + 90 =
5 × 5 + 84 =
7 × 10 + 80 =
7 × 6 + 80 =
2 × 9 + 48 =
10 × 8 - 74 =
2 × 6 + 96 =
4 × 7 - 16 =
5 × 10 + 77 =
5 × 6 - 29 =
4 × 7 + 50 =
7 × 2 + 63 =
7 × 7 - 41 =
6 × 5 - 25 =
4 × 4 + 92 =
8 × 7 + 84 =
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3 + 84 =
7 × 2 + 33 =
8 × 2 + 55 =
5 × 3 + 47 =
7 × 8 + 26 =
4 × 8 + 16 =
3 × 2 + 72 =
9 × 6 + 67 =
9 × 4 + 92 =
7 × 8 + 67 =
5 × 7 + 93 =
5 × 2 + 25 =
3 × 2 + 92 =
10 × 4 + 46 =
6 × 8 + 95 =
9 × 9 - 12 =
5 × 5 + 86 =
5 × 7 + 23 =
4 × 8 + 60 =
8 × 8 - 32 =
10 × 8 - 78 =
6 × 8 + 38 =
7 × 10 - 13 =
9 × 5 + 15 =
5 × 9 + 74 =
9 × 9 - 49 =
7 × 10 + 84 =
5 × 6 - 27 =
7 × 9 + 78 =
2 × 5 + 98 =
8 × 8 + 72 =
6 × 10 - 37 =
8 × 6 - 46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10 + 63 =
4 × 8 - 1 =
8 × 4 + 43 =
3 × 10 + 26 =
6 × 8 + 75 =
3 × 5 + 77 =
5 × 5 + 73 =
7 × 6 + 38 =
9 × 3 + 45 =
6 × 7 + 6 =
5 × 5 + 30 =
4 × 2 + 79 =
5 × 6 + 66 =
6 × 5 + 85 =
8 × 9 - 68 =
8 × 6 + 79 =
4 × 10 + 92 =
3 × 10 + 16 =
5 × 5 + 1 =
9 × 6 + 33 =
2 × 6 + 68 =
10 × 2 + 16 =
8 × 6 + 23 =
5 × 6 + 31 =
6 × 2 + 13 =
6 × 3 - 7 =
5 × 5 + 78 =
4 × 4 + 2 =
4 × 2 + 10 =
10 × 5 - 45 =
4 × 3 + 54 =
4 × 8 - 18 =
5 × 6 + 10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10 + 56 =
8 × 4 + 44 =
4 × 3 + 55 =
8 × 8 - 51 =
5 × 8 - 24 =
8 × 4 + 59 =
6 × 6 + 44 =
6 × 2 + 22 =
7 × 9 - 17 =
9 × 2 + 95 =
4 × 7 - 6 =
7 × 6 + 88 =
7 × 3 + 71 =
10 × 5 + 20 =
10 × 7 - 3 =
5 × 10 - 34 =
9 × 8 - 29 =
3 × 8 + 69 =
3 × 5 + 38 =
9 × 8 - 35 =
9 × 2 + 2 =
6 × 10 + 92 =
2 × 3 + 42 =
5 × 4 + 5 =
9 × 8 + 82 =
4 × 2 - 5 =
4 × 6 + 38 =
3 × 9 + 76 =
2 × 5 + 87 =
2 × 5 + 78 =
10 × 8 - 76 =
10 × 10 + 53 =
8 × 8 + 7 =
5 × 6 + 70 =
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9 - 21 =
8 × 10 + 45 =
7 × 4 + 7 =
4 × 2 + 55 =
10 × 7 - 3 =
3 × 3 + 60 =
3 × 7 + 40 =
10 × 5 - 37 =
6 × 4 + 76 =
2 × 9 + 41 =
8 × 5 + 98 =
7 × 8 + 71 =
2 × 9 + 91 =
10 × 2 - 18 =
2 × 7 + 17 =
6 × 4 + 73 =
10 × 8 + 48 =
3 × 8 + 28 =
5 × 7 + 65 =
7 × 8 + 29 =
2 × 5 + 9 =
8 × 2 + 43 =
2 × 10 - 12 =
8 × 9 + 7 =
10 × 6 + 69 =
5 × 2 - 5 =
7 × 10 + 48 =
8 × 7 + 51 =
2 × 5 + 6 =
2 × 6 + 66 =
3 × 6 + 82 =
10 × 8 - 64 =
6 × 7 - 24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3 + 26 =
9 × 2 + 58 =
6 × 10 - 36 =
7 × 6 - 7 =
4 × 6 - 23 =
5 × 3 + 8 =
3 × 5 + 83 =
3 × 10 + 7 =
8 × 8 + 31 =
6 × 8 + 4 =
9 × 10 + 38 =
3 × 4 - 7 =
10 × 3 + 65 =
8 × 2 + 15 =
9 × 3 - 27 =
9 × 8 - 47 =
3 × 3 + 97 =
4 × 3 + 86 =
6 × 8 + 27 =
10 × 10 + 39 =
4 × 7 - 16 =
10 × 7 + 24 =
9 × 5 + 54 =
4 × 4 + 41 =
5 × 9 + 53 =
4 × 4 - 7 =
10 × 8 + 62 =
8 × 8 + 32 =
4 × 7 + 95 =
2 × 8 - 12 =
9 × 5 + 28 =
7 × 4 + 81 =
9 × 10 + 30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3 × 5 + 19 =
6 × 9 + 7 =
8 × 3 + 81 =
5 × 6 + 58 =
4 × 6 - 21 =
10 × 8 + 17 =
7 × 4 + 65 =
4 × 4 + 77 =
9 × 2 + 94 =
8 × 7 - 35 =
9 × 10 + 75 =
4 × 8 + 53 =
9 × 8 + 37 =
10 × 2 + 1 =
4 × 4 + 79 =
8 × 6 + 56 =
8 × 9 + 12 =
10 × 6 + 66 =
2 × 2 + 56 =
3 × 8 + 66 =
10 × 4 - 30 =
2 × 8 + 33 =
4 × 9 + 50 =
3 × 3 + 54 =
6 × 4 + 12 =
6 × 6 + 35 =
5 × 10 + 85 =
5 × 5 + 24 =
4 × 6 + 1 =
7 × 7 + 48 =
10 × 8 + 66 =
7 × 10 + 22 =
10 × 2 + 81 =
7 × 7 + 66 =
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8 + 47 =
10 × 9 + 85 =
7 × 8 + 84 =
3 × 7 + 56 =
8 × 10 + 63 =
5 × 7 + 4 =
9 × 5 - 25 =
8 × 6 + 5 =
5 × 9 + 49 =
10 × 3 + 74 =
7 × 4 - 25 =
10 × 2 + 75 =
7 × 7 + 74 =
9 × 6 + 95 =
9 × 7 - 63 =
4 × 5 + 13 =
7 × 7 + 32 =
7 × 7 + 8 =
9 × 10 - 27 =
10 × 3 + 96 =
7 × 7 - 14 =
10 × 8 - 77 =
2 × 6 + 46 =
3 × 6 + 31 =
3 × 9 + 58 =
2 × 7 + 61 =
7 × 3 + 38 =
2 × 7 + 25 =
10 × 10 - 8 =
8 × 7 + 33 =
9 × 6 + 77 =
5 × 5 + 63 =
6 × 10 + 48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4 + 54 =
10 × 2 + 32 =
10 × 9 + 91 =
4 × 4 + 75 =
6 × 8 - 46 =
3 × 5 + 5 =
7 × 8 - 12 =
3 × 8 + 39 =
7 × 9 + 75 =
4 × 2 + 5 =
4 × 8 + 92 =
6 × 4 + 86 =
7 × 6 - 8 =
5 × 10 + 33 =
7 × 9 + 90 =
9 × 6 + 27 =
2 × 10 + 23 =
9 × 10 + 16 =
6 × 8 + 11 =
2 × 3 + 76 =
3 × 6 + 82 =
8 × 9 - 71 =
10 × 5 - 8 =
2 × 10 + 20 =
7 × 4 + 14 =
5 × 10 - 9 =
7 × 10 - 28 =
6 × 2 + 18 =
7 × 4 + 48 =
10 × 3 + 38 =
4 × 9 + 57 =
8 × 9 - 0 =
6 × 10 - 31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9 - 22 =
4 × 5 + 57 =
6 × 8 + 97 =
9 × 8 + 12 =
10 × 5 + 47 =
4 × 8 + 26 =
9 × 10 + 27 =
10 × 4 + 56 =
7 × 9 - 50 =
2 × 6 - 5 =
9 × 6 - 40 =
5 × 9 + 81 =
10 × 10 + 7 =
10 × 8 - 61 =
3 × 3 + 30 =
8 × 4 - 32 =
4 × 9 + 93 =
8 × 7 + 22 =
9 × 3 + 82 =
10 × 4 + 57 =
5 × 6 - 3 =
3 × 9 + 55 =
3 × 9 - 10 =
7 × 6 + 76 =
7 × 10 - 47 =
4 × 10 + 54 =
10 × 2 + 47 =
8 × 4 + 49 =
7 × 8 + 30 =
3 × 8 + 62 =
7 × 10 + 76 =
3 × 9 - 18 =
7 × 5 + 78 =
9 × 4 - 19 =
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7 - 43 =
10 × 8 + 98 =
8 × 5 - 18 =
10 × 7 - 36 =
3 × 4 + 60 =
5 × 7 + 2 =
10 × 8 + 37 =
10 × 9 - 64 =
3 × 7 + 23 =
5 × 4 + 50 =
7 × 8 + 50 =
9 × 9 + 63 =
4 × 6 + 26 =
8 × 3 + 25 =
10 × 8 + 24 =
7 × 5 + 61 =
3 × 4 + 47 =
10 × 9 + 9 =
9 × 5 + 72 =
10 × 2 - 13 =
4 × 5 + 4 =
5 × 9 + 83 =
10 × 6 - 18 =
5 × 8 + 27 =
7 × 2 - 7 =
10 × 5 + 69 =
7 × 8 - 46 =
5 × 8 - 19 =
8 × 8 - 16 =
9 × 4 + 1 =
7 × 10 - 38 =
2 × 5 + 66 =
3 × 4 + 12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10 - 46 =
7 × 8 - 9 =
6 × 8 + 83 =
7 × 10 - 1 =
9 × 10 + 83 =
5 × 7 - 25 =
9 × 10 + 25 =
9 × 7 - 53 =
10 × 3 - 20 =
5 × 10 + 43 =
2 × 10 - 13 =
6 × 2 + 99 =
7 × 4 + 89 =
3 × 6 + 59 =
9 × 2 - 15 =
7 × 9 - 4 =
3 × 3 + 6 =
9 × 10 + 86 =
9 × 9 + 96 =
10 × 5 - 14 =
7 × 5 + 39 =
3 × 7 + 71 =
5 × 2 + 17 =
2 × 2 + 69 =
6 × 5 + 20 =
4 × 10 + 30 =
8 × 10 + 5 =
6 × 9 + 85 =
3 × 5 + 84 =
7 × 5 + 5 =
8 × 10 + 18 =
3 × 8 - 10 =
8 × 4 - 2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6 + 58 =
9 × 10 - 24 =
7 × 2 + 57 =
6 × 5 - 30 =
7 × 2 - 2 =
10 × 5 + 51 =
3 × 3 + 76 =
3 × 6 + 6 =
8 × 6 - 3 =
8 × 8 + 83 =
3 × 2 - 6 =
10 × 4 + 87 =
9 × 10 + 59 =
3 × 2 + 45 =
2 × 5 + 55 =
8 × 8 + 21 =
3 × 6 - 10 =
7 × 7 + 79 =
9 × 9 - 0 =
9 × 7 + 9 =
8 × 9 - 68 =
9 × 7 + 99 =
5 × 8 + 41 =
10 × 4 + 83 =
10 × 6 - 4 =
6 × 9 + 76 =
6 × 7 + 75 =
8 × 5 + 38 =
10 × 8 + 75 =
6 × 10 - 28 =
9 × 2 - 13 =
2 × 5 + 48 =
5 × 6 + 64 =
9 × 4 + 37 =
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4 + 65 =
2 × 5 + 39 =
7 × 4 + 50 =
9 × 4 + 10 =
10 × 10 + 14 =
3 × 5 + 31 =
3 × 4 + 14 =
10 × 9 + 13 =
7 × 3 + 82 =
6 × 9 + 70 =
6 × 5 - 18 =
2 × 4 + 59 =
7 × 6 + 45 =
6 × 3 - 2 =
2 × 10 - 15 =
10 × 10 + 85 =
5 × 2 + 83 =
5 × 9 + 98 =
4 × 4 + 58 =
9 × 10 + 43 =
10 × 9 + 97 =
10 × 10 - 85 =
4 × 3 + 69 =
4 × 8 + 30 =
7 × 7 + 71 =
7 × 8 + 97 =
6 × 4 + 35 =
4 × 10 + 49 =
8 × 10 + 57 =
10 × 5 + 95 =
5 × 8 - 28 =
7 × 3 + 80 =
8 × 9 + 59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10 - 44 =
6 × 7 + 68 =
5 × 9 + 84 =
3 × 10 + 63 =
9 × 2 + 87 =
4 × 10 + 17 =
7 × 6 - 37 =
8 × 2 + 46 =
4 × 4 + 56 =
4 × 4 + 79 =
8 × 9 + 3 =
7 × 8 + 79 =
7 × 7 + 90 =
4 × 10 + 44 =
5 × 9 + 45 =
5 × 3 + 34 =
9 × 9 - 79 =
2 × 10 + 74 =
6 × 2 + 87 =
9 × 5 + 22 =
5 × 4 + 94 =
8 × 7 + 29 =
4 × 8 + 59 =
2 × 7 + 7 =
2 × 7 + 64 =
4 × 10 + 91 =
4 × 8 + 79 =
3 × 3 + 86 =
3 × 8 - 13 =
2 × 4 + 77 =
9 × 8 - 51 =
4 × 9 + 55 =
7 × 4 + 47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3 × 3 - 3 =
6 × 4 + 54 =
5 × 8 + 52 =
10 × 6 + 82 =
7 × 2 + 99 =
8 × 3 + 68 =
4 × 6 + 26 =
8 × 3 - 1 =
6 × 5 + 63 =
4 × 8 + 27 =
8 × 2 + 37 =
3 × 3 + 44 =
3 × 8 + 37 =
8 × 7 + 83 =
9 × 3 - 12 =
8 × 5 + 97 =
5 × 8 - 27 =
9 × 9 + 35 =
7 × 6 - 22 =
7 × 10 + 83 =
10 × 4 + 19 =
4 × 4 - 16 =
6 × 9 + 35 =
6 × 7 + 16 =
6 × 3 + 58 =
4 × 4 + 65 =
9 × 7 + 1 =
4 × 6 + 10 =
9 × 3 + 82 =
3 × 7 + 88 =
7 × 9 - 39 =
10 × 5 + 12 =
6 × 7 + 61 =
7 × 4 + 64 =
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7 + 14 =
3 × 10 + 89 =
7 × 7 + 82 =
7 × 4 + 38 =
8 × 5 + 19 =
3 × 3 + 81 =
4 × 9 - 20 =
8 × 10 + 12 =
5 × 8 + 68 =
4 × 10 + 81 =
6 × 4 + 58 =
10 × 10 - 10 =
8 × 6 + 85 =
2 × 7 + 91 =
10 × 3 - 3 =
3 × 8 + 14 =
10 × 9 + 47 =
2 × 7 + 38 =
8 × 5 - 0 =
8 × 3 + 2 =
2 × 3 + 25 =
5 × 9 + 11 =
3 × 10 + 53 =
3 × 6 - 6 =
5 × 3 + 58 =
3 × 8 + 77 =
6 × 7 - 31 =
6 × 6 + 60 =
7 × 10 + 78 =
9 × 9 - 64 =
9 × 5 + 7 =
6 × 8 - 20 =
7 × 5 + 95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3 × 10 - 0 =
6 × 10 + 57 =
2 × 3 + 67 =
2 × 9 + 75 =
5 × 10 + 77 =
8 × 9 + 62 =
5 × 4 + 52 =
3 × 10 + 5 =
3 × 9 + 63 =
8 × 3 + 73 =
4 × 5 + 4 =
6 × 6 + 87 =
5 × 8 - 40 =
3 × 9 + 65 =
6 × 10 + 70 =
7 × 3 + 49 =
9 × 2 - 13 =
6 × 3 + 6 =
5 × 2 + 62 =
4 × 3 + 35 =
9 × 9 + 69 =
9 × 10 - 65 =
6 × 6 + 19 =
2 × 8 + 15 =
3 × 6 + 68 =
9 × 8 + 1 =
5 × 8 + 20 =
4 × 6 + 8 =
3 × 9 + 19 =
6 × 4 + 80 =
7 × 7 + 19 =
8 × 10 + 31 =
5 × 7 + 30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2 + 45 =
9 × 8 - 0 =
8 × 6 + 7 =
2 × 7 + 43 =
9 × 4 - 26 =
3 × 5 - 6 =
7 × 5 - 22 =
10 × 3 + 84 =
3 × 10 + 9 =
3 × 8 + 11 =
8 × 10 - 68 =
6 × 2 + 0 =
4 × 8 + 42 =
10 × 3 + 43 =
7 × 7 + 53 =
8 × 6 + 23 =
5 × 4 + 4 =
4 × 2 + 54 =
10 × 10 - 71 =
6 × 9 + 23 =
6 × 3 - 16 =
3 × 7 + 85 =
6 × 4 - 11 =
2 × 8 + 99 =
4 × 9 + 48 =
3 × 3 + 97 =
5 × 10 - 6 =
10 × 9 - 2 =
6 × 3 - 12 =
10 × 10 - 23 =
4 × 3 + 58 =
5 × 4 - 10 =
7 × 10 + 19 =
7 × 10 + 52 =
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3 + 55 =
5 × 3 + 38 =
8 × 2 + 38 =
8 × 9 - 58 =
2 × 7 + 84 =
6 × 8 + 27 =
9 × 5 - 31 =
6 × 10 + 37 =
6 × 6 + 24 =
2 × 5 + 37 =
2 × 8 + 2 =
2 × 7 + 71 =
6 × 6 + 10 =
10 × 3 - 14 =
4 × 9 + 90 =
3 × 3 + 23 =
6 × 5 - 11 =
5 × 7 - 29 =
3 × 5 + 20 =
3 × 6 + 49 =
8 × 4 + 22 =
3 × 7 + 37 =
10 × 3 + 68 =
10 × 10 - 25 =
3 × 6 + 26 =
9 × 7 + 30 =
9 × 4 + 37 =
10 × 7 + 43 =
5 × 5 - 17 =
6 × 9 + 75 =
7 × 10 + 26 =
3 × 10 + 15 =
8 × 3 + 24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10 + 58 =
8 × 3 - 12 =
4 × 6 + 81 =
6 × 5 + 7 =
7 × 7 - 12 =
6 × 3 + 64 =
4 × 4 + 27 =
5 × 9 + 9 =
9 × 6 - 30 =
3 × 4 + 26 =
5 × 3 + 40 =
4 × 4 + 10 =
5 × 7 + 13 =
3 × 8 + 66 =
6 × 3 + 97 =
9 × 3 + 55 =
9 × 7 - 19 =
6 × 8 - 37 =
10 × 7 + 73 =
8 × 3 - 16 =
7 × 2 + 79 =
5 × 9 + 38 =
5 × 5 + 67 =
2 × 6 + 58 =
9 × 5 - 30 =
8 × 4 + 54 =
10 × 9 - 87 =
6 × 5 + 57 =
3 × 4 + 53 =
9 × 3 + 42 =
5 × 2 + 7 =
3 × 10 + 37 =
5 × 3 + 91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2 + 93 =
5 × 3 + 61 =
8 × 5 - 1 =
7 × 9 - 28 =
2 × 3 + 66 =
2 × 2 + 83 =
6 × 8 + 96 =
6 × 7 - 33 =
3 × 3 + 45 =
8 × 8 + 34 =
9 × 4 + 47 =
10 × 2 + 46 =
9 × 9 + 16 =
9 × 4 + 16 =
5 × 3 - 13 =
10 × 6 + 28 =
2 × 5 - 0 =
10 × 2 + 1 =
7 × 7 - 20 =
8 × 9 - 14 =
7 × 9 - 18 =
6 × 5 + 16 =
3 × 6 + 38 =
5 × 5 + 92 =
9 × 10 + 84 =
6 × 8 - 36 =
10 × 10 - 88 =
9 × 10 + 42 =
10 × 5 + 82 =
9 × 4 + 68 =
6 × 5 - 24 =
6 × 8 + 77 =
10 × 8 - 12 =
5 × 6 - 21 =
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4 × 9 - 5 =
7 × 10 - 0 =
4 × 3 + 50 =
5 × 4 + 41 =
9 × 7 + 20 =
8 × 3 + 86 =
2 × 4 + 85 =
10 × 10 + 21 =
6 × 10 + 12 =
2 × 8 + 51 =
9 × 8 - 42 =
8 × 9 + 89 =
2 × 5 + 86 =
9 × 5 - 9 =
4 × 3 + 87 =
10 × 9 + 57 =
10 × 9 + 55 =
9 × 5 + 54 =
3 × 6 + 68 =
10 × 9 + 50 =
2 × 8 + 65 =
5 × 7 - 21 =
3 × 5 + 25 =
5 × 7 + 47 =
10 × 9 + 61 =
5 × 10 + 14 =
6 × 10 + 81 =
7 × 5 + 16 =
7 × 9 + 10 =
2 × 9 + 64 =
8 × 4 + 75 =
5 × 3 + 51 =
10 × 3 - 2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2 + 28 =
10 × 3 - 25 =
7 × 2 + 20 =
3 × 6 + 41 =
10 × 4 + 24 =
10 × 5 - 35 =
10 × 3 + 2 =
10 × 7 + 87 =
3 × 9 + 94 =
3 × 7 - 10 =
2 × 9 + 23 =
9 × 6 - 5 =
8 × 2 - 11 =
7 × 6 + 30 =
4 × 3 + 90 =
9 × 9 + 25 =
2 × 2 + 1 =
3 × 9 - 25 =
2 × 10 + 27 =
8 × 2 + 45 =
6 × 3 + 72 =
5 × 8 - 34 =
10 × 8 + 44 =
3 × 5 + 43 =
4 × 10 + 14 =
4 × 8 + 74 =
4 × 4 + 66 =
8 × 8 - 48 =
7 × 9 + 75 =
7 × 8 - 39 =
3 × 9 + 14 =
8 × 5 + 84 =
5 × 4 + 24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8 + 10 =
4 × 6 - 22 =
8 × 4 + 17 =
9 × 2 + 36 =
8 × 3 + 68 =
8 × 9 - 18 =
4 × 9 - 2 =
2 × 9 + 35 =
9 × 9 + 87 =
8 × 9 - 17 =
3 × 4 - 4 =
7 × 2 + 79 =
5 × 6 + 97 =
10 × 8 + 28 =
4 × 4 + 30 =
9 × 3 + 69 =
5 × 6 + 42 =
6 × 9 - 29 =
9 × 4 + 11 =
9 × 2 + 32 =
10 × 9 - 12 =
10 × 4 + 16 =
5 × 9 + 75 =
7 × 7 + 59 =
10 × 6 - 16 =
2 × 5 + 88 =
10 × 7 - 56 =
8 × 7 + 60 =
10 × 6 + 9 =
5 × 10 - 28 =
2 × 4 + 62 =
8 × 7 - 19 =
9 × 7 + 92 =
10 × 6 + 7 =
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2 + 3 =
9 × 7 + 2 =
7 × 8 - 0 =
6 × 9 + 38 =
5 × 4 + 75 =
5 × 4 + 67 =
5 × 6 + 65 =
3 × 10 - 22 =
7 × 7 + 95 =
8 × 2 + 73 =
4 × 7 + 94 =
9 × 5 - 0 =
3 × 2 + 15 =
2 × 8 + 61 =
4 × 6 + 66 =
7 × 9 + 10 =
10 × 9 + 50 =
10 × 9 + 4 =
2 × 3 + 38 =
10 × 6 + 71 =
5 × 6 + 33 =
3 × 10 + 20 =
5 × 2 + 66 =
2 × 5 + 71 =
6 × 3 + 93 =
9 × 4 - 20 =
4 × 10 + 17 =
8 × 10 + 20 =
2 × 4 + 96 =
10 × 8 - 71 =
4 × 2 + 58 =
5 × 8 + 99 =
6 × 7 + 40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6 + 10 =
2 × 9 + 72 =
4 × 4 + 54 =
5 × 6 + 1 =
6 × 7 + 32 =
7 × 10 + 65 =
5 × 9 + 68 =
9 × 3 + 44 =
4 × 6 - 16 =
8 × 9 - 59 =
6 × 4 + 87 =
5 × 10 - 38 =
9 × 9 - 23 =
5 × 7 + 13 =
9 × 6 + 61 =
5 × 2 + 27 =
5 × 3 + 41 =
9 × 10 + 4 =
10 × 3 + 89 =
9 × 2 - 18 =
9 × 9 - 26 =
9 × 6 + 81 =
8 × 4 + 45 =
4 × 3 + 51 =
2 × 10 + 75 =
6 × 5 + 46 =
6 × 10 + 60 =
10 × 2 + 25 =
3 × 4 + 20 =
10 × 5 - 31 =
8 × 10 - 4 =
9 × 9 - 27 =
3 × 5 - 3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6 - 27 =
7 × 5 + 74 =
7 × 5 + 3 =
3 × 6 + 37 =
5 × 8 + 5 =
9 × 7 - 18 =
6 × 7 + 83 =
9 × 4 + 87 =
9 × 6 + 47 =
9 × 8 + 73 =
2 × 7 + 44 =
9 × 6 - 52 =
10 × 9 + 88 =
2 × 4 + 58 =
10 × 7 + 1 =
3 × 2 + 82 =
7 × 2 - 2 =
8 × 8 - 13 =
9 × 5 + 83 =
2 × 8 + 51 =
5 × 8 - 38 =
6 × 10 - 25 =
10 × 3 + 54 =
9 × 4 + 47 =
3 × 5 + 93 =
6 × 10 + 67 =
3 × 2 + 86 =
6 × 7 + 76 =
8 × 5 - 5 =
8 × 10 - 64 =
6 × 7 + 48 =
2 × 5 + 35 =
6 × 6 + 86 =
8 × 6 + 85 =
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9 - 57 =
8 × 7 + 85 =
6 × 10 - 41 =
5 × 6 - 8 =
3 × 6 + 45 =
3 × 10 + 42 =
10 × 5 - 29 =
8 × 6 + 21 =
4 × 9 + 86 =
8 × 4 + 44 =
9 × 8 - 4 =
6 × 5 - 17 =
4 × 6 + 55 =
5 × 10 + 57 =
8 × 9 + 77 =
10 × 9 - 28 =
2 × 5 + 38 =
8 × 10 + 0 =
3 × 5 + 98 =
2 × 3 + 83 =
3 × 4 - 1 =
5 × 8 + 30 =
5 × 5 + 34 =
8 × 9 + 51 =
8 × 9 + 2 =
10 × 2 + 90 =
3 × 3 + 36 =
8 × 9 - 69 =
6 × 6 + 18 =
10 × 5 + 6 =
10 × 10 - 98 =
9 × 6 + 25 =
9 × 2 - 5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3 × 9 + 99 =
10 × 3 - 8 =
3 × 6 + 25 =
8 × 7 + 86 =
10 × 10 + 67 =
5 × 9 + 38 =
9 × 2 + 16 =
7 × 6 + 20 =
3 × 5 - 13 =
3 × 4 + 41 =
9 × 4 + 41 =
9 × 10 - 72 =
6 × 8 + 54 =
8 × 7 + 90 =
8 × 5 + 74 =
7 × 10 - 46 =
3 × 3 + 38 =
5 × 6 + 27 =
6 × 2 - 7 =
9 × 6 + 94 =
3 × 2 + 92 =
9 × 2 + 91 =
3 × 4 - 8 =
9 × 4 + 75 =
6 × 9 - 1 =
5 × 9 - 33 =
9 × 10 - 62 =
10 × 8 + 86 =
5 × 2 + 23 =
8 × 8 - 25 =
10 × 9 - 24 =
9 × 3 - 2 =
10 × 10 + 75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10 + 41 =
6 × 9 + 38 =
9 × 4 + 87 =
10 × 4 - 21 =
8 × 9 - 26 =
9 × 2 + 17 =
5 × 7 + 63 =
8 × 4 + 62 =
6 × 3 - 10 =
7 × 9 - 38 =
8 × 5 + 12 =
9 × 5 + 90 =
5 × 8 - 2 =
6 × 2 + 23 =
9 × 10 + 32 =
10 × 4 + 0 =
8 × 9 + 41 =
3 × 4 + 68 =
7 × 8 + 29 =
4 × 8 + 87 =
10 × 7 + 2 =
6 × 3 + 67 =
5 × 3 + 84 =
5 × 10 - 48 =
9 × 10 + 62 =
8 × 9 - 41 =
9 × 7 - 21 =
8 × 2 + 77 =
5 × 7 + 20 =
8 × 3 + 82 =
9 × 4 + 91 =
4 × 5 + 89 =
8 × 6 + 82 =
7 × 2 + 98 =
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2 + 63 =
2 × 2 + 72 =
5 × 3 + 30 =
5 × 5 + 54 =
5 × 7 - 23 =
6 × 2 - 6 =
3 × 6 + 74 =
9 × 5 + 92 =
10 × 2 + 56 =
9 × 9 + 83 =
6 × 10 + 83 =
4 × 7 + 11 =
7 × 6 + 45 =
5 × 10 + 42 =
2 × 7 + 68 =
6 × 10 + 69 =
10 × 7 + 67 =
10 × 10 + 52 =
6 × 5 + 47 =
8 × 10 + 30 =
2 × 2 + 41 =
2 × 10 + 9 =
10 × 5 + 14 =
7 × 10 - 38 =
3 × 2 + 27 =
10 × 2 + 33 =
8 × 7 + 47 =
9 × 8 - 62 =
5 × 2 + 17 =
5 × 7 + 86 =
9 × 3 + 16 =
8 × 6 + 27 =
6 × 3 + 93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9 - 70 =
5 × 7 + 39 =
7 × 4 + 98 =
2 × 8 - 2 =
8 × 5 - 28 =
10 × 3 + 23 =
2 × 2 + 59 =
8 × 8 - 40 =
5 × 2 + 2 =
9 × 2 - 14 =
5 × 5 + 94 =
6 × 2 - 2 =
9 × 8 + 88 =
6 × 4 + 18 =
8 × 10 + 99 =
4 × 7 + 13 =
6 × 6 + 58 =
2 × 10 + 42 =
7 × 5 + 58 =
6 × 9 + 56 =
8 × 4 + 74 =
2 × 3 + 14 =
6 × 7 + 60 =
7 × 7 + 27 =
8 × 2 + 58 =
2 × 7 + 62 =
6 × 9 - 24 =
7 × 7 + 51 =
5 × 8 - 18 =
8 × 7 - 30 =
6 × 8 + 12 =
8 × 3 - 5 =
10 × 4 + 8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3 + 51 =
6 × 5 + 27 =
10 × 8 - 2 =
7 × 6 + 60 =
3 × 3 - 2 =
10 × 10 - 57 =
6 × 6 - 14 =
2 × 7 + 7 =
8 × 4 + 8 =
8 × 2 + 36 =
4 × 10 + 32 =
8 × 7 + 21 =
9 × 4 + 52 =
4 × 3 + 31 =
5 × 10 + 90 =
5 × 10 + 13 =
2 × 5 + 85 =
3 × 6 + 27 =
3 × 8 + 72 =
2 × 6 + 51 =
3 × 6 + 26 =
8 × 2 + 24 =
8 × 3 + 77 =
7 × 3 + 83 =
3 × 7 + 16 =
9 × 8 - 60 =
4 × 7 + 23 =
4 × 9 + 19 =
5 × 4 + 32 =
7 × 4 + 40 =
7 × 6 - 9 =
6 × 4 + 41 =
3 × 9 + 65 =
7 × 5 + 45 =
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4 × 10 - 18 =
2 × 8 + 81 =
7 × 4 + 80 =
4 × 5 + 60 =
3 × 7 - 13 =
2 × 9 + 7 =
5 × 8 + 82 =
10 × 10 + 45 =
10 × 3 + 81 =
9 × 7 + 55 =
5 × 6 + 46 =
7 × 8 + 72 =
4 × 5 + 85 =
3 × 3 - 4 =
2 × 9 + 94 =
3 × 7 + 52 =
2 × 6 + 81 =
3 × 9 + 82 =
10 × 7 + 91 =
6 × 8 + 68 =
8 × 10 + 39 =
8 × 9 + 1 =
2 × 7 + 58 =
6 × 8 + 76 =
5 × 5 + 75 =
9 × 6 + 74 =
3 × 5 - 7 =
8 × 4 + 59 =
10 × 10 - 29 =
4 × 4 + 90 =
7 × 2 + 68 =
8 × 2 + 31 =
2 × 6 + 71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4 + 53 =
8 × 9 - 51 =
9 × 5 - 3 =
5 × 5 - 22 =
8 × 9 - 60 =
4 × 2 + 46 =
9 × 4 + 16 =
8 × 10 - 41 =
8 × 5 + 61 =
6 × 7 + 20 =
5 × 7 + 40 =
4 × 8 - 28 =
10 × 4 + 33 =
6 × 7 + 12 =
10 × 3 + 46 =
7 × 10 - 19 =
4 × 8 + 14 =
4 × 10 - 33 =
7 × 7 + 65 =
3 × 9 + 41 =
3 × 5 + 72 =
6 × 5 - 17 =
6 × 6 - 31 =
10 × 10 + 47 =
8 × 9 - 42 =
5 × 2 + 6 =
10 × 7 - 37 =
2 × 10 + 68 =
5 × 6 - 9 =
4 × 9 - 4 =
9 × 7 + 8 =
7 × 10 + 60 =
9 × 9 + 56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4 × 4 + 70 =
2 × 3 + 45 =
3 × 8 + 30 =
6 × 7 + 53 =
9 × 4 + 79 =
4 × 6 + 4 =
8 × 8 + 34 =
5 × 6 + 30 =
10 × 4 + 53 =
7 × 5 + 29 =
8 × 4 - 31 =
7 × 9 + 57 =
6 × 8 + 47 =
9 × 9 - 54 =
7 × 2 - 6 =
9 × 3 - 11 =
3 × 8 - 18 =
3 × 4 + 95 =
4 × 10 + 41 =
9 × 6 - 0 =
2 × 8 + 43 =
8 × 6 + 42 =
9 × 10 + 37 =
10 × 8 + 29 =
7 × 10 + 63 =
3 × 3 + 14 =
4 × 2 + 67 =
8 × 10 + 62 =
10 × 6 + 69 =
8 × 5 + 76 =
4 × 5 + 2 =
10 × 5 + 85 =
8 × 5 - 21 =
2 × 4 + 49 =
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9 + 62 =
8 × 2 + 23 =
4 × 3 + 5 =
9 × 9 - 5 =
5 × 4 + 2 =
6 × 6 + 3 =
5 × 10 - 33 =
7 × 2 - 14 =
6 × 7 + 24 =
3 × 7 + 9 =
2 × 10 + 15 =
5 × 8 - 13 =
10 × 9 + 78 =
8 × 4 + 76 =
10 × 10 + 7 =
2 × 8 + 36 =
6 × 7 - 9 =
5 × 5 + 74 =
10 × 7 + 81 =
7 × 10 + 85 =
8 × 5 + 93 =
10 × 9 + 48 =
7 × 2 + 82 =
8 × 10 - 71 =
6 × 9 + 35 =
2 × 6 + 22 =
10 × 8 + 18 =
7 × 5 + 12 =
2 × 6 + 32 =
4 × 6 + 74 =
3 × 8 + 68 =
2 × 10 + 94 =
9 × 10 + 3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3 × 4 + 47 =
4 × 5 - 8 =
8 × 5 + 17 =
3 × 8 + 28 =
10 × 5 + 45 =
10 × 8 - 49 =
6 × 6 - 14 =
7 × 8 - 8 =
8 × 6 - 35 =
10 × 10 - 96 =
9 × 8 + 60 =
6 × 6 + 50 =
8 × 10 - 31 =
9 × 10 - 48 =
4 × 9 - 35 =
6 × 8 + 96 =
7 × 4 + 40 =
9 × 4 + 93 =
8 × 2 + 70 =
8 × 9 + 38 =
7 × 10 + 44 =
10 × 7 + 6 =
6 × 7 + 71 =
4 × 3 + 37 =
7 × 9 - 61 =
9 × 7 - 62 =
10 × 4 + 33 =
8 × 10 - 64 =
6 × 8 + 5 =
4 × 9 + 53 =
9 × 7 - 47 =
9 × 3 - 5 =
9 × 10 + 59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5 + 85 =
8 × 7 - 11 =
8 × 3 + 59 =
4 × 6 + 30 =
9 × 2 + 68 =
9 × 9 + 0 =
6 × 10 + 90 =
5 × 8 - 18 =
5 × 9 + 53 =
8 × 3 + 44 =
3 × 8 - 14 =
6 × 6 + 7 =
9 × 4 + 79 =
9 × 9 - 53 =
9 × 10 + 84 =
7 × 4 + 7 =
6 × 7 - 8 =
6 × 5 + 40 =
9 × 3 + 44 =
9 × 4 + 53 =
4 × 8 - 1 =
7 × 6 + 69 =
2 × 5 + 33 =
10 × 8 + 37 =
10 × 2 + 4 =
9 × 9 - 77 =
4 × 4 + 94 =
9 × 9 - 77 =
5 × 6 - 1 =
6 × 5 - 22 =
9 × 7 - 38 =
4 × 8 + 45 =
5 × 5 + 19 =
7 × 10 + 5 =
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10 + 80 =
10 × 8 - 4 =
3 × 10 - 1 =
3 × 6 + 0 =
4 × 6 + 70 =
10 × 5 + 1 =
2 × 7 + 99 =
6 × 7 + 99 =
7 × 4 + 84 =
10 × 6 - 45 =
10 × 3 + 22 =
5 × 5 - 18 =
7 × 7 + 1 =
8 × 7 - 21 =
3 × 7 + 26 =
4 × 6 + 35 =
8 × 10 + 82 =
8 × 4 + 67 =
7 × 8 - 8 =
8 × 8 + 99 =
5 × 5 + 94 =
2 × 9 + 66 =
3 × 7 + 5 =
7 × 4 + 24 =
7 × 7 + 21 =
2 × 5 - 4 =
2 × 3 + 99 =
9 × 5 - 43 =
8 × 8 - 57 =
6 × 2 - 3 =
3 × 10 + 87 =
8 × 6 - 3 =
10 × 8 - 80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5 + 27 =
3 × 10 - 25 =
9 × 8 + 65 =
2 × 10 - 14 =
8 × 7 - 48 =
9 × 4 + 72 =
9 × 4 + 87 =
9 × 9 + 46 =
5 × 10 + 43 =
9 × 8 - 59 =
6 × 4 + 84 =
8 × 2 + 49 =
3 × 8 + 21 =
4 × 3 + 2 =
8 × 6 - 2 =
10 × 6 - 56 =
8 × 6 + 6 =
8 × 9 - 58 =
9 × 2 + 94 =
9 × 9 + 4 =
8 × 4 + 59 =
8 × 4 - 29 =
8 × 4 + 13 =
3 × 8 + 92 =
10 × 7 + 50 =
7 × 5 + 60 =
8 × 5 + 20 =
9 × 6 + 33 =
7 × 3 - 21 =
9 × 6 + 12 =
9 × 5 + 38 =
5 × 7 + 58 =
8 × 10 + 35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3 + 36 =
6 × 6 + 61 =
5 × 3 - 5 =
4 × 3 + 23 =
6 × 10 - 26 =
10 × 7 + 98 =
7 × 9 - 39 =
9 × 6 - 25 =
6 × 10 - 23 =
2 × 2 + 43 =
9 × 7 + 78 =
7 × 7 + 86 =
8 × 2 + 99 =
8 × 3 + 45 =
2 × 3 + 16 =
8 × 8 - 62 =
7 × 10 + 37 =
5 × 10 + 48 =
3 × 2 + 53 =
7 × 2 + 5 =
9 × 8 - 41 =
4 × 9 - 1 =
10 × 2 - 10 =
6 × 9 + 31 =
10 × 7 + 17 =
8 × 2 + 0 =
5 × 6 + 29 =
5 × 8 + 26 =
7 × 8 + 63 =
3 × 6 + 82 =
7 × 9 - 43 =
9 × 7 - 30 =
3 × 9 + 30 =
6 × 2 + 27 =
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6 + 34 =
3 × 6 + 25 =
6 × 3 + 56 =
5 × 4 + 22 =
8 × 8 + 27 =
9 × 6 - 37 =
4 × 10 + 64 =
5 × 10 - 43 =
3 × 7 + 31 =
10 × 9 - 12 =
6 × 9 - 12 =
9 × 9 + 34 =
2 × 3 + 62 =
9 × 6 + 66 =
9 × 6 + 66 =
4 × 6 + 5 =
7 × 4 + 17 =
8 × 5 - 12 =
6 × 8 + 14 =
9 × 5 + 2 =
10 × 7 + 76 =
5 × 10 + 83 =
4 × 6 - 23 =
8 × 6 + 20 =
9 × 5 - 15 =
7 × 5 + 45 =
6 × 6 - 25 =
7 × 10 + 83 =
10 × 10 - 70 =
3 × 8 - 7 =
9 × 8 + 62 =
9 × 3 - 9 =
10 × 8 + 22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3 × 2 + 9 =
7 × 5 + 84 =
2 × 6 + 87 =
8 × 9 - 51 =
6 × 7 + 84 =
3 × 8 - 21 =
4 × 10 + 50 =
5 × 10 - 4 =
8 × 9 - 35 =
5 × 7 - 26 =
6 × 4 + 8 =
9 × 6 + 97 =
10 × 4 - 14 =
7 × 9 - 10 =
4 × 4 + 73 =
3 × 5 + 1 =
2 × 3 + 26 =
2 × 4 + 76 =
9 × 7 + 62 =
7 × 2 - 5 =
8 × 5 + 17 =
9 × 7 + 46 =
4 × 7 - 22 =
10 × 6 + 5 =
10 × 2 + 16 =
9 × 9 - 51 =
2 × 4 + 23 =
10 × 8 - 63 =
8 × 5 - 40 =
6 × 8 + 22 =
3 × 5 - 6 =
6 × 8 + 28 =
6 × 2 + 30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10 + 50 =
9 × 8 - 62 =
5 × 10 + 15 =
6 × 9 + 62 =
10 × 8 + 89 =
3 × 3 + 28 =
4 × 7 + 37 =
4 × 3 + 3 =
9 × 6 + 13 =
6 × 8 + 76 =
9 × 9 + 82 =
8 × 2 + 78 =
8 × 5 + 56 =
3 × 9 - 10 =
4 × 10 + 41 =
4 × 2 + 86 =
7 × 10 + 56 =
7 × 5 + 69 =
3 × 4 + 3 =
10 × 9 + 72 =
3 × 8 + 18 =
9 × 8 - 38 =
8 × 2 + 18 =
10 × 10 + 14 =
6 × 5 + 23 =
3 × 3 + 36 =
9 × 7 + 29 =
8 × 4 + 74 =
3 × 4 + 76 =
2 × 3 + 27 =
9 × 10 - 8 =
6 × 3 + 78 =
9 × 9 + 91 =
5 × 3 + 21 =
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9 + 89 =
9 × 8 + 63 =
5 × 2 - 7 =
9 × 10 - 16 =
5 × 10 - 39 =
4 × 2 - 7 =
8 × 3 + 51 =
3 × 9 + 38 =
6 × 6 + 22 =
3 × 10 + 16 =
9 × 8 + 42 =
9 × 3 + 1 =
10 × 8 + 20 =
7 × 3 + 75 =
5 × 2 + 63 =
8 × 2 + 63 =
7 × 10 + 61 =
4 × 6 + 83 =
6 × 2 + 63 =
6 × 4 + 96 =
7 × 8 + 74 =
5 × 7 - 33 =
4 × 2 - 5 =
5 × 8 + 57 =
8 × 8 + 76 =
3 × 4 + 19 =
8 × 3 + 12 =
8 × 5 - 2 =
8 × 9 - 66 =
2 × 9 + 7 =
4 × 6 + 31 =
10 × 8 + 51 =
6 × 2 - 0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4 - 7 =
5 × 10 + 24 =
5 × 6 + 70 =
4 × 2 + 60 =
4 × 5 + 43 =
7 × 8 + 31 =
6 × 5 - 14 =
2 × 9 + 21 =
6 × 2 + 93 =
5 × 6 - 27 =
8 × 9 + 66 =
10 × 8 + 40 =
6 × 5 + 86 =
7 × 3 + 64 =
4 × 3 + 73 =
3 × 3 + 60 =
3 × 5 + 55 =
5 × 6 - 12 =
6 × 5 + 21 =
5 × 5 + 41 =
3 × 3 + 39 =
10 × 5 + 37 =
5 × 6 - 7 =
2 × 6 + 52 =
2 × 6 + 3 =
5 × 10 - 13 =
10 × 7 + 41 =
7 × 8 + 17 =
7 × 2 + 6 =
9 × 6 + 2 =
10 × 8 + 81 =
8 × 8 + 2 =
5 × 4 + 62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5 + 50 =
6 × 6 - 20 =
2 × 6 + 60 =
10 × 9 + 50 =
9 × 6 - 44 =
2 × 10 + 94 =
10 × 10 + 66 =
6 × 7 + 78 =
8 × 5 + 90 =
6 × 9 - 19 =
8 × 7 + 90 =
8 × 5 + 98 =
9 × 8 + 35 =
6 × 2 + 5 =
10 × 10 + 64 =
9 × 5 + 13 =
4 × 5 + 49 =
5 × 5 + 33 =
9 × 7 - 23 =
7 × 9 - 16 =
10 × 6 + 2 =
3 × 9 + 39 =
8 × 3 + 23 =
7 × 7 + 48 =
3 × 10 + 42 =
9 × 10 - 51 =
4 × 2 + 95 =
8 × 9 - 44 =
10 × 10 + 38 =
5 × 2 + 89 =
4 × 6 + 16 =
8 × 3 + 92 =
3 × 9 + 78 =
6 × 9 + 12 =
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