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9 - 27 = 54
5 × 5 + 99 = 124
3 × 2 + 96 = 102
3 × 6 - 11 = 7
9 × 4 + 71 = 107
8 × 6 + 6 = 54
4 × 8 - 3 = 29
3 × 9 + 23 = 50
8 × 9 - 59 = 13
2 × 10 + 83 = 103
6 × 9 + 54 = 108
10 × 10 + 75 = 175
7 × 2 - 14 = 0
2 × 8 + 16 = 32
6 × 6 - 0 = 36
5 × 7 + 12 = 47
2 × 8 - 7 = 9
3 × 7 - 15 = 6
10 × 10 - 88 = 12
9 × 3 + 64 = 91
4 × 9 + 84 = 120
8 × 7 + 76 = 132
9 × 4 + 16 = 52
6 × 4 + 47 = 71
7 × 3 + 74 = 95
7 × 5 + 64 = 99
8 × 2 + 2 = 18
10 × 4 - 5 = 35
9 × 6 + 4 = 58
9 × 7 + 15 = 78
7 × 8 + 22 = 78
4 × 7 + 25 = 53
3 × 5 + 61 = 76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7 - 52 = 4
3 × 3 + 27 = 36
5 × 2 + 66 = 76
2 × 3 - 5 = 1
3 × 6 + 75 = 93
7 × 10 + 35 = 105
3 × 8 - 18 = 6
8 × 6 + 50 = 98
4 × 9 + 56 = 92
7 × 8 + 9 = 65
9 × 7 + 9 = 72
6 × 5 - 21 = 9
6 × 8 - 48 = 0
7 × 9 - 54 = 9
6 × 4 + 21 = 45
2 × 7 + 18 = 32
7 × 9 + 35 = 98
8 × 9 + 62 = 134
5 × 10 - 2 = 48
5 × 10 + 98 = 148
10 × 5 + 60 = 110
4 × 10 - 35 = 5
4 × 3 + 92 = 104
9 × 7 + 17 = 80
10 × 8 - 48 = 32
2 × 3 + 41 = 47
4 × 3 + 62 = 74
8 × 8 + 87 = 151
3 × 10 - 15 = 15
2 × 8 - 6 = 10
5 × 8 + 88 = 128
6 × 9 + 98 = 152
8 × 7 - 50 = 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+ 7 = 47
2 × 5 + 53 = 63
6 × 3 + 61 = 79
4 × 3 + 13 = 25
10 × 3 - 20 = 10
8 × 7 + 77 = 133
3 × 9 + 68 = 95
10 × 10 + 18 = 118
2 × 4 + 37 = 45
7 × 6 + 64 = 106
6 × 9 - 4 = 50
3 × 6 + 7 = 25
10 × 5 - 16 = 34
5 × 5 - 6 = 19
8 × 7 - 43 = 13
2 × 9 - 8 = 10
2 × 2 + 0 = 4
5 × 3 + 45 = 60
7 × 10 + 72 = 142
7 × 10 + 4 = 74
6 × 8 - 45 = 3
6 × 7 + 47 = 89
3 × 6 - 13 = 5
8 × 4 + 64 = 96
6 × 9 + 2 = 56
9 × 3 + 76 = 103
2 × 8 + 88 = 104
9 × 8 + 5 = 77
5 × 9 + 93 = 138
8 × 5 - 39 = 1
8 × 10 + 24 = 104
9 × 9 + 49 = 130
2 × 5 + 17 = 27
7 × 6 + 66 = 108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+ 12 = 36
2 × 4 + 41 = 49
7 × 2 + 32 = 46
3 × 4 - 1 = 11
10 × 6 - 29 = 31
4 × 2 - 3 = 5
6 × 9 - 10 = 44
10 × 9 + 47 = 137
9 × 6 + 98 = 152
7 × 5 + 55 = 90
10 × 5 + 75 = 125
5 × 2 + 86 = 96
4 × 10 + 84 = 124
4 × 5 + 27 = 47
10 × 6 + 28 = 88
5 × 6 + 43 = 73
4 × 3 + 6 = 18
3 × 9 + 88 = 115
5 × 6 + 52 = 82
9 × 10 + 10 = 100
10 × 6 + 18 = 78
2 × 10 + 75 = 95
2 × 6 + 4 = 16
7 × 10 + 74 = 144
7 × 9 + 53 = 116
8 × 3 + 67 = 91
9 × 8 - 58 = 14
9 × 9 - 58 = 23
10 × 10 + 91 = 191
9 × 9 + 57 = 138
10 × 5 + 88 = 138
8 × 2 - 14 = 2
8 × 4 + 38 = 70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+ 13 = 77
3 × 9 + 35 = 62
9 × 7 + 60 = 123
2 × 6 + 77 = 89
7 × 7 - 6 = 43
9 × 8 - 54 = 18
6 × 8 - 26 = 22
2 × 8 + 8 = 24
8 × 9 - 62 = 10
5 × 4 - 0 = 20
7 × 2 - 1 = 13
7 × 9 + 86 = 149
5 × 6 + 61 = 91
2 × 8 + 31 = 47
5 × 8 + 43 = 83
6 × 3 + 62 = 80
2 × 6 + 9 = 21
5 × 5 + 67 = 92
3 × 3 + 75 = 84
8 × 7 - 28 = 28
5 × 7 - 2 = 33
10 × 6 + 6 = 66
6 × 6 + 51 = 87
2 × 3 + 72 = 78
10 × 3 + 84 = 114
5 × 2 - 8 = 2
3 × 8 - 1 = 23
2 × 4 + 58 = 66
7 × 3 + 56 = 77
10 × 6 - 49 = 11
4 × 7 + 17 = 45
8 × 6 - 36 = 12
6 × 3 + 21 = 39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3 + 87 = 108
5 × 8 + 20 = 60
9 × 8 + 4 = 76
5 × 6 + 42 = 72
5 × 5 - 5 = 20
7 × 4 - 3 = 25
9 × 10 - 26 = 64
9 × 7 - 58 = 5
3 × 7 - 11 = 10
2 × 10 - 13 = 7
5 × 10 - 30 = 20
6 × 5 + 87 = 117
10 × 10 + 23 = 123
10 × 2 + 3 = 23
7 × 5 + 86 = 121
4 × 10 + 79 = 119
3 × 5 - 1 = 14
3 × 5 + 61 = 76
8 × 3 + 43 = 67
8 × 9 + 81 = 153
5 × 4 + 13 = 33
9 × 10 - 80 = 10
6 × 10 + 20 = 80
6 × 4 + 43 = 67
6 × 4 + 54 = 78
3 × 6 + 94 = 112
7 × 3 + 53 = 74
3 × 10 - 10 = 20
9 × 9 + 92 = 173
2 × 10 + 80 = 100
10 × 6 - 41 = 19
6 × 4 - 18 = 6
9 × 6 + 97 = 151
8 × 10 - 0 = 80
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5 + 58 = 73
7 × 8 + 50 = 106
4 × 3 + 32 = 44
3 × 5 + 41 = 56
9 × 3 + 57 = 84
10 × 3 + 1 = 31
9 × 5 - 0 = 45
4 × 7 + 85 = 113
8 × 5 - 4 = 36
7 × 10 + 8 = 78
2 × 8 - 14 = 2
5 × 10 - 26 = 24
8 × 10 - 73 = 7
10 × 7 + 0 = 70
4 × 6 + 47 = 71
9 × 7 + 42 = 105
9 × 10 - 71 = 19
10 × 7 + 97 = 167
3 × 6 + 52 = 70
10 × 9 - 8 = 82
5 × 7 + 37 = 72
9 × 2 - 0 = 18
9 × 9 - 23 = 58
3 × 8 + 51 = 75
4 × 7 + 94 = 122
7 × 8 - 21 = 35
6 × 10 - 9 = 51
5 × 10 + 14 = 64
7 × 3 + 97 = 118
2 × 8 + 43 = 59
5 × 3 + 42 = 57
4 × 3 + 44 = 56
9 × 10 + 80 = 170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8 + 58 = 74
3 × 8 + 77 = 101
2 × 2 + 0 = 4
7 × 7 + 17 = 66
8 × 6 + 19 = 67
7 × 8 - 41 = 15
7 × 8 - 28 = 28
6 × 2 + 79 = 91
3 × 8 - 8 = 16
9 × 10 - 84 = 6
5 × 8 + 43 = 83
10 × 9 + 55 = 145
3 × 5 + 96 = 111
8 × 3 + 44 = 68
8 × 10 + 77 = 157
10 × 4 + 10 = 50
8 × 3 + 37 = 61
7 × 2 + 33 = 47
4 × 5 + 38 = 58
7 × 4 + 94 = 122
7 × 8 - 7 = 49
10 × 10 - 20 = 80
5 × 8 + 63 = 103
6 × 10 + 83 = 143
4 × 2 + 63 = 71
9 × 7 + 99 = 162
7 × 7 + 47 = 96
2 × 8 + 30 = 46
9 × 3 + 17 = 44
5 × 5 + 48 = 73
2 × 2 + 26 = 30
6 × 9 - 35 = 19
4 × 6 + 30 = 54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+ 57 = 77
2 × 10 + 42 = 62
10 × 2 + 60 = 80
5 × 4 + 18 = 38
8 × 10 + 51 = 131
7 × 9 + 88 = 151
6 × 9 + 13 = 67
5 × 9 + 7 = 52
2 × 8 + 68 = 84
3 × 8 + 34 = 58
8 × 10 - 68 = 12
10 × 4 - 1 = 39
9 × 3 + 41 = 68
3 × 5 + 15 = 30
9 × 2 - 17 = 1
9 × 9 - 0 = 81
6 × 3 - 18 = 0
2 × 5 + 17 = 27
6 × 8 - 42 = 6
9 × 7 + 35 = 98
9 × 10 - 41 = 49
6 × 5 + 30 = 60
3 × 3 + 57 = 66
5 × 7 + 31 = 66
9 × 6 + 13 = 67
9 × 8 - 18 = 54
7 × 4 + 2 = 30
8 × 4 - 20 = 12
4 × 5 + 53 = 73
5 × 9 + 95 = 140
5 × 10 + 71 = 121
10 × 7 + 14 = 84
6 × 5 + 53 = 83
2 × 8 + 42 = 58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+ 16 = 20
8 × 10 - 39 = 41
4 × 3 + 87 = 99
4 × 4 - 6 = 10
6 × 10 - 16 = 44
4 × 6 + 81 = 105
10 × 2 + 9 = 29
9 × 6 + 81 = 135
5 × 4 + 92 = 112
7 × 4 + 12 = 40
5 × 3 + 67 = 82
6 × 4 - 1 = 23
5 × 7 + 60 = 95
5 × 4 + 5 = 25
6 × 2 + 46 = 58
7 × 10 + 37 = 107
10 × 10 - 7 = 93
6 × 3 + 17 = 35
5 × 2 + 1 = 11
7 × 2 + 83 = 97
3 × 9 + 48 = 75
7 × 7 - 49 = 0
6 × 10 + 34 = 94
4 × 4 - 6 = 10
9 × 3 + 96 = 123
7 × 2 + 2 = 16
5 × 5 + 34 = 59
9 × 7 + 97 = 160
5 × 8 + 53 = 93
4 × 5 + 88 = 108
5 × 3 - 4 = 11
8 × 8 - 29 = 35
10 × 4 + 2 = 42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+ 18 = 34
6 × 5 + 86 = 116
7 × 9 - 21 = 42
7 × 10 - 32 = 38
10 × 8 + 39 = 119
7 × 8 + 14 = 70
4 × 5 - 12 = 8
10 × 5 + 90 = 140
10 × 9 - 69 = 21
6 × 9 + 83 = 137
4 × 9 + 76 = 112
10 × 8 + 44 = 124
8 × 9 + 19 = 91
6 × 9 + 99 = 153
9 × 5 - 2 = 43
7 × 8 + 0 = 56
8 × 9 - 70 = 2
2 × 6 + 48 = 60
10 × 9 - 24 = 66
7 × 10 - 54 = 16
2 × 3 + 18 = 24
4 × 8 + 51 = 83
9 × 10 - 48 = 42
7 × 8 - 6 = 50
8 × 9 - 37 = 35
9 × 3 + 38 = 65
7 × 2 + 14 = 28
6 × 2 + 76 = 88
6 × 10 - 55 = 5
6 × 5 - 27 = 3
9 × 6 - 2 = 52
10 × 8 + 55 = 135
8 × 7 + 10 = 66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+ 23 = 58
7 × 2 + 66 = 80
8 × 7 - 56 = 0
10 × 2 + 80 = 100
2 × 5 + 16 = 26
5 × 7 + 35 = 70
2 × 7 + 80 = 94
7 × 10 - 20 = 50
10 × 9 - 84 = 6
10 × 3 + 98 = 128
4 × 2 + 14 = 22
7 × 7 - 11 = 38
10 × 5 + 7 = 57
4 × 5 + 80 = 100
10 × 8 - 77 = 3
7 × 2 + 25 = 39
9 × 10 + 19 = 109
8 × 7 + 38 = 94
5 × 5 + 32 = 57
10 × 8 - 49 = 31
6 × 6 + 94 = 130
9 × 2 + 57 = 75
10 × 3 + 82 = 112
2 × 8 - 4 = 12
3 × 9 + 8 = 35
7 × 10 + 13 = 83
2 × 9 - 2 = 16
5 × 7 + 5 = 40
6 × 7 - 11 = 31
9 × 7 - 8 = 55
3 × 2 + 50 = 56
3 × 6 + 76 = 94
10 × 5 + 90 = 140
10 × 3 + 82 = 112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10 - 50 = 10
9 × 3 - 19 = 8
3 × 9 + 32 = 59
3 × 8 - 3 = 21
10 × 8 - 76 = 4
8 × 8 + 24 = 88
5 × 8 + 17 = 57
2 × 9 + 79 = 97
4 × 7 - 23 = 5
9 × 9 + 13 = 94
6 × 10 + 47 = 107
5 × 2 + 77 = 87
8 × 4 + 88 = 120
9 × 8 - 1 = 71
10 × 8 - 44 = 36
3 × 6 + 93 = 111
10 × 2 - 7 = 13
2 × 10 + 75 = 95
6 × 2 + 87 = 99
8 × 2 + 26 = 42
3 × 10 - 9 = 21
4 × 6 + 18 = 42
4 × 6 + 48 = 72
5 × 7 - 15 = 20
10 × 8 + 76 = 156
5 × 9 + 71 = 116
4 × 3 + 31 = 43
2 × 2 + 72 = 76
10 × 7 + 34 = 104
4 × 10 + 90 = 130
5 × 8 + 80 = 120
9 × 5 - 6 = 39
10 × 2 + 5 = 25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3 + 70 = 91
4 × 7 + 13 = 41
7 × 6 + 88 = 130
3 × 5 + 70 = 85
6 × 9 + 89 = 143
2 × 9 - 2 = 16
8 × 7 - 24 = 32
5 × 9 - 34 = 11
9 × 5 - 25 = 20
9 × 9 + 61 = 142
2 × 8 + 67 = 83
2 × 7 + 71 = 85
7 × 7 + 20 = 69
5 × 2 + 77 = 87
2 × 8 - 9 = 7
7 × 10 - 42 = 28
6 × 8 - 27 = 21
4 × 10 - 24 = 16
10 × 10 + 41 = 141
3 × 8 + 8 = 32
3 × 4 - 10 = 2
9 × 6 - 28 = 26
6 × 10 + 66 = 126
10 × 9 - 42 = 48
8 × 6 + 95 = 143
7 × 10 - 57 = 13
3 × 3 + 22 = 31
3 × 6 + 72 = 90
8 × 2 + 81 = 97
9 × 9 + 3 = 84
5 × 9 + 40 = 85
4 × 10 - 9 = 31
7 × 8 + 13 = 69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+ 0 = 81
7 × 5 + 20 = 55
9 × 2 + 96 = 114
6 × 10 - 51 = 9
10 × 3 + 99 = 129
3 × 8 + 0 = 24
8 × 8 + 67 = 131
7 × 2 + 28 = 42
10 × 10 - 44 = 56
4 × 9 + 11 = 47
3 × 6 + 54 = 72
7 × 4 - 17 = 11
4 × 10 + 73 = 113
8 × 8 + 77 = 141
4 × 9 + 11 = 47
3 × 7 + 26 = 47
5 × 6 - 11 = 19
2 × 2 + 11 = 15
7 × 9 + 26 = 89
9 × 5 + 91 = 136
2 × 2 + 47 = 51
6 × 8 + 11 = 59
6 × 10 - 43 = 17
3 × 4 + 57 = 69
6 × 4 + 50 = 74
6 × 3 - 1 = 17
9 × 7 - 50 = 13
4 × 3 + 5 = 17
3 × 2 + 25 = 31
9 × 5 + 51 = 96
2 × 10 + 1 = 21
2 × 4 + 48 = 56
4 × 3 + 47 = 59
3 × 10 - 4 = 26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6 + 27 = 45
3 × 3 + 19 = 28
2 × 2 + 58 = 62
8 × 10 - 21 = 59
6 × 6 - 22 = 14
9 × 10 + 65 = 155
10 × 3 + 38 = 68
2 × 7 + 16 = 30
9 × 5 - 23 = 22
4 × 8 + 96 = 128
8 × 6 + 81 = 129
2 × 7 + 94 = 108
5 × 9 - 20 = 25
6 × 10 + 51 = 111
7 × 5 + 28 = 63
9 × 6 + 94 = 148
8 × 3 + 68 = 92
8 × 9 + 16 = 88
8 × 5 - 24 = 16
3 × 6 + 87 = 105
3 × 9 + 25 = 52
3 × 8 - 4 = 20
3 × 10 + 69 = 99
6 × 10 + 8 = 68
4 × 2 + 27 = 35
6 × 3 + 98 = 116
2 × 3 + 24 = 30
9 × 3 - 18 = 9
8 × 9 - 45 = 27
4 × 6 + 64 = 88
2 × 7 + 50 = 64
8 × 10 - 52 = 28
9 × 3 + 96 = 123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6 + 61 = 103
2 × 10 + 66 = 86
9 × 6 - 53 = 1
9 × 7 - 29 = 34
8 × 7 - 22 = 34
4 × 6 + 27 = 51
7 × 9 + 48 = 111
9 × 3 + 85 = 112
3 × 10 + 72 = 102
9 × 4 + 90 = 126
2 × 9 + 82 = 100
3 × 10 + 36 = 66
9 × 10 + 36 = 126
10 × 9 - 66 = 24
10 × 5 + 51 = 101
3 × 2 + 28 = 34
9 × 2 + 47 = 65
3 × 9 - 26 = 1
9 × 5 + 19 = 64
2 × 2 + 81 = 85
5 × 2 + 5 = 15
8 × 8 - 10 = 54
8 × 5 + 31 = 71
3 × 3 + 88 = 97
9 × 9 - 70 = 11
7 × 4 + 31 = 59
9 × 6 + 15 = 69
9 × 7 + 39 = 102
10 × 9 + 39 = 129
10 × 6 + 96 = 156
2 × 5 + 23 = 33
5 × 9 + 34 = 79
5 × 9 - 37 = 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7 - 7 = 49
7 × 10 + 7 = 77
2 × 2 + 98 = 102
9 × 10 - 31 = 59
4 × 7 + 7 = 35
5 × 5 + 31 = 56
4 × 8 + 68 = 100
8 × 5 + 63 = 103
2 × 6 + 40 = 52
2 × 4 + 11 = 19
3 × 2 + 93 = 99
3 × 4 + 40 = 52
8 × 4 - 17 = 15
6 × 10 + 3 = 63
10 × 8 + 54 = 134
7 × 5 - 13 = 22
3 × 4 + 77 = 89
3 × 10 - 15 = 15
3 × 5 + 8 = 23
7 × 10 + 13 = 83
2 × 6 + 94 = 106
5 × 2 + 88 = 98
8 × 3 + 17 = 41
7 × 4 + 21 = 49
3 × 9 - 13 = 14
4 × 2 + 8 = 16
6 × 10 + 79 = 139
5 × 9 + 61 = 106
9 × 10 - 44 = 46
8 × 2 + 1 = 17
2 × 6 + 60 = 72
10 × 7 + 81 = 151
10 × 7 + 45 = 115
6 × 9 + 14 = 68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+ 68 = 77
5 × 7 + 47 = 82
10 × 4 + 61 = 101
10 × 2 - 13 = 7
8 × 7 + 33 = 89
10 × 5 - 3 = 47
5 × 6 - 12 = 18
5 × 3 + 43 = 58
3 × 4 + 14 = 26
9 × 6 + 53 = 107
10 × 8 + 81 = 161
10 × 7 - 49 = 21
8 × 4 - 1 = 31
4 × 6 - 20 = 4
8 × 8 + 77 = 141
2 × 10 + 24 = 44
10 × 3 + 74 = 104
3 × 2 + 53 = 59
7 × 4 - 12 = 16
4 × 4 - 7 = 9
9 × 10 + 73 = 163
5 × 6 + 60 = 90
4 × 4 - 5 = 11
4 × 10 - 28 = 12
8 × 7 + 70 = 126
3 × 2 + 90 = 96
10 × 9 - 25 = 65
7 × 8 - 50 = 6
9 × 5 + 12 = 57
5 × 10 + 14 = 64
9 × 5 + 39 = 84
7 × 5 + 78 = 113
4 × 8 - 10 = 22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7 - 30 = 5
7 × 10 + 40 = 110
9 × 7 - 10 = 53
5 × 9 + 11 = 56
9 × 3 - 8 = 19
3 × 4 + 22 = 34
4 × 8 + 15 = 47
6 × 8 - 2 = 46
2 × 5 + 98 = 108
9 × 10 + 21 = 111
8 × 2 - 1 = 15
2 × 5 + 46 = 56
3 × 9 + 87 = 114
9 × 10 + 54 = 144
8 × 9 - 66 = 6
7 × 6 - 5 = 37
9 × 6 - 3 = 51
3 × 2 + 3 = 9
5 × 9 - 16 = 29
9 × 7 + 3 = 66
7 × 9 + 43 = 106
2 × 10 + 59 = 79
4 × 9 + 90 = 126
8 × 4 - 14 = 18
4 × 5 + 73 = 93
9 × 9 - 8 = 73
6 × 4 + 18 = 42
6 × 5 + 95 = 125
3 × 5 + 96 = 111
5 × 5 + 94 = 119
6 × 4 + 80 = 104
7 × 5 - 34 = 1
5 × 5 + 80 = 105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+ 72 = 93
3 × 6 + 64 = 82
3 × 9 + 90 = 117
10 × 2 + 88 = 108
6 × 10 - 6 = 54
6 × 9 - 1 = 53
6 × 6 + 92 = 128
4 × 3 + 72 = 84
6 × 8 - 24 = 24
2 × 2 + 58 = 62
10 × 3 - 5 = 25
10 × 6 + 52 = 112
7 × 3 + 36 = 57
10 × 3 + 98 = 128
8 × 8 + 31 = 95
6 × 3 + 96 = 114
3 × 6 - 12 = 6
7 × 3 + 19 = 40
10 × 8 + 29 = 109
3 × 9 + 98 = 125
8 × 5 + 29 = 69
8 × 8 + 97 = 161
3 × 5 + 63 = 78
9 × 7 + 44 = 107
9 × 7 + 50 = 113
3 × 7 + 30 = 51
2 × 7 + 93 = 107
8 × 3 + 62 = 86
10 × 2 - 10 = 10
7 × 2 + 70 = 84
10 × 4 + 77 = 117
5 × 9 + 53 = 98
3 × 6 + 59 = 77
2 × 7 - 3 = 11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+ 46 = 58
10 × 9 + 19 = 109
8 × 2 - 14 = 2
9 × 3 + 11 = 38
10 × 10 + 64 = 164
10 × 6 - 31 = 29
9 × 9 + 24 = 105
7 × 8 - 38 = 18
10 × 8 - 29 = 51
4 × 10 + 71 = 111
3 × 3 + 46 = 55
6 × 5 - 23 = 7
9 × 8 + 81 = 153
7 × 4 + 21 = 49
8 × 4 + 98 = 130
7 × 7 + 44 = 93
4 × 7 + 92 = 120
3 × 5 + 13 = 28
4 × 7 - 18 = 10
6 × 8 + 43 = 91
2 × 9 + 26 = 44
7 × 2 + 72 = 86
4 × 10 - 21 = 19
6 × 10 + 47 = 107
7 × 5 + 21 = 56
2 × 4 + 6 = 14
5 × 2 + 6 = 16
9 × 2 + 88 = 106
5 × 3 + 71 = 86
6 × 3 + 96 = 114
3 × 3 + 82 = 91
6 × 8 - 33 = 15
4 × 3 - 0 = 12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10 - 75 = 15
5 × 9 + 76 = 121
8 × 9 - 66 = 6
5 × 6 + 58 = 88
2 × 6 - 4 = 8
7 × 10 + 9 = 79
2 × 5 + 85 = 95
6 × 4 - 1 = 23
8 × 10 - 67 = 13
6 × 10 - 34 = 26
6 × 8 - 22 = 26
7 × 9 - 6 = 57
8 × 7 + 30 = 86
8 × 9 - 47 = 25
10 × 5 - 32 = 18
5 × 3 + 49 = 64
9 × 9 + 99 = 180
10 × 5 - 34 = 16
5 × 2 + 44 = 54
8 × 8 + 40 = 104
5 × 4 + 47 = 67
2 × 9 + 78 = 96
10 × 9 + 57 = 147
8 × 6 + 14 = 62
10 × 10 - 91 = 9
9 × 6 - 25 = 29
3 × 4 + 4 = 16
7 × 7 + 10 = 59
3 × 5 + 98 = 113
9 × 9 + 51 = 132
4 × 9 + 7 = 43
5 × 8 + 59 = 99
9 × 9 + 24 = 105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8 - 3 = 13
9 × 10 + 87 = 177
5 × 3 + 94 = 109
8 × 7 + 53 = 109
7 × 5 + 73 = 108
8 × 9 - 59 = 13
3 × 3 + 71 = 80
5 × 8 + 47 = 87
10 × 10 - 90 = 10
9 × 9 + 50 = 131
7 × 4 + 57 = 85
7 × 6 + 85 = 127
7 × 4 - 18 = 10
4 × 7 - 8 = 20
7 × 3 + 44 = 65
10 × 6 + 65 = 125
8 × 5 + 79 = 119
9 × 4 + 4 = 40
10 × 9 + 19 = 109
7 × 7 + 20 = 69
7 × 3 - 4 = 17
9 × 9 - 16 = 65
6 × 8 - 39 = 9
7 × 8 + 46 = 102
4 × 5 + 23 = 43
5 × 8 + 51 = 91
8 × 4 + 40 = 72
3 × 7 + 4 = 25
8 × 5 + 52 = 92
9 × 10 + 9 = 99
3 × 10 + 88 = 118
6 × 6 - 33 = 3
3 × 5 + 95 = 110
4 × 8 + 48 = 80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+ 85 = 120
5 × 9 + 57 = 102
2 × 6 + 79 = 91
3 × 9 + 36 = 63
10 × 2 + 64 = 84
2 × 3 + 83 = 89
2 × 5 - 0 = 10
3 × 5 + 46 = 61
8 × 6 + 22 = 70
3 × 2 + 87 = 93
7 × 8 - 29 = 27
9 × 8 - 70 = 2
9 × 5 - 44 = 1
4 × 8 + 92 = 124
9 × 8 + 5 = 77
7 × 9 + 52 = 115
8 × 5 + 56 = 96
8 × 6 + 74 = 122
8 × 4 - 25 = 7
9 × 8 - 67 = 5
9 × 9 - 76 = 5
4 × 2 + 95 = 103
3 × 7 + 95 = 116
9 × 5 - 11 = 34
6 × 10 - 26 = 34
9 × 6 - 5 = 49
6 × 5 - 23 = 7
3 × 9 + 90 = 117
10 × 6 + 20 = 80
3 × 8 + 52 = 76
9 × 2 + 61 = 79
7 × 3 + 73 = 94
6 × 9 + 69 = 123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+ 73 = 103
7 × 7 + 92 = 141
2 × 7 + 96 = 110
7 × 10 + 6 = 76
10 × 10 + 65 = 165
4 × 5 - 7 = 13
2 × 2 + 60 = 64
2 × 9 + 79 = 97
7 × 7 - 39 = 10
9 × 5 + 8 = 53
5 × 2 + 2 = 12
10 × 10 - 24 = 76
2 × 5 + 44 = 54
5 × 7 + 32 = 67
2 × 4 + 21 = 29
3 × 10 + 41 = 71
9 × 8 + 32 = 104
3 × 10 + 46 = 76
7 × 4 + 7 = 35
5 × 6 + 78 = 108
6 × 10 - 45 = 15
10 × 8 - 27 = 53
8 × 8 + 29 = 93
2 × 2 + 65 = 69
7 × 2 + 72 = 86
7 × 2 - 2 = 12
3 × 10 + 84 = 114
10 × 10 - 98 = 2
3 × 9 + 68 = 95
8 × 2 + 50 = 66
2 × 9 + 12 = 30
4 × 10 - 13 = 27
9 × 7 - 27 = 36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6 + 94 = 142
7 × 6 + 49 = 91
6 × 8 - 30 = 18
8 × 9 + 95 = 167
9 × 10 + 4 = 94
7 × 9 + 87 = 150
8 × 9 + 43 = 115
7 × 4 + 14 = 42
7 × 10 - 29 = 41
9 × 8 - 33 = 39
8 × 9 + 13 = 85
9 × 10 - 76 = 14
8 × 5 + 99 = 139
9 × 5 + 36 = 81
3 × 2 + 40 = 46
3 × 7 + 85 = 106
5 × 4 + 32 = 52
9 × 5 + 31 = 76
10 × 8 + 97 = 177
7 × 7 + 32 = 81
6 × 10 - 10 = 50
5 × 5 + 83 = 108
4 × 8 + 68 = 100
6 × 4 + 76 = 100
4 × 3 + 22 = 34
8 × 5 + 21 = 61
2 × 9 + 85 = 103
5 × 10 + 52 = 102
4 × 2 + 40 = 48
8 × 7 + 89 = 145
10 × 8 + 7 = 87
5 × 7 + 64 = 99
9 × 3 + 24 = 51
6 × 5 + 60 = 90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+ 10 = 59
3 × 10 + 92 = 122
4 × 8 - 20 = 12
9 × 10 + 25 = 115
6 × 7 + 55 = 97
9 × 9 + 10 = 91
10 × 4 + 88 = 128
4 × 8 + 68 = 100
8 × 10 - 69 = 11
10 × 10 - 69 = 31
5 × 4 - 3 = 17
8 × 3 - 6 = 18
3 × 7 + 24 = 45
7 × 5 + 74 = 109
6 × 10 - 51 = 9
7 × 8 + 41 = 97
8 × 3 + 84 = 108
4 × 5 - 17 = 3
7 × 2 + 75 = 89
10 × 9 - 43 = 47
5 × 10 + 17 = 67
9 × 5 + 80 = 125
4 × 10 + 89 = 129
7 × 3 + 83 = 104
8 × 5 - 3 = 37
10 × 10 - 37 = 63
4 × 10 + 47 = 87
10 × 9 + 45 = 135
7 × 6 - 25 = 17
4 × 9 - 2 = 34
3 × 5 - 15 = 0
10 × 9 + 64 = 154
7 × 4 + 88 = 116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7 - 30 = 12
5 × 2 + 25 = 35
6 × 6 + 28 = 64
9 × 10 + 62 = 152
3 × 2 - 0 = 6
3 × 3 + 91 = 100
9 × 9 + 93 = 174
2 × 2 + 16 = 20
8 × 9 - 48 = 24
9 × 5 - 15 = 30
5 × 2 + 15 = 25
8 × 8 - 25 = 39
9 × 10 - 90 = 0
10 × 7 + 11 = 81
3 × 7 + 85 = 106
2 × 10 + 23 = 43
3 × 9 + 53 = 80
8 × 6 + 82 = 130
6 × 3 + 20 = 38
5 × 3 + 55 = 70
8 × 8 + 48 = 112
5 × 7 - 14 = 21
7 × 9 - 62 = 1
9 × 9 + 99 = 180
6 × 8 + 60 = 108
8 × 2 + 74 = 90
10 × 5 + 33 = 83
10 × 3 + 66 = 96
4 × 4 + 45 = 61
3 × 2 + 17 = 23
4 × 8 + 63 = 95
10 × 8 + 29 = 109
5 × 2 + 11 = 21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+ 68 = 95
6 × 7 + 56 = 98
6 × 3 + 76 = 94
7 × 6 - 9 = 33
9 × 8 + 77 = 149
8 × 10 - 17 = 63
8 × 8 + 50 = 114
9 × 10 - 14 = 76
8 × 4 + 60 = 92
10 × 7 + 97 = 167
6 × 7 - 13 = 29
2 × 3 + 80 = 86
2 × 9 + 91 = 109
7 × 9 - 63 = 0
4 × 7 + 63 = 91
4 × 8 + 80 = 112
9 × 9 + 64 = 145
9 × 3 - 26 = 1
6 × 10 - 57 = 3
9 × 5 + 5 = 50
5 × 7 + 52 = 87
8 × 9 + 81 = 153
10 × 2 + 96 = 116
3 × 2 + 65 = 71
10 × 9 - 17 = 73
6 × 2 + 22 = 34
5 × 3 + 75 = 90
7 × 6 + 60 = 102
7 × 6 + 55 = 97
7 × 2 + 85 = 99
4 × 7 + 7 = 35
6 × 6 + 58 = 94
7 × 4 + 84 = 112
9 × 8 - 8 = 64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+ 25 = 45
5 × 7 + 22 = 57
2 × 7 + 3 = 17
2 × 8 + 48 = 64
8 × 6 + 63 = 111
8 × 10 + 55 = 135
6 × 5 + 47 = 77
9 × 9 - 60 = 21
7 × 10 - 13 = 57
2 × 7 + 87 = 101
8 × 10 - 4 = 76
10 × 3 + 66 = 96
8 × 8 + 84 = 148
7 × 5 + 81 = 116
4 × 10 - 20 = 20
3 × 4 + 83 = 95
7 × 10 + 29 = 99
9 × 8 - 33 = 39
9 × 2 + 18 = 36
6 × 8 + 38 = 86
10 × 6 + 93 = 153
5 × 5 + 53 = 78
8 × 6 + 13 = 61
10 × 3 + 24 = 54
10 × 6 + 89 = 149
6 × 3 + 23 = 41
9 × 7 + 68 = 131
7 × 8 - 43 = 13
7 × 5 + 43 = 78
8 × 10 + 98 = 178
2 × 3 + 87 = 93
3 × 10 + 9 = 39
5 × 4 + 26 = 46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2 + 12 = 26
3 × 6 + 85 = 103
8 × 2 + 46 = 62
8 × 4 + 25 = 57
6 × 5 + 6 = 36
2 × 10 - 8 = 12
9 × 6 + 7 = 61
2 × 3 + 34 = 40
7 × 6 + 39 = 81
10 × 5 + 45 = 95
8 × 2 + 71 = 87
4 × 10 + 68 = 108
4 × 7 + 21 = 49
6 × 9 + 75 = 129
4 × 2 + 72 = 80
7 × 5 - 26 = 9
4 × 3 + 59 = 71
4 × 9 + 38 = 74
10 × 9 + 61 = 151
9 × 10 + 77 = 167
8 × 10 - 27 = 53
8 × 10 - 11 = 69
6 × 4 + 75 = 99
9 × 10 + 21 = 111
4 × 8 + 55 = 87
2 × 7 - 14 = 0
4 × 6 + 96 = 120
7 × 8 - 48 = 8
5 × 8 + 66 = 106
3 × 4 - 9 = 3
10 × 5 - 42 = 8
5 × 5 + 22 = 47
8 × 7 + 17 = 73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+ 44 = 104
9 × 5 + 29 = 74
2 × 7 + 79 = 93
9 × 8 - 19 = 53
10 × 10 - 23 = 77
3 × 9 + 40 = 67
9 × 5 + 96 = 141
6 × 3 + 99 = 117
10 × 2 + 94 = 114
10 × 8 + 24 = 104
10 × 9 - 50 = 40
7 × 8 + 76 = 132
4 × 8 + 55 = 87
8 × 6 + 74 = 122
4 × 8 + 63 = 95
10 × 4 + 75 = 115
3 × 9 - 18 = 9
8 × 10 - 58 = 22
10 × 10 + 68 = 168
10 × 10 + 36 = 136
6 × 5 + 5 = 35
7 × 2 + 62 = 76
6 × 8 - 1 = 47
8 × 10 + 52 = 132
2 × 5 + 45 = 55
6 × 7 - 26 = 16
10 × 4 - 30 = 10
5 × 7 + 61 = 96
10 × 4 + 87 = 127
9 × 3 - 5 = 22
5 × 9 - 31 = 14
3 × 5 + 7 = 22
8 × 10 + 77 = 157
3 × 10 + 21 = 51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+ 85 = 155
5 × 7 + 43 = 78
6 × 6 + 8 = 44
9 × 7 + 52 = 115
3 × 5 - 11 = 4
7 × 3 + 41 = 62
10 × 9 + 40 = 130
10 × 4 + 42 = 82
10 × 2 + 28 = 48
7 × 8 + 75 = 131
9 × 9 + 95 = 176
7 × 10 + 85 = 155
10 × 5 + 18 = 68
5 × 8 + 52 = 92
6 × 5 - 11 = 19
6 × 2 + 27 = 39
2 × 8 + 52 = 68
2 × 6 + 96 = 108
8 × 9 - 40 = 32
3 × 10 + 52 = 82
2 × 5 + 7 = 17
4 × 9 + 10 = 46
7 × 10 - 7 = 63
3 × 4 + 20 = 32
9 × 10 + 60 = 150
2 × 10 + 72 = 92
3 × 3 + 55 = 64
8 × 6 + 25 = 73
2 × 4 + 52 = 60
10 × 8 + 56 = 136
5 × 3 + 71 = 86
4 × 3 + 56 = 68
6 × 8 - 43 = 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+ 69 = 93
9 × 10 - 75 = 15
3 × 5 + 61 = 76
10 × 8 + 9 = 89
4 × 10 - 26 = 14
5 × 9 - 28 = 17
9 × 5 - 24 = 21
6 × 5 + 21 = 51
8 × 3 + 12 = 36
4 × 9 + 79 = 115
5 × 5 + 12 = 37
8 × 9 + 3 = 75
8 × 6 + 84 = 132
3 × 4 - 5 = 7
8 × 3 + 29 = 53
10 × 4 + 45 = 85
6 × 10 - 28 = 32
8 × 9 - 57 = 15
10 × 6 + 34 = 94
10 × 8 - 51 = 29
2 × 7 + 58 = 72
3 × 3 + 3 = 12
5 × 5 + 59 = 84
2 × 5 + 49 = 59
7 × 10 + 62 = 132
3 × 2 + 56 = 62
4 × 10 + 67 = 107
4 × 10 + 92 = 132
9 × 8 - 24 = 48
6 × 10 + 21 = 81
2 × 3 + 6 = 12
9 × 4 + 40 = 76
5 × 3 + 35 = 50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+ 40 = 112
3 × 8 + 57 = 81
4 × 8 + 87 = 119
10 × 9 + 22 = 112
2 × 10 + 77 = 97
6 × 2 + 60 = 72
4 × 10 - 14 = 26
7 × 3 + 37 = 58
9 × 5 + 22 = 67
8 × 2 + 22 = 38
9 × 3 - 10 = 17
7 × 8 + 87 = 143
9 × 10 + 13 = 103
9 × 2 + 12 = 30
3 × 3 + 84 = 93
6 × 10 + 96 = 156
9 × 5 - 24 = 21
6 × 8 - 15 = 33
4 × 2 + 18 = 26
7 × 6 + 44 = 86
2 × 8 - 8 = 8
2 × 10 + 0 = 20
5 × 7 + 68 = 103
2 × 8 + 21 = 37
6 × 9 + 30 = 84
8 × 4 - 9 = 23
4 × 10 - 12 = 28
10 × 6 + 7 = 67
6 × 4 - 9 = 15
10 × 10 + 65 = 165
5 × 10 + 47 = 97
2 × 5 + 10 = 20
7 × 10 - 40 = 30
3 × 6 + 45 = 63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5 + 97 = 142
5 × 4 + 77 = 97
9 × 10 - 18 = 72
7 × 2 + 64 = 78
9 × 2 + 17 = 35
7 × 5 + 46 = 81
10 × 5 + 93 = 143
9 × 9 - 32 = 49
9 × 7 + 1 = 64
9 × 4 + 90 = 126
3 × 2 + 75 = 81
5 × 3 + 46 = 61
7 × 2 + 40 = 54
4 × 5 + 52 = 72
10 × 5 + 16 = 66
2 × 2 + 31 = 35
6 × 5 + 95 = 125
7 × 9 + 56 = 119
8 × 6 + 57 = 105
6 × 3 + 81 = 99
9 × 3 + 16 = 43
9 × 7 + 43 = 106
10 × 3 + 57 = 87
2 × 2 + 97 = 101
4 × 3 + 10 = 22
3 × 6 + 58 = 76
9 × 3 + 99 = 126
7 × 7 + 33 = 82
3 × 4 + 36 = 48
10 × 6 + 74 = 134
4 × 2 + 50 = 58
10 × 7 - 30 = 40
8 × 5 + 63 = 103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+ 71 = 95
9 × 2 + 20 = 38
6 × 4 + 29 = 53
7 × 4 + 30 = 58
6 × 10 + 31 = 91
9 × 6 + 13 = 67
7 × 4 - 27 = 1
6 × 5 + 13 = 43
5 × 8 + 27 = 67
4 × 9 + 38 = 74
10 × 7 + 98 = 168
10 × 10 - 19 = 81
10 × 6 + 18 = 78
6 × 2 + 57 = 69
9 × 5 - 31 = 14
7 × 7 + 68 = 117
3 × 2 + 66 = 72
9 × 7 + 0 = 63
4 × 4 + 27 = 43
2 × 5 + 61 = 71
3 × 2 + 53 = 59
5 × 8 + 48 = 88
4 × 6 + 75 = 99
8 × 5 + 57 = 97
10 × 6 + 5 = 65
9 × 9 + 27 = 108
8 × 4 + 93 = 125
5 × 10 - 42 = 8
4 × 4 + 23 = 39
5 × 9 - 23 = 22
10 × 4 + 82 = 122
7 × 8 - 51 = 5
10 × 4 + 95 = 135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9 - 17 = 55
8 × 7 + 9 = 65
5 × 9 - 24 = 21
7 × 10 - 32 = 38
8 × 5 + 17 = 57
5 × 5 + 2 = 27
2 × 4 + 71 = 79
4 × 9 + 76 = 112
10 × 7 + 90 = 160
10 × 10 - 0 = 100
6 × 6 + 42 = 78
2 × 2 + 20 = 24
8 × 7 + 45 = 101
5 × 3 + 16 = 31
6 × 3 - 10 = 8
4 × 4 + 98 = 114
7 × 7 - 29 = 20
2 × 8 + 0 = 16
7 × 3 + 30 = 51
2 × 9 - 16 = 2
3 × 8 + 98 = 122
9 × 4 - 19 = 17
6 × 8 - 18 = 30
4 × 9 + 4 = 40
10 × 8 - 12 = 68
2 × 3 + 11 = 17
7 × 4 + 94 = 122
7 × 10 + 6 = 76
5 × 3 + 52 = 67
10 × 3 - 5 = 25
4 × 10 + 22 = 62
4 × 6 + 24 = 48
5 × 8 + 11 = 51
9 × 9 - 26 = 55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+ 0 = 56
3 × 10 + 72 = 102
7 × 5 + 40 = 75
9 × 4 + 70 = 106
9 × 8 + 39 = 111
7 × 4 + 1 = 29
5 × 5 + 32 = 57
4 × 9 - 20 = 16
6 × 7 + 95 = 137
3 × 6 + 44 = 62
7 × 3 + 51 = 72
7 × 6 + 22 = 64
4 × 9 + 23 = 59
6 × 9 + 98 = 152
9 × 2 + 41 = 59
6 × 10 - 29 = 31
8 × 6 + 54 = 102
3 × 5 + 15 = 30
6 × 2 + 34 = 46
10 × 4 + 48 = 88
3 × 8 + 53 = 77
4 × 8 + 38 = 70
8 × 6 + 78 = 126
9 × 5 + 83 = 128
10 × 2 + 80 = 100
2 × 2 + 67 = 71
10 × 6 + 51 = 111
3 × 7 + 10 = 31
6 × 6 - 23 = 13
8 × 9 - 18 = 54
4 × 6 + 15 = 39
6 × 7 - 8 = 34
9 × 8 - 48 = 24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+ 60 = 76
9 × 7 + 43 = 106
6 × 9 + 56 = 110
8 × 4 - 29 = 3
6 × 9 + 27 = 81
4 × 5 + 31 = 51
9 × 10 + 68 = 158
9 × 6 + 27 = 81
7 × 5 + 98 = 133
7 × 9 + 23 = 86
9 × 6 - 12 = 42
4 × 7 + 31 = 59
9 × 10 + 64 = 154
5 × 8 + 74 = 114
9 × 7 - 49 = 14
2 × 10 + 78 = 98
10 × 7 - 55 = 15
8 × 6 + 33 = 81
10 × 5 - 37 = 13
9 × 10 + 48 = 138
4 × 10 + 29 = 69
4 × 6 + 15 = 39
5 × 8 + 91 = 131
9 × 9 - 52 = 29
9 × 3 - 17 = 10
3 × 8 + 53 = 77
4 × 3 + 4 = 16
7 × 8 + 62 = 118
2 × 7 + 15 = 29
6 × 6 + 79 = 115
7 × 5 + 60 = 95
6 × 10 - 32 = 28
6 × 6 + 72 = 108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+ 73 = 137
6 × 10 + 46 = 106
4 × 3 + 73 = 85
9 × 9 - 4 = 77
7 × 2 + 59 = 73
9 × 5 + 0 = 45
8 × 6 + 84 = 132
9 × 6 + 72 = 126
3 × 6 + 53 = 71
5 × 6 + 51 = 81
10 × 3 - 17 = 13
3 × 4 + 66 = 78
3 × 8 + 72 = 96
6 × 7 + 55 = 97
6 × 8 + 69 = 117
7 × 2 - 12 = 2
3 × 3 + 2 = 11
10 × 6 + 65 = 125
2 × 3 + 63 = 69
10 × 10 + 73 = 173
10 × 8 + 51 = 131
9 × 6 - 13 = 41
5 × 8 + 19 = 59
8 × 8 - 24 = 40
8 × 9 + 37 = 109
8 × 10 - 41 = 39
8 × 2 + 14 = 30
7 × 5 + 11 = 46
6 × 9 + 64 = 118
5 × 10 - 32 = 18
8 × 3 + 61 = 85
4 × 4 + 41 = 57
6 × 7 - 36 = 6
2 × 6 + 30 = 42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+ 48 = 72
10 × 5 + 97 = 147
6 × 9 + 12 = 66
10 × 10 - 13 = 87
6 × 3 + 9 = 27
6 × 5 + 23 = 53
7 × 8 + 11 = 67
7 × 6 - 18 = 24
7 × 10 - 40 = 30
9 × 6 + 97 = 151
10 × 4 - 24 = 16
7 × 3 + 51 = 72
4 × 6 + 31 = 55
5 × 6 + 63 = 93
5 × 9 - 17 = 28
8 × 10 + 0 = 80
5 × 7 + 75 = 110
7 × 2 - 12 = 2
9 × 9 - 49 = 32
2 × 3 + 94 = 100
8 × 3 + 75 = 99
10 × 7 - 25 = 45
10 × 9 - 42 = 48
7 × 8 + 86 = 142
7 × 10 + 63 = 133
5 × 4 + 79 = 99
4 × 6 + 43 = 67
2 × 3 + 93 = 99
5 × 8 + 34 = 74
5 × 2 + 32 = 42
10 × 7 + 77 = 147
3 × 7 + 58 = 79
4 × 5 + 59 = 79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+ 8 = 108
7 × 10 + 52 = 122
10 × 10 + 85 = 185
2 × 7 + 34 = 48
9 × 3 - 14 = 13
7 × 6 + 37 = 79
5 × 9 + 39 = 84
6 × 8 - 12 = 36
7 × 7 - 32 = 17
6 × 5 + 35 = 65
9 × 4 + 77 = 113
10 × 9 + 73 = 163
10 × 5 + 42 = 92
10 × 10 + 11 = 111
3 × 3 + 79 = 88
10 × 4 - 34 = 6
3 × 9 + 21 = 48
5 × 4 - 0 = 20
3 × 9 + 59 = 86
7 × 7 + 40 = 89
2 × 3 + 53 = 59
8 × 6 + 82 = 130
4 × 5 + 81 = 101
7 × 8 - 33 = 23
8 × 8 - 13 = 51
8 × 10 + 43 = 123
4 × 2 + 6 = 14
9 × 6 + 9 = 63
8 × 7 + 35 = 91
10 × 6 - 44 = 16
10 × 4 + 85 = 125
6 × 7 + 84 = 126
10 × 6 + 19 = 79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+ 92 = 108
8 × 3 + 82 = 106
7 × 8 + 0 = 56
10 × 10 + 80 = 180
2 × 7 + 35 = 49
5 × 5 + 46 = 71
4 × 6 + 77 = 101
8 × 4 + 91 = 123
6 × 10 - 8 = 52
8 × 7 - 34 = 22
4 × 5 + 61 = 81
8 × 5 - 11 = 29
7 × 8 + 29 = 85
4 × 2 + 31 = 39
8 × 5 + 2 = 42
5 × 8 - 35 = 5
6 × 6 + 60 = 96
7 × 3 + 13 = 34
9 × 6 - 26 = 28
4 × 9 + 78 = 114
4 × 7 + 73 = 101
9 × 4 + 59 = 95
9 × 10 - 57 = 33
10 × 5 + 73 = 123
8 × 5 - 28 = 12
7 × 5 + 90 = 125
2 × 4 + 33 = 41
10 × 8 - 22 = 58
3 × 4 + 63 = 75
6 × 10 + 79 = 139
4 × 10 - 16 = 24
9 × 6 - 16 = 38
5 × 10 - 37 = 13
10 × 4 + 11 = 51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+ 32 = 44
3 × 4 + 21 = 33
8 × 3 + 9 = 33
7 × 5 + 8 = 43
7 × 7 + 23 = 72
5 × 5 - 20 = 5
4 × 9 + 95 = 131
7 × 8 - 20 = 36
9 × 3 + 6 = 33
9 × 6 + 34 = 88
10 × 3 + 71 = 101
4 × 7 - 22 = 6
5 × 3 - 8 = 7
5 × 5 - 13 = 12
4 × 6 + 25 = 49
3 × 9 - 5 = 22
3 × 4 + 21 = 33
8 × 2 + 11 = 27
9 × 6 + 29 = 83
10 × 10 + 82 = 182
6 × 10 + 43 = 103
9 × 10 - 50 = 40
6 × 2 - 4 = 8
7 × 2 + 70 = 84
8 × 7 + 58 = 114
8 × 2 + 83 = 99
9 × 10 - 5 = 85
8 × 8 - 4 = 60
3 × 8 + 61 = 85
7 × 6 + 21 = 63
2 × 6 + 58 = 70
6 × 2 + 25 = 37
5 × 7 + 91 = 126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+ 9 = 27
4 × 8 - 18 = 14
9 × 2 + 90 = 108
5 × 4 + 13 = 33
9 × 8 + 93 = 165
9 × 6 + 19 = 73
4 × 6 - 15 = 9
9 × 6 + 11 = 65
5 × 6 + 25 = 55
7 × 9 + 4 = 67
5 × 5 - 10 = 15
2 × 8 + 8 = 24
5 × 5 + 26 = 51
2 × 8 + 3 = 19
6 × 7 - 19 = 23
2 × 3 + 3 = 9
6 × 10 - 32 = 28
7 × 6 + 41 = 83
2 × 9 + 90 = 108
9 × 4 - 14 = 22
10 × 4 + 85 = 125
9 × 4 + 36 = 72
4 × 9 + 49 = 85
5 × 10 - 33 = 17
9 × 5 + 81 = 126
9 × 3 + 28 = 55
8 × 9 - 10 = 62
4 × 6 - 19 = 5
3 × 5 + 82 = 97
7 × 9 - 41 = 22
4 × 8 + 51 = 83
7 × 6 - 40 = 2
9 × 3 - 5 = 22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+ 84 = 114
5 × 7 + 38 = 73
5 × 2 + 92 = 102
9 × 3 + 8 = 35
6 × 10 - 9 = 51
5 × 10 + 83 = 133
7 × 10 + 73 = 143
7 × 10 - 55 = 15
6 × 10 + 92 = 152
8 × 9 - 37 = 35
10 × 10 + 57 = 157
10 × 8 - 52 = 28
3 × 9 + 99 = 126
9 × 9 + 67 = 148
5 × 2 - 1 = 9
6 × 9 + 28 = 82
9 × 2 + 71 = 89
10 × 8 - 31 = 49
5 × 10 + 21 = 71
6 × 7 - 4 = 38
9 × 2 + 54 = 72
10 × 5 - 46 = 4
6 × 10 - 10 = 50
2 × 4 + 26 = 34
10 × 10 - 33 = 67
4 × 2 + 58 = 66
9 × 8 + 72 = 144
5 × 3 + 87 = 102
4 × 8 + 25 = 57
5 × 5 - 0 = 25
6 × 8 + 8 = 56
6 × 9 - 36 = 18
8 × 4 + 45 = 77
8 × 2 + 5 = 21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+ 30 = 100
8 × 3 + 25 = 49
4 × 6 + 81 = 105
8 × 4 + 79 = 111
6 × 5 - 9 = 21
7 × 3 + 43 = 64
7 × 3 + 50 = 71
6 × 4 + 48 = 72
2 × 7 + 36 = 50
4 × 8 + 40 = 72
9 × 10 + 77 = 167
2 × 9 + 68 = 86
2 × 8 + 21 = 37
4 × 7 + 41 = 69
6 × 9 + 70 = 124
10 × 7 + 33 = 103
7 × 2 + 37 = 51
7 × 4 - 24 = 4
3 × 10 - 28 = 2
6 × 8 + 76 = 124
10 × 10 + 87 = 187
5 × 9 + 91 = 136
3 × 8 + 98 = 122
10 × 9 + 32 = 122
7 × 7 + 4 = 53
4 × 6 + 4 = 28
6 × 7 + 10 = 52
4 × 4 + 3 = 19
10 × 6 + 22 = 82
5 × 5 + 31 = 56
6 × 9 + 82 = 136
4 × 8 + 47 = 79
6 × 9 + 31 = 85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+ 59 = 109
9 × 9 + 7 = 88
3 × 3 + 25 = 34
4 × 7 + 88 = 116
9 × 10 - 29 = 61
6 × 6 + 4 = 40
3 × 9 + 61 = 88
4 × 2 + 39 = 47
2 × 9 + 52 = 70
2 × 2 + 11 = 15
5 × 7 - 28 = 7
4 × 3 + 30 = 42
5 × 4 + 90 = 110
5 × 8 + 11 = 51
10 × 10 + 88 = 188
9 × 3 + 10 = 37
3 × 8 + 88 = 112
10 × 8 + 59 = 139
7 × 6 + 92 = 134
8 × 6 - 3 = 45
2 × 7 + 87 = 101
7 × 6 - 3 = 39
7 × 3 + 89 = 110
4 × 7 + 77 = 105
5 × 4 + 9 = 29
4 × 6 + 33 = 57
2 × 6 + 96 = 108
4 × 9 - 36 = 0
10 × 5 + 48 = 98
8 × 5 + 50 = 90
2 × 8 + 23 = 39
10 × 8 + 49 = 129
2 × 5 + 98 = 108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8 - 10 = 14
9 × 9 - 59 = 22
9 × 7 - 42 = 21
9 × 8 - 12 = 60
10 × 10 + 65 = 165
8 × 6 + 80 = 128
3 × 7 - 8 = 13
6 × 6 + 78 = 114
8 × 3 + 68 = 92
6 × 2 + 45 = 57
10 × 7 - 56 = 14
6 × 8 - 48 = 0
9 × 3 + 45 = 72
7 × 10 + 40 = 110
8 × 2 + 73 = 89
8 × 5 + 65 = 105
6 × 6 + 40 = 76
9 × 6 - 24 = 30
2 × 9 + 8 = 26
10 × 7 + 53 = 123
10 × 9 - 82 = 8
4 × 10 + 77 = 117
5 × 4 - 20 = 0
7 × 5 - 7 = 28
6 × 6 + 8 = 44
9 × 3 + 9 = 36
9 × 6 - 22 = 32
4 × 9 + 96 = 132
6 × 3 + 50 = 68
3 × 2 + 1 = 7
2 × 5 - 4 = 6
9 × 5 - 21 = 24
6 × 9 + 42 = 96
10 × 4 - 13 = 27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+ 46 = 118
6 × 7 - 8 = 34
10 × 10 - 86 = 14
5 × 9 - 9 = 36
9 × 7 + 15 = 78
10 × 5 + 4 = 54
7 × 3 + 61 = 82
10 × 2 + 13 = 33
10 × 9 + 2 = 92
10 × 9 - 5 = 85
4 × 8 + 73 = 105
9 × 10 - 70 = 20
3 × 3 + 43 = 52
6 × 7 - 7 = 35
6 × 3 + 40 = 58
5 × 8 - 7 = 33
2 × 8 + 26 = 42
2 × 2 + 81 = 85
3 × 6 + 47 = 65
3 × 10 + 34 = 64
2 × 9 - 10 = 8
7 × 10 + 34 = 104
8 × 6 + 76 = 124
6 × 2 + 70 = 82
10 × 10 - 99 = 1
2 × 7 + 55 = 69
4 × 8 + 15 = 47
3 × 8 - 14 = 10
4 × 6 - 3 = 21
8 × 8 + 24 = 88
10 × 2 + 76 = 96
9 × 6 + 15 = 69
3 × 7 + 46 = 67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2 + 73 = 89
10 × 10 - 83 = 17
9 × 10 - 30 = 60
4 × 4 + 80 = 96
6 × 9 + 57 = 111
6 × 7 + 65 = 107
10 × 8 - 14 = 66
3 × 8 + 37 = 61
4 × 9 + 33 = 69
10 × 2 + 11 = 31
7 × 6 + 85 = 127
5 × 7 + 52 = 87
7 × 10 - 52 = 18
8 × 8 + 8 = 72
4 × 6 + 61 = 85
6 × 9 + 23 = 77
9 × 2 - 5 = 13
10 × 9 + 24 = 114
8 × 2 + 96 = 112
10 × 9 - 18 = 72
10 × 5 + 17 = 67
9 × 8 + 90 = 162
2 × 8 + 87 = 103
4 × 5 + 10 = 30
6 × 10 - 3 = 57
8 × 10 + 2 = 82
4 × 5 + 99 = 119
7 × 9 + 70 = 133
5 × 5 + 1 = 26
6 × 3 - 16 = 2
6 × 5 + 48 = 78
3 × 7 + 60 = 81
8 × 8 + 46 = 110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+ 28 = 48
6 × 6 + 43 = 79
3 × 3 + 87 = 96
2 × 10 + 71 = 91
4 × 8 - 12 = 20
5 × 3 + 12 = 27
10 × 5 + 29 = 79
4 × 9 + 29 = 65
6 × 10 + 22 = 82
8 × 9 + 28 = 100
4 × 10 - 19 = 21
5 × 7 + 89 = 124
4 × 2 + 88 = 96
10 × 6 + 15 = 75
4 × 7 + 27 = 55
2 × 10 + 45 = 65
7 × 2 + 24 = 38
7 × 6 - 18 = 24
4 × 7 + 72 = 100
9 × 5 - 27 = 18
4 × 9 + 54 = 90
4 × 7 + 87 = 115
3 × 10 - 5 = 25
8 × 9 + 19 = 91
7 × 10 - 4 = 66
8 × 9 + 71 = 143
3 × 9 + 36 = 63
5 × 5 - 17 = 8
7 × 4 + 58 = 86
7 × 3 + 11 = 32
6 × 5 - 6 = 24
7 × 8 + 19 = 75
2 × 7 + 40 = 54
8 × 3 + 69 = 93
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4 + 83 = 103
3 × 4 + 66 = 78
7 × 6 + 34 = 76
10 × 3 - 12 = 18
7 × 8 + 4 = 60
4 × 4 + 59 = 75
6 × 4 + 41 = 65
9 × 6 - 41 = 13
6 × 5 + 54 = 84
4 × 8 + 70 = 102
7 × 4 + 36 = 64
9 × 3 + 46 = 73
9 × 9 - 58 = 23
6 × 2 + 25 = 37
4 × 3 + 52 = 64
2 × 8 + 22 = 38
9 × 8 - 20 = 52
7 × 7 + 70 = 119
7 × 8 + 31 = 87
6 × 5 + 53 = 83
10 × 8 + 21 = 101
3 × 6 + 26 = 44
5 × 4 + 36 = 56
6 × 8 - 26 = 22
5 × 4 + 75 = 95
10 × 5 + 32 = 82
5 × 10 + 15 = 65
2 × 9 - 1 = 17
6 × 10 + 45 = 105
2 × 9 - 16 = 2
2 × 5 + 38 = 48
10 × 2 - 9 = 11
8 × 10 + 35 = 115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6 - 9 = 27
7 × 8 - 44 = 12
10 × 10 - 61 = 39
2 × 4 + 30 = 38
10 × 7 + 90 = 160
4 × 10 + 91 = 131
10 × 5 + 34 = 84
10 × 7 - 67 = 3
6 × 6 + 31 = 67
7 × 10 + 85 = 155
6 × 4 + 36 = 60
2 × 8 + 66 = 82
9 × 2 + 12 = 30
7 × 2 + 81 = 95
9 × 9 - 5 = 76
5 × 10 + 0 = 50
5 × 4 - 17 = 3
10 × 4 + 23 = 63
3 × 9 + 32 = 59
6 × 6 + 36 = 72
10 × 6 + 83 = 143
4 × 9 - 29 = 7
7 × 8 - 7 = 49
6 × 6 + 31 = 67
3 × 10 - 23 = 7
3 × 7 + 33 = 54
2 × 3 + 43 = 49
4 × 8 + 71 = 103
6 × 2 - 7 = 5
5 × 2 + 68 = 78
2 × 10 + 85 = 105
6 × 7 - 42 = 0
8 × 2 + 61 = 77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+ 91 = 121
2 × 9 + 50 = 68
4 × 2 + 72 = 80
2 × 9 + 73 = 91
6 × 6 + 13 = 49
5 × 5 + 43 = 68
3 × 4 + 25 = 37
4 × 8 + 40 = 72
6 × 9 + 16 = 70
10 × 2 + 95 = 115
7 × 8 - 13 = 43
10 × 10 - 87 = 13
3 × 4 + 95 = 107
2 × 3 + 24 = 30
8 × 8 + 87 = 151
3 × 9 + 35 = 62
6 × 6 + 53 = 89
3 × 9 + 42 = 69
6 × 5 + 70 = 100
8 × 7 - 42 = 14
5 × 4 - 19 = 1
10 × 5 + 65 = 115
6 × 5 - 18 = 12
5 × 3 + 65 = 80
10 × 6 - 16 = 44
9 × 7 + 77 = 140
9 × 4 + 88 = 124
3 × 4 + 37 = 49
10 × 6 + 90 = 150
6 × 5 + 5 = 35
7 × 7 + 31 = 80
9 × 4 + 43 = 79
2 × 8 + 50 = 66
10 × 7 + 56 = 126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9 + 71 = 161
9 × 6 + 2 = 56
7 × 6 - 25 = 17
3 × 10 + 99 = 129
2 × 8 + 53 = 69
2 × 9 + 52 = 70
9 × 10 + 3 = 93
9 × 4 + 31 = 67
8 × 9 - 27 = 45
8 × 9 - 66 = 6
6 × 2 + 29 = 41
7 × 9 + 25 = 88
9 × 2 + 76 = 94
7 × 5 + 76 = 111
10 × 4 - 0 = 40
10 × 7 + 7 = 77
10 × 4 + 26 = 66
7 × 10 + 18 = 88
9 × 4 - 13 = 23
3 × 8 + 87 = 111
2 × 6 - 10 = 2
8 × 5 - 2 = 38
2 × 8 + 2 = 18
9 × 8 - 18 = 54
2 × 4 + 10 = 18
4 × 3 + 1 = 13
2 × 8 + 81 = 97
10 × 10 + 23 = 123
10 × 3 + 78 = 108
5 × 3 + 64 = 79
10 × 8 + 18 = 98
5 × 9 + 44 = 89
7 × 4 - 19 = 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+ 47 = 110
7 × 7 + 18 = 67
9 × 2 - 10 = 8
2 × 9 + 57 = 75
7 × 6 + 29 = 71
8 × 8 - 6 = 58
9 × 10 + 54 = 144
9 × 5 + 70 = 115
6 × 4 - 19 = 5
4 × 3 + 27 = 39
8 × 9 + 3 = 75
5 × 10 + 7 = 57
4 × 9 + 60 = 96
4 × 9 - 7 = 29
6 × 6 - 21 = 15
3 × 7 - 6 = 15
6 × 10 + 39 = 99
5 × 3 + 5 = 20
10 × 3 + 55 = 85
9 × 3 + 64 = 91
5 × 9 - 19 = 26
7 × 4 + 72 = 100
7 × 9 + 20 = 83
3 × 5 + 66 = 81
2 × 4 + 73 = 81
10 × 5 + 95 = 145
7 × 7 + 46 = 95
8 × 6 + 61 = 109
8 × 7 + 37 = 93
4 × 3 + 38 = 50
2 × 3 + 63 = 69
2 × 8 + 67 = 83
8 × 7 - 25 = 31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6 + 68 = 86
8 × 9 + 91 = 163
10 × 9 - 10 = 80
2 × 5 + 3 = 13
8 × 5 + 17 = 57
5 × 10 - 42 = 8
10 × 4 - 12 = 28
7 × 10 + 33 = 103
3 × 5 + 81 = 96
4 × 5 + 62 = 82
4 × 3 + 38 = 50
6 × 4 + 88 = 112
9 × 5 + 5 = 50
3 × 7 + 6 = 27
7 × 9 - 56 = 7
4 × 10 + 87 = 127
9 × 7 + 9 = 72
5 × 9 + 76 = 121
5 × 6 + 8 = 38
7 × 6 + 57 = 99
5 × 5 + 56 = 81
9 × 6 - 19 = 35
10 × 10 - 77 = 23
7 × 10 - 50 = 20
4 × 6 - 24 = 0
8 × 10 - 15 = 65
4 × 10 + 73 = 113
5 × 3 + 85 = 100
6 × 7 + 86 = 128
2 × 5 + 15 = 25
10 × 3 - 21 = 9
4 × 3 + 15 = 27
2 × 8 + 57 = 73
8 × 2 + 80 = 96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+ 54 = 90
7 × 9 + 99 = 162
10 × 9 + 89 = 179
9 × 4 + 45 = 81
6 × 8 - 47 = 1
7 × 7 + 68 = 117
8 × 2 - 15 = 1
9 × 4 - 14 = 22
6 × 9 + 96 = 150
7 × 8 - 16 = 40
3 × 10 + 12 = 42
2 × 4 + 2 = 10
10 × 3 + 83 = 113
3 × 10 + 37 = 67
6 × 5 + 39 = 69
8 × 2 + 18 = 34
3 × 9 - 19 = 8
4 × 7 + 26 = 54
6 × 3 + 30 = 48
2 × 2 + 73 = 77
7 × 5 - 2 = 33
2 × 5 + 68 = 78
3 × 9 + 41 = 68
4 × 6 - 10 = 14
3 × 4 + 30 = 42
7 × 6 + 23 = 65
9 × 8 - 33 = 39
10 × 5 - 6 = 44
3 × 3 + 92 = 101
10 × 4 + 48 = 88
8 × 4 + 84 = 116
6 × 8 + 58 = 106
8 × 10 + 35 = 115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+ 6 = 46
2 × 5 + 75 = 85
3 × 3 + 80 = 89
2 × 7 - 7 = 7
2 × 9 + 48 = 66
10 × 8 + 5 = 85
2 × 8 + 76 = 92
9 × 3 + 57 = 84
7 × 9 + 31 = 94
10 × 7 + 1 = 71
2 × 7 + 76 = 90
8 × 9 + 74 = 146
9 × 9 - 70 = 11
10 × 6 + 74 = 134
3 × 9 + 86 = 113
4 × 4 + 34 = 50
8 × 3 + 96 = 120
8 × 7 - 48 = 8
6 × 5 + 34 = 64
5 × 5 + 37 = 62
8 × 2 - 14 = 2
4 × 8 - 28 = 4
5 × 4 + 49 = 69
7 × 9 - 59 = 4
8 × 10 + 14 = 94
6 × 7 + 72 = 114
5 × 9 + 88 = 133
3 × 6 - 5 = 13
9 × 5 + 31 = 76
2 × 5 + 68 = 78
10 × 9 + 64 = 154
3 × 7 + 24 = 45
8 × 7 - 9 = 47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+ 65 = 89
4 × 9 - 14 = 22
8 × 5 + 4 = 44
5 × 9 - 15 = 30
3 × 2 + 30 = 36
3 × 9 - 25 = 2
6 × 7 + 4 = 46
4 × 9 + 93 = 129
5 × 10 - 48 = 2
9 × 10 - 84 = 6
9 × 2 + 62 = 80
7 × 7 - 18 = 31
4 × 7 + 94 = 122
4 × 7 + 37 = 65
7 × 3 - 5 = 16
3 × 5 + 30 = 45
6 × 6 - 30 = 6
4 × 9 + 8 = 44
7 × 6 + 11 = 53
7 × 6 + 11 = 53
8 × 2 + 23 = 39
8 × 10 - 31 = 49
2 × 8 + 15 = 31
9 × 2 + 74 = 92
2 × 6 + 49 = 61
6 × 7 + 73 = 115
4 × 2 + 33 = 41
7 × 2 + 31 = 45
7 × 4 - 16 = 12
9 × 6 + 92 = 146
5 × 10 + 37 = 87
5 × 9 + 85 = 130
10 × 5 - 31 = 19
6 × 9 + 52 = 106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9 + 88 = 133
5 × 4 + 32 = 52
9 × 8 + 17 = 89
8 × 7 - 8 = 48
9 × 5 + 73 = 118
3 × 5 + 3 = 18
9 × 9 - 6 = 75
6 × 7 + 95 = 137
4 × 9 - 24 = 12
4 × 9 + 1 = 37
3 × 9 + 72 = 99
5 × 2 + 6 = 16
4 × 6 + 75 = 99
9 × 4 + 83 = 119
2 × 7 + 7 = 21
9 × 10 - 65 = 25
8 × 4 + 60 = 92
9 × 7 + 9 = 72
6 × 4 + 37 = 61
7 × 8 - 18 = 38
4 × 6 - 17 = 7
9 × 3 + 14 = 41
9 × 3 + 42 = 69
7 × 4 + 64 = 92
8 × 8 + 10 = 74
3 × 10 - 0 = 30
10 × 7 + 62 = 132
5 × 2 + 59 = 69
3 × 8 + 88 = 112
4 × 5 + 48 = 68
4 × 7 + 82 = 110
5 × 6 - 23 = 7
3 × 10 + 96 = 126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+ 92 = 132
9 × 4 + 26 = 62
5 × 4 + 11 = 31
7 × 6 + 39 = 81
5 × 6 - 6 = 24
2 × 10 + 26 = 46
8 × 3 + 22 = 46
2 × 10 + 17 = 37
3 × 9 + 97 = 124
9 × 5 - 9 = 36
8 × 6 + 90 = 138
10 × 10 - 42 = 58
7 × 10 + 81 = 151
5 × 4 - 3 = 17
7 × 2 - 14 = 0
8 × 3 - 9 = 15
5 × 9 + 84 = 129
4 × 2 + 95 = 103
10 × 9 - 90 = 0
3 × 5 - 12 = 3
7 × 5 - 32 = 3
5 × 6 + 59 = 89
4 × 5 + 23 = 43
7 × 4 + 86 = 114
5 × 7 + 50 = 85
5 × 10 + 15 = 65
9 × 10 + 96 = 186
4 × 5 + 58 = 78
6 × 6 + 24 = 60
6 × 7 + 94 = 136
8 × 10 - 67 = 13
9 × 2 + 21 = 39
7 × 7 + 0 = 49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+ 6 = 46
10 × 10 - 80 = 20
7 × 5 + 41 = 76
6 × 10 + 95 = 155
7 × 8 + 99 = 155
8 × 6 - 8 = 40
10 × 2 + 83 = 103
7 × 10 - 47 = 23
3 × 3 - 3 = 6
7 × 10 + 94 = 164
10 × 9 + 65 = 155
8 × 10 + 76 = 156
10 × 9 + 91 = 181
9 × 8 + 67 = 139
7 × 2 + 34 = 48
2 × 10 + 25 = 45
9 × 7 + 78 = 141
2 × 9 + 41 = 59
7 × 9 + 57 = 120
8 × 5 + 82 = 122
8 × 9 - 41 = 31
9 × 9 + 84 = 165
4 × 6 + 74 = 98
10 × 10 - 13 = 87
6 × 10 - 0 = 60
2 × 2 + 60 = 64
8 × 3 - 24 = 0
8 × 3 + 38 = 62
10 × 8 - 60 = 20
3 × 3 + 23 = 32
2 × 6 + 16 = 28
7 × 2 + 13 = 27
9 × 10 + 80 = 170
9 × 2 + 17 = 35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+ 71 = 75
2 × 9 + 34 = 52
4 × 4 - 5 = 11
5 × 5 - 13 = 12
10 × 4 + 41 = 81
8 × 4 + 20 = 52
9 × 4 + 73 = 109
2 × 3 + 1 = 7
8 × 8 + 99 = 163
8 × 9 + 6 = 78
5 × 3 + 85 = 100
8 × 10 + 47 = 127
4 × 3 + 55 = 67
3 × 7 + 58 = 79
8 × 10 + 40 = 120
4 × 5 - 2 = 18
5 × 4 + 35 = 55
2 × 2 + 27 = 31
6 × 6 + 74 = 110
3 × 4 + 50 = 62
10 × 2 + 23 = 43
4 × 2 + 57 = 65
7 × 5 - 7 = 28
8 × 6 - 25 = 23
7 × 6 + 39 = 81
6 × 4 + 71 = 95
10 × 8 + 43 = 123
10 × 4 + 97 = 137
8 × 7 + 40 = 96
10 × 3 + 6 = 36
9 × 10 + 26 = 116
3 × 9 - 26 = 1
7 × 2 + 29 = 43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8 - 44 = 4
6 × 7 + 48 = 90
7 × 5 - 25 = 10
9 × 10 - 63 = 27
3 × 2 + 97 = 103
8 × 9 + 77 = 149
3 × 10 + 93 = 123
9 × 2 + 56 = 74
9 × 4 + 41 = 77
8 × 3 + 92 = 116
3 × 6 + 85 = 103
7 × 9 - 36 = 27
8 × 3 + 8 = 32
10 × 9 + 21 = 111
8 × 10 + 67 = 147
10 × 4 + 77 = 117
4 × 8 + 27 = 59
3 × 3 + 42 = 51
10 × 2 - 8 = 12
3 × 10 + 56 = 86
4 × 8 - 28 = 4
10 × 2 + 51 = 71
9 × 3 + 45 = 72
3 × 2 + 51 = 57
8 × 4 + 63 = 95
8 × 7 - 54 = 2
2 × 3 + 38 = 44
10 × 6 + 78 = 138
2 × 3 + 58 = 64
2 × 10 - 1 = 19
4 × 2 + 51 = 59
2 × 10 + 53 = 73
7 × 3 - 11 = 10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9 + 17 = 71
8 × 10 - 9 = 71
5 × 4 + 89 = 109
10 × 7 + 41 = 111
5 × 2 + 12 = 22
5 × 8 + 93 = 133
7 × 3 + 5 = 26
10 × 6 - 21 = 39
3 × 9 + 36 = 63
8 × 3 + 94 = 118
4 × 6 + 40 = 64
6 × 4 + 92 = 116
10 × 8 - 56 = 24
9 × 7 + 39 = 102
9 × 10 + 5 = 95
6 × 5 + 88 = 118
8 × 10 + 79 = 159
10 × 5 + 72 = 122
4 × 9 + 97 = 133
7 × 9 + 37 = 100
6 × 3 + 98 = 116
5 × 6 + 42 = 72
2 × 5 + 2 = 12
9 × 10 - 54 = 36
5 × 3 + 46 = 61
3 × 7 + 26 = 47
2 × 3 + 83 = 89
6 × 10 + 50 = 110
4 × 7 + 55 = 83
5 × 9 + 24 = 69
3 × 9 + 52 = 79
8 × 10 + 73 = 153
10 × 9 - 42 = 48
4 × 6 + 12 = 36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4 + 52 = 60
7 × 7 + 4 = 53
7 × 8 + 54 = 110
6 × 3 - 17 = 1
3 × 10 + 49 = 79
9 × 2 + 54 = 72
8 × 8 - 31 = 33
8 × 2 - 0 = 16
9 × 9 - 68 = 13
6 × 2 + 9 = 21
8 × 10 + 59 = 139
2 × 10 + 60 = 80
9 × 8 + 11 = 83
3 × 9 + 93 = 120
6 × 7 - 23 = 19
9 × 9 - 26 = 55
10 × 3 + 97 = 127
5 × 6 + 17 = 47
7 × 2 + 59 = 73
5 × 6 + 33 = 63
8 × 2 + 99 = 115
5 × 10 + 14 = 64
8 × 6 - 36 = 12
3 × 5 + 66 = 81
10 × 10 + 70 = 170
5 × 5 + 62 = 87
10 × 6 - 60 = 0
4 × 5 + 97 = 117
10 × 4 + 52 = 92
4 × 5 - 10 = 10
3 × 9 + 69 = 96
8 × 7 - 24 = 32
7 × 7 + 7 = 56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+ 75 = 135
8 × 4 + 96 = 128
7 × 10 + 64 = 134
8 × 7 + 63 = 119
4 × 10 - 37 = 3
3 × 5 + 64 = 79
5 × 4 + 6 = 26
2 × 10 + 22 = 42
10 × 7 + 24 = 94
6 × 2 + 49 = 61
10 × 10 + 14 = 114
2 × 3 - 3 = 3
8 × 4 + 79 = 111
5 × 9 - 4 = 41
6 × 7 + 87 = 129
9 × 4 + 46 = 82
7 × 5 + 6 = 41
9 × 6 + 14 = 68
6 × 4 + 68 = 92
7 × 2 - 2 = 12
9 × 2 + 44 = 62
9 × 8 + 86 = 158
5 × 8 - 14 = 26
6 × 10 + 36 = 96
3 × 4 + 65 = 77
7 × 5 + 61 = 96
6 × 10 + 46 = 106
2 × 5 + 96 = 106
6 × 3 + 73 = 91
7 × 5 + 76 = 111
3 × 8 + 67 = 91
7 × 8 - 15 = 41
7 × 2 + 22 = 36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3 - 1 = 29
7 × 2 + 84 = 98
8 × 4 - 29 = 3
6 × 9 + 83 = 137
3 × 5 + 81 = 96
3 × 8 + 78 = 102
4 × 4 + 92 = 108
5 × 2 + 81 = 91
4 × 5 + 55 = 75
7 × 3 - 12 = 9
4 × 7 + 30 = 58
7 × 4 + 18 = 46
2 × 7 + 6 = 20
2 × 3 + 53 = 59
10 × 10 - 47 = 53
10 × 4 - 27 = 13
9 × 7 + 34 = 97
8 × 6 + 85 = 133
4 × 4 + 65 = 81
10 × 7 + 73 = 143
10 × 4 + 55 = 95
7 × 7 - 37 = 12
3 × 2 + 3 = 9
6 × 7 - 39 = 3
2 × 8 - 5 = 11
9 × 2 + 77 = 95
10 × 10 - 13 = 87
7 × 6 - 15 = 27
3 × 7 + 66 = 87
10 × 7 - 46 = 24
9 × 2 + 55 = 73
6 × 4 + 55 = 79
4 × 6 + 55 = 79
7 × 3 + 89 = 110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+ 2 = 23
10 × 7 + 69 = 139
9 × 9 - 80 = 1
2 × 4 + 57 = 65
8 × 9 - 29 = 43
5 × 4 + 49 = 69
8 × 5 + 69 = 109
10 × 6 + 62 = 122
6 × 5 + 5 = 35
8 × 8 - 55 = 9
9 × 6 + 48 = 102
8 × 10 + 0 = 80
3 × 6 + 21 = 39
9 × 8 + 30 = 102
5 × 4 + 6 = 26
9 × 7 + 20 = 83
4 × 5 + 46 = 66
9 × 6 + 54 = 108
7 × 7 + 87 = 136
3 × 4 + 35 = 47
6 × 3 + 15 = 33
9 × 3 + 4 = 31
10 × 10 + 45 = 145
9 × 7 + 68 = 131
3 × 2 + 5 = 11
9 × 3 + 56 = 83
5 × 10 - 47 = 3
9 × 7 - 39 = 24
2 × 10 + 86 = 106
8 × 2 + 79 = 95
5 × 4 + 90 = 110
6 × 6 + 18 = 54
7 × 2 + 70 = 84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8 - 20 = 44
3 × 6 + 87 = 105
7 × 10 + 5 = 75
7 × 2 + 70 = 84
10 × 4 + 62 = 102
2 × 2 + 98 = 102
8 × 5 - 31 = 9
4 × 9 + 58 = 94
10 × 3 - 25 = 5
9 × 3 + 59 = 86
8 × 7 + 8 = 64
9 × 10 + 64 = 154
9 × 3 + 16 = 43
7 × 6 - 24 = 18
6 × 7 - 20 = 22
7 × 4 + 23 = 51
9 × 7 + 72 = 135
6 × 3 + 86 = 104
8 × 8 - 1 = 63
9 × 9 + 20 = 101
7 × 10 + 77 = 147
7 × 8 - 46 = 10
2 × 3 + 30 = 36
8 × 7 + 64 = 120
9 × 7 - 4 = 59
2 × 5 + 84 = 94
9 × 8 - 71 = 1
5 × 9 - 7 = 38
5 × 9 - 6 = 39
7 × 2 + 54 = 68
6 × 3 + 17 = 35
6 × 9 - 0 = 54
3 × 4 + 60 = 72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+ 58 = 68
7 × 10 - 11 = 59
5 × 7 + 44 = 79
8 × 5 + 75 = 115
5 × 7 + 35 = 70
9 × 7 - 10 = 53
8 × 2 + 67 = 83
10 × 2 + 26 = 46
8 × 6 + 50 = 98
2 × 10 - 10 = 10
7 × 9 - 13 = 50
2 × 6 + 29 = 41
7 × 7 + 86 = 135
9 × 10 + 84 = 174
3 × 3 + 31 = 40
9 × 7 - 35 = 28
4 × 6 + 97 = 121
4 × 6 - 6 = 18
7 × 6 + 97 = 139
2 × 8 + 45 = 61
6 × 10 + 21 = 81
7 × 2 + 3 = 17
4 × 8 - 0 = 32
5 × 9 + 20 = 65
5 × 5 + 60 = 85
2 × 6 + 56 = 68
10 × 7 + 23 = 93
5 × 9 - 42 = 3
10 × 5 - 45 = 5
5 × 5 - 12 = 13
3 × 3 + 98 = 107
2 × 8 + 72 = 88
8 × 5 - 30 = 10
7 × 9 + 53 = 116
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+ 68 = 72
10 × 8 - 78 = 2
3 × 7 + 98 = 119
10 × 4 - 0 = 40
5 × 8 - 38 = 2
7 × 8 + 3 = 59
6 × 4 + 71 = 95
9 × 10 + 42 = 132
7 × 5 + 38 = 73
9 × 4 - 12 = 24
3 × 10 + 28 = 58
5 × 8 - 31 = 9
9 × 7 + 67 = 130
7 × 8 + 50 = 106
2 × 6 + 61 = 73
4 × 3 + 77 = 89
4 × 5 + 23 = 43
3 × 9 + 99 = 126
7 × 2 + 51 = 65
9 × 10 - 79 = 11
9 × 2 + 60 = 78
8 × 9 - 18 = 54
2 × 10 + 36 = 56
3 × 5 + 63 = 78
8 × 4 - 27 = 5
7 × 6 - 39 = 3
2 × 3 + 86 = 92
9 × 9 + 18 = 99
2 × 8 + 70 = 86
5 × 8 + 42 = 82
6 × 10 - 56 = 4
7 × 2 + 81 = 95
8 × 8 - 19 = 45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+ 11 = 35
6 × 2 + 2 = 14
4 × 7 + 88 = 116
4 × 3 + 8 = 20
7 × 7 + 46 = 95
9 × 2 + 76 = 94
9 × 9 - 23 = 58
4 × 8 - 5 = 27
9 × 10 - 32 = 58
7 × 3 - 20 = 1
10 × 3 + 62 = 92
6 × 6 + 15 = 51
4 × 9 - 29 = 7
6 × 2 + 55 = 67
5 × 8 + 92 = 132
3 × 7 + 85 = 106
6 × 7 - 2 = 40
7 × 4 + 72 = 100
4 × 3 + 66 = 78
3 × 4 + 69 = 81
2 × 2 - 4 = 0
6 × 10 + 8 = 68
8 × 8 - 9 = 55
6 × 5 + 12 = 42
7 × 10 - 24 = 46
10 × 4 + 42 = 82
7 × 7 + 1 = 50
9 × 8 - 15 = 57
10 × 3 + 3 = 33
10 × 10 + 6 = 106
9 × 7 + 39 = 102
3 × 7 + 97 = 118
2 × 4 + 27 = 35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4 + 3 = 11
5 × 5 - 15 = 10
3 × 9 + 15 = 42
8 × 7 + 25 = 81
7 × 3 + 88 = 109
5 × 5 + 13 = 38
9 × 10 - 26 = 64
2 × 9 + 5 = 23
9 × 4 - 1 = 35
3 × 4 + 61 = 73
5 × 4 + 55 = 75
7 × 8 + 71 = 127
10 × 7 + 12 = 82
8 × 8 - 34 = 30
6 × 8 + 51 = 99
5 × 3 + 79 = 94
7 × 7 - 20 = 29
4 × 6 - 17 = 7
7 × 2 + 9 = 23
8 × 6 + 17 = 65
7 × 3 + 83 = 104
10 × 10 - 11 = 89
7 × 6 + 98 = 140
2 × 3 + 42 = 48
10 × 9 - 3 = 87
4 × 4 + 75 = 91
4 × 10 + 78 = 118
8 × 9 - 44 = 28
8 × 4 + 49 = 81
8 × 5 + 6 = 46
2 × 7 + 20 = 34
6 × 9 + 76 = 130
7 × 4 + 38 = 66
3 × 7 + 62 = 83
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7 - 21 = 7
8 × 10 + 57 = 137
10 × 6 + 96 = 156
9 × 2 + 59 = 77
2 × 7 + 14 = 28
8 × 5 + 6 = 46
8 × 3 + 55 = 79
9 × 4 + 55 = 91
10 × 2 - 14 = 6
2 × 3 + 75 = 81
4 × 10 + 39 = 79
3 × 5 + 23 = 38
4 × 3 + 62 = 74
7 × 10 + 76 = 146
7 × 4 - 12 = 16
3 × 10 + 25 = 55
6 × 5 + 92 = 122
5 × 9 + 44 = 89
7 × 9 - 50 = 13
4 × 10 + 61 = 101
10 × 6 - 36 = 24
6 × 6 + 11 = 47
9 × 6 + 20 = 74
6 × 10 + 95 = 155
7 × 6 - 17 = 25
7 × 7 + 26 = 75
4 × 8 + 50 = 82
7 × 3 + 49 = 70
2 × 6 + 3 = 15
6 × 9 + 76 = 130
7 × 8 + 68 = 124
6 × 6 + 59 = 95
5 × 9 + 73 = 118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10 - 63 = 7
8 × 6 + 56 = 104
9 × 9 - 32 = 49
2 × 9 - 11 = 7
10 × 2 + 21 = 41
5 × 7 + 20 = 55
10 × 5 - 47 = 3
8 × 6 + 89 = 137
3 × 5 - 9 = 6
9 × 2 + 86 = 104
4 × 3 + 76 = 88
5 × 5 - 16 = 9
9 × 7 + 35 = 98
8 × 7 + 12 = 68
4 × 6 + 63 = 87
9 × 9 + 83 = 164
10 × 10 + 65 = 165
5 × 3 + 85 = 100
9 × 2 + 26 = 44
4 × 7 + 88 = 116
6 × 9 + 10 = 64
6 × 9 - 44 = 10
4 × 7 + 85 = 113
7 × 8 + 65 = 121
10 × 6 - 23 = 37
3 × 3 + 73 = 82
10 × 5 - 37 = 13
3 × 2 + 34 = 40
7 × 5 + 40 = 75
2 × 9 - 2 = 16
2 × 7 - 7 = 7
8 × 10 + 25 = 105
4 × 5 - 16 = 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+ 34 = 106
3 × 9 - 4 = 23
3 × 6 + 51 = 69
7 × 4 + 65 = 93
7 × 4 - 26 = 2
3 × 3 + 49 = 58
2 × 6 + 75 = 87
6 × 2 + 32 = 44
6 × 9 - 30 = 24
10 × 10 + 20 = 120
10 × 9 + 84 = 174
7 × 6 + 84 = 126
8 × 3 + 35 = 59
8 × 2 + 36 = 52
6 × 3 + 15 = 33
7 × 4 + 88 = 116
9 × 6 + 15 = 69
9 × 2 + 39 = 57
9 × 9 - 62 = 19
9 × 2 + 76 = 94
8 × 2 - 15 = 1
3 × 6 + 34 = 52
5 × 8 + 82 = 122
8 × 6 + 23 = 71
2 × 4 - 7 = 1
2 × 7 + 77 = 91
9 × 7 + 15 = 78
2 × 10 + 98 = 118
10 × 4 + 64 = 104
9 × 3 + 48 = 75
7 × 8 + 37 = 93
4 × 10 + 5 = 45
8 × 5 + 43 = 83
10 × 3 - 19 = 11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3 + 72 = 93
9 × 3 + 16 = 43
9 × 5 + 34 = 79
9 × 10 - 78 = 12
2 × 8 + 7 = 23
4 × 4 + 51 = 67
4 × 2 + 0 = 8
4 × 7 - 15 = 13
8 × 10 - 13 = 67
10 × 7 + 4 = 74
10 × 9 - 43 = 47
3 × 7 + 41 = 62
3 × 10 + 30 = 60
2 × 9 + 90 = 108
2 × 6 - 6 = 6
9 × 6 - 53 = 1
7 × 10 - 33 = 37
2 × 6 + 77 = 89
7 × 10 - 33 = 37
7 × 6 + 29 = 71
2 × 8 + 64 = 80
9 × 2 + 47 = 65
10 × 4 + 1 = 41
4 × 2 + 40 = 48
9 × 7 + 30 = 93
10 × 6 + 77 = 137
4 × 10 + 18 = 58
3 × 7 - 11 = 10
9 × 4 - 23 = 13
10 × 8 - 29 = 51
6 × 8 - 1 = 47
5 × 3 + 91 = 106
5 × 2 + 72 = 82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+ 17 = 41
6 × 7 + 66 = 108
7 × 6 + 90 = 132
8 × 2 + 44 = 60
3 × 8 + 72 = 96
4 × 2 + 27 = 35
6 × 5 + 55 = 85
9 × 6 + 10 = 64
4 × 3 + 39 = 51
7 × 8 + 95 = 151
6 × 10 - 37 = 23
10 × 8 - 25 = 55
8 × 5 + 91 = 131
5 × 9 + 49 = 94
8 × 10 - 69 = 11
10 × 6 + 95 = 155
2 × 9 + 54 = 72
7 × 5 + 22 = 57
9 × 5 + 82 = 127
10 × 8 - 46 = 34
10 × 6 + 55 = 115
9 × 2 + 59 = 77
7 × 9 + 83 = 146
8 × 9 + 90 = 162
10 × 4 + 64 = 104
8 × 9 + 84 = 156
6 × 6 - 36 = 0
5 × 8 + 55 = 95
7 × 10 + 72 = 142
2 × 5 + 73 = 83
8 × 9 - 37 = 35
8 × 4 + 73 = 105
10 × 7 + 8 = 78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5 + 10 = 35
2 × 7 + 65 = 79
6 × 7 + 88 = 130
3 × 2 + 11 = 17
5 × 6 + 83 = 113
6 × 4 + 75 = 99
2 × 10 + 58 = 78
4 × 3 + 25 = 37
5 × 2 + 47 = 57
2 × 7 + 73 = 87
5 × 2 + 85 = 95
7 × 6 - 12 = 30
8 × 9 + 0 = 72
2 × 7 + 18 = 32
6 × 8 + 50 = 98
10 × 7 - 24 = 46
10 × 9 - 8 = 82
3 × 8 - 6 = 18
2 × 8 + 14 = 30
3 × 6 - 15 = 3
10 × 10 - 36 = 64
7 × 9 - 24 = 39
6 × 7 + 39 = 81
5 × 7 - 21 = 14
3 × 8 + 17 = 41
6 × 4 + 90 = 114
9 × 10 + 71 = 161
10 × 10 + 44 = 144
4 × 4 + 68 = 84
10 × 5 + 30 = 80
9 × 4 - 11 = 25
2 × 9 + 17 = 35
8 × 7 + 46 = 102
10 × 9 - 65 = 25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3 + 67 = 73
6 × 5 + 99 = 129
8 × 7 + 8 = 64
2 × 6 + 60 = 72
2 × 4 + 2 = 10
9 × 9 + 8 = 89
5 × 5 + 71 = 96
10 × 9 + 91 = 181
8 × 10 + 98 = 178
10 × 5 + 17 = 67
8 × 2 - 12 = 4
5 × 6 + 31 = 61
2 × 9 + 36 = 54
5 × 4 + 73 = 93
9 × 5 + 95 = 140
7 × 7 - 25 = 24
2 × 8 + 34 = 50
8 × 10 - 62 = 18
2 × 9 + 99 = 117
10 × 7 + 53 = 123
3 × 9 - 8 = 19
6 × 6 + 60 = 96
5 × 4 + 43 = 63
3 × 7 + 8 = 29
10 × 10 + 26 = 126
6 × 7 + 15 = 57
5 × 4 + 82 = 102
8 × 8 + 36 = 100
8 × 4 + 63 = 95
8 × 4 + 94 = 126
3 × 8 - 3 = 21
3 × 2 + 28 = 34
2 × 6 + 48 = 60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+ 96 = 132
6 × 4 - 10 = 14
8 × 10 - 11 = 69
5 × 5 - 3 = 22
9 × 9 - 65 = 16
7 × 8 + 31 = 87
2 × 10 + 15 = 35
6 × 8 + 68 = 116
10 × 9 - 72 = 18
6 × 3 - 4 = 14
7 × 2 + 25 = 39
9 × 8 - 62 = 10
10 × 9 + 17 = 107
4 × 4 + 31 = 47
7 × 6 - 31 = 11
5 × 2 + 49 = 59
10 × 3 + 60 = 90
2 × 4 + 48 = 56
8 × 7 - 25 = 31
10 × 8 + 47 = 127
7 × 7 - 25 = 24
9 × 6 - 14 = 40
8 × 9 + 56 = 128
8 × 9 - 65 = 7
2 × 5 + 33 = 43
8 × 9 - 44 = 28
10 × 9 + 49 = 139
6 × 2 + 31 = 43
9 × 8 + 79 = 151
5 × 2 + 26 = 36
6 × 10 + 85 = 145
7 × 7 + 7 = 56
8 × 8 + 78 = 142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+ 7 = 42
8 × 2 + 49 = 65
6 × 9 + 65 = 119
7 × 10 - 6 = 64
9 × 3 + 73 = 100
5 × 3 + 48 = 63
10 × 10 + 61 = 161
3 × 10 + 96 = 126
7 × 7 + 38 = 87
7 × 7 + 34 = 83
3 × 10 + 22 = 52
5 × 6 + 94 = 124
9 × 6 - 39 = 15
4 × 5 + 40 = 60
10 × 9 + 55 = 145
10 × 9 - 81 = 9
7 × 5 + 44 = 79
10 × 8 - 73 = 7
3 × 2 + 54 = 60
9 × 3 + 23 = 50
8 × 3 + 44 = 68
9 × 8 - 44 = 28
9 × 2 - 12 = 6
4 × 2 + 14 = 22
3 × 5 + 25 = 40
8 × 6 - 0 = 48
4 × 5 + 15 = 35
6 × 6 + 62 = 98
10 × 8 + 11 = 91
8 × 8 - 16 = 48
2 × 7 + 52 = 66
2 × 8 + 11 = 27
4 × 6 + 98 = 122
7 × 3 - 15 = 6
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+ 73 = 122
10 × 4 + 50 = 90
5 × 2 + 2 = 12
10 × 8 + 92 = 172
7 × 8 + 89 = 145
9 × 9 - 66 = 15
7 × 6 + 18 = 60
10 × 6 + 80 = 140
4 × 6 + 77 = 101
6 × 10 - 53 = 7
4 × 10 + 75 = 115
10 × 6 + 46 = 106
7 × 10 + 30 = 100
9 × 9 + 75 = 156
5 × 10 + 61 = 111
9 × 3 + 84 = 111
9 × 10 + 59 = 149
7 × 9 + 69 = 132
7 × 10 - 67 = 3
9 × 8 + 53 = 125
5 × 3 + 37 = 52
2 × 4 + 43 = 51
9 × 9 - 10 = 71
9 × 9 + 87 = 168
2 × 3 + 86 = 92
9 × 10 + 54 = 144
6 × 2 + 46 = 58
8 × 9 + 35 = 107
9 × 10 - 40 = 50
4 × 5 + 42 = 62
5 × 8 + 78 = 118
3 × 7 - 5 = 16
8 × 9 + 85 = 157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+ 28 = 46
8 × 6 - 9 = 39
6 × 9 + 30 = 84
10 × 10 + 3 = 103
2 × 3 + 79 = 85
8 × 7 - 54 = 2
8 × 9 + 45 = 117
8 × 3 + 78 = 102
9 × 5 + 78 = 123
4 × 6 + 3 = 27
6 × 5 + 96 = 126
6 × 4 + 52 = 76
9 × 9 - 47 = 34
10 × 7 - 6 = 64
9 × 10 - 5 = 85
9 × 4 + 19 = 55
5 × 5 - 23 = 2
9 × 5 + 90 = 135
8 × 5 + 28 = 68
9 × 8 + 75 = 147
5 × 6 - 6 = 24
7 × 4 + 47 = 75
8 × 7 + 66 = 122
4 × 7 - 17 = 11
2 × 9 + 74 = 92
5 × 2 + 5 = 15
10 × 3 - 23 = 7
6 × 9 - 7 = 47
7 × 6 + 48 = 90
8 × 9 - 35 = 37
4 × 9 + 0 = 36
8 × 2 + 10 = 26
9 × 9 - 69 = 12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9 - 13 = 68
3 × 9 + 33 = 60
8 × 9 + 71 = 143
7 × 8 + 40 = 96
3 × 2 + 46 = 52
5 × 9 + 95 = 140
10 × 3 + 41 = 71
5 × 6 - 24 = 6
4 × 10 + 86 = 126
6 × 6 + 55 = 91
6 × 6 + 91 = 127
8 × 2 + 15 = 31
5 × 8 + 84 = 124
10 × 8 + 42 = 122
8 × 7 - 52 = 4
9 × 8 + 62 = 134
3 × 10 + 19 = 49
6 × 2 + 5 = 17
5 × 3 + 16 = 31
8 × 9 + 57 = 129
6 × 9 + 19 = 73
10 × 2 + 0 = 20
3 × 4 + 96 = 108
9 × 5 + 5 = 50
2 × 9 + 97 = 115
6 × 5 + 32 = 62
4 × 8 + 78 = 110
3 × 9 + 73 = 100
2 × 5 + 41 = 51
10 × 8 + 57 = 137
4 × 2 + 11 = 19
9 × 10 - 64 = 26
8 × 7 + 98 = 154
7 × 10 + 17 = 87
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9 - 71 = 10
8 × 2 + 12 = 28
3 × 9 + 52 = 79
6 × 9 + 50 = 104
6 × 7 + 66 = 108
7 × 7 + 26 = 75
5 × 7 - 7 = 28
10 × 7 - 35 = 35
10 × 10 - 9 = 91
2 × 7 + 48 = 62
2 × 7 + 8 = 22
9 × 6 + 8 = 62
3 × 8 + 79 = 103
3 × 8 + 77 = 101
8 × 8 - 42 = 22
6 × 10 + 79 = 139
10 × 10 - 90 = 10
9 × 10 + 37 = 127
10 × 2 + 60 = 80
9 × 7 + 57 = 120
2 × 8 + 21 = 37
3 × 4 - 7 = 5
5 × 4 + 78 = 98
3 × 10 - 15 = 15
2 × 7 + 59 = 73
2 × 2 + 87 = 91
8 × 2 + 64 = 80
6 × 7 - 35 = 7
7 × 2 + 32 = 46
7 × 5 + 71 = 106
6 × 4 - 16 = 8
3 × 9 - 20 = 7
6 × 7 + 64 = 106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+ 48 = 58
5 × 10 - 4 = 46
2 × 7 + 56 = 70
10 × 7 - 1 = 69
10 × 2 + 50 = 70
8 × 7 + 28 = 84
5 × 5 + 48 = 73
8 × 10 - 53 = 27
6 × 3 + 18 = 36
2 × 10 + 30 = 50
2 × 3 + 56 = 62
4 × 5 + 56 = 76
8 × 9 + 48 = 120
8 × 3 + 56 = 80
5 × 5 + 72 = 97
4 × 5 + 27 = 47
10 × 8 - 48 = 32
6 × 7 - 11 = 31
4 × 10 - 30 = 10
5 × 2 + 76 = 86
10 × 8 + 62 = 142
9 × 6 - 32 = 22
2 × 5 + 96 = 106
9 × 5 + 11 = 56
3 × 5 + 72 = 87
8 × 9 + 19 = 91
3 × 5 + 43 = 58
9 × 9 - 77 = 4
8 × 5 + 71 = 111
7 × 9 - 22 = 41
6 × 7 - 35 = 7
8 × 10 + 57 = 137
5 × 10 + 78 = 128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5 - 10 = 25
2 × 6 + 60 = 72
5 × 7 + 83 = 118
3 × 2 + 5 = 11
10 × 5 + 12 = 62
10 × 9 + 79 = 169
5 × 3 + 79 = 94
5 × 9 - 43 = 2
7 × 8 - 52 = 4
4 × 8 + 90 = 122
10 × 10 + 38 = 138
10 × 7 + 3 = 73
3 × 10 + 14 = 44
10 × 3 + 48 = 78
8 × 8 + 90 = 154
8 × 4 + 16 = 48
4 × 3 + 33 = 45
3 × 10 + 77 = 107
3 × 2 + 72 = 78
7 × 6 + 38 = 80
3 × 6 - 18 = 0
4 × 7 + 82 = 110
5 × 9 + 60 = 105
5 × 10 - 18 = 32
8 × 5 + 37 = 77
2 × 8 + 95 = 111
7 × 9 + 58 = 121
10 × 10 - 22 = 78
9 × 5 + 47 = 92
10 × 3 + 20 = 50
6 × 9 - 20 = 34
9 × 8 - 39 = 33
2 × 6 + 69 = 81
9 × 6 + 1 = 55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+ 13 = 85
7 × 6 + 51 = 93
2 × 7 + 68 = 82
2 × 3 + 68 = 74
2 × 5 + 36 = 46
3 × 2 + 88 = 94
4 × 4 + 11 = 27
5 × 8 + 71 = 111
10 × 4 + 97 = 137
4 × 3 + 30 = 42
8 × 5 + 0 = 40
7 × 5 - 12 = 23
5 × 10 - 0 = 50
10 × 5 - 0 = 50
7 × 3 + 23 = 44
10 × 4 + 64 = 104
2 × 5 + 83 = 93
7 × 8 + 60 = 116
4 × 8 - 20 = 12
8 × 4 + 30 = 62
4 × 2 + 87 = 95
4 × 8 - 30 = 2
5 × 7 + 28 = 63
10 × 7 - 54 = 16
9 × 4 + 30 = 66
9 × 2 + 95 = 113
7 × 2 + 38 = 52
5 × 4 + 29 = 49
5 × 7 + 96 = 131
9 × 9 - 77 = 4
4 × 4 + 59 = 75
6 × 9 + 99 = 153
4 × 9 + 19 = 55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7 + 7 = 21
3 × 4 + 58 = 70
4 × 7 + 1 = 29
6 × 4 - 22 = 2
9 × 7 - 5 = 58
4 × 7 + 72 = 100
7 × 8 - 7 = 49
3 × 2 + 55 = 61
9 × 6 - 43 = 11
6 × 5 + 84 = 114
10 × 6 - 29 = 31
2 × 9 - 2 = 16
10 × 5 + 55 = 105
8 × 4 - 2 = 30
8 × 7 - 45 = 11
7 × 3 + 40 = 61
9 × 3 + 87 = 114
5 × 5 + 3 = 28
9 × 3 + 36 = 63
3 × 7 + 65 = 86
7 × 5 + 31 = 66
10 × 4 + 82 = 122
3 × 6 + 42 = 60
10 × 7 + 74 = 144
5 × 9 - 36 = 9
6 × 4 + 1 = 25
8 × 6 + 84 = 132
10 × 3 + 73 = 103
8 × 8 - 64 = 0
4 × 10 + 8 = 48
8 × 10 - 50 = 30
6 × 10 + 3 = 63
10 × 8 - 10 = 70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+ 63 = 75
8 × 10 - 29 = 51
9 × 4 + 45 = 81
5 × 4 + 5 = 25
4 × 10 - 34 = 6
6 × 2 + 38 = 50
2 × 4 + 9 = 17
4 × 6 + 84 = 108
10 × 10 + 61 = 161
9 × 6 + 75 = 129
5 × 4 + 22 = 42
4 × 6 + 55 = 79
2 × 2 + 6 = 10
5 × 7 + 37 = 72
9 × 7 + 32 = 95
4 × 10 + 3 = 43
4 × 8 - 2 = 30
7 × 5 + 82 = 117
9 × 10 - 20 = 70
3 × 2 - 5 = 1
8 × 10 - 59 = 21
5 × 7 - 24 = 11
7 × 7 + 16 = 65
8 × 4 + 56 = 88
3 × 5 - 3 = 12
4 × 4 + 46 = 62
3 × 3 + 51 = 60
8 × 7 + 47 = 103
10 × 3 + 98 = 128
4 × 6 + 63 = 87
2 × 3 + 60 = 66
8 × 8 - 56 = 8
4 × 7 + 70 = 98
7 × 5 - 3 = 32
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5 + 87 = 132
5 × 8 + 86 = 126
5 × 8 + 99 = 139
10 × 6 + 73 = 133
8 × 10 + 30 = 110
8 × 5 - 22 = 18
8 × 5 - 27 = 13
8 × 6 + 60 = 108
5 × 6 + 10 = 40
2 × 5 + 77 = 87
2 × 4 + 18 = 26
2 × 7 + 24 = 38
5 × 6 - 12 = 18
6 × 4 + 1 = 25
9 × 3 + 14 = 41
2 × 8 + 55 = 71
10 × 7 - 55 = 15
7 × 6 + 42 = 84
9 × 10 - 84 = 6
10 × 5 + 12 = 62
6 × 5 - 13 = 17
9 × 9 - 30 = 51
5 × 8 + 78 = 118
6 × 4 + 64 = 88
7 × 8 + 74 = 130
3 × 7 - 10 = 11
10 × 6 - 18 = 42
3 × 2 + 24 = 30
5 × 10 + 90 = 140
6 × 2 + 34 = 46
9 × 9 + 32 = 113
4 × 5 + 93 = 113
8 × 4 + 90 = 122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+ 0 = 63
5 × 4 + 59 = 79
6 × 4 + 95 = 119
10 × 8 + 45 = 125
10 × 10 - 51 = 49
6 × 9 - 49 = 5
2 × 7 + 92 = 106
5 × 8 + 74 = 114
8 × 6 + 6 = 54
4 × 3 - 2 = 10
10 × 8 - 50 = 30
4 × 6 + 35 = 59
8 × 7 + 59 = 115
6 × 3 + 39 = 57
6 × 5 - 10 = 20
9 × 5 - 0 = 45
5 × 5 - 13 = 12
5 × 6 + 95 = 125
5 × 8 + 20 = 60
10 × 10 + 43 = 143
4 × 9 - 22 = 14
9 × 6 + 40 = 94
10 × 7 - 50 = 20
5 × 6 + 80 = 110
7 × 5 + 60 = 95
8 × 5 + 9 = 49
6 × 5 + 71 = 101
6 × 9 + 63 = 117
9 × 8 + 44 = 116
7 × 5 + 23 = 58
4 × 3 + 47 = 59
6 × 4 + 45 = 69
2 × 8 + 7 = 23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+ 35 = 95
10 × 8 + 44 = 124
10 × 4 + 6 = 46
9 × 7 - 14 = 49
10 × 7 + 15 = 85
6 × 10 - 5 = 55
5 × 6 + 98 = 128
5 × 3 - 8 = 7
5 × 8 - 25 = 15
9 × 4 - 33 = 3
8 × 7 + 77 = 133
6 × 10 - 33 = 27
2 × 6 + 59 = 71
8 × 4 - 12 = 20
5 × 9 + 32 = 77
9 × 2 + 10 = 28
9 × 2 - 18 = 0
9 × 8 - 26 = 46
3 × 2 + 49 = 55
6 × 7 - 31 = 11
7 × 3 + 5 = 26
2 × 5 + 42 = 52
10 × 6 - 45 = 15
3 × 9 - 1 = 26
2 × 7 + 35 = 49
2 × 9 - 7 = 11
4 × 9 + 74 = 110
4 × 10 - 13 = 27
2 × 8 + 67 = 83
6 × 7 + 28 = 70
10 × 10 - 55 = 45
10 × 3 + 96 = 126
4 × 10 - 4 = 36
5 × 8 - 37 = 3
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8 - 51 = 13
4 × 4 + 37 = 53
5 × 4 - 12 = 8
5 × 5 + 33 = 58
9 × 9 - 21 = 60
8 × 7 + 20 = 76
9 × 6 - 48 = 6
9 × 2 + 72 = 90
10 × 4 + 74 = 114
10 × 3 + 69 = 99
9 × 5 + 34 = 79
3 × 10 + 67 = 97
5 × 8 - 2 = 38
8 × 8 + 43 = 107
7 × 9 - 23 = 40
6 × 8 + 58 = 106
9 × 10 + 54 = 144
4 × 10 - 26 = 14
6 × 4 + 26 = 50
7 × 8 - 7 = 49
3 × 6 + 62 = 80
9 × 10 - 42 = 48
6 × 8 + 26 = 74
7 × 9 - 44 = 19
2 × 8 + 58 = 74
7 × 8 - 4 = 52
4 × 3 + 91 = 103
4 × 2 + 46 = 54
5 × 5 + 95 = 120
3 × 7 + 22 = 43
8 × 4 - 32 = 0
8 × 2 + 3 = 19
9 × 6 + 51 = 105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+ 22 = 46
4 × 4 - 4 = 12
7 × 10 + 69 = 139
2 × 2 - 4 = 0
8 × 3 - 12 = 12
7 × 7 + 20 = 69
2 × 6 + 27 = 39
6 × 4 + 91 = 115
7 × 10 + 11 = 81
8 × 8 + 27 = 91
3 × 8 + 0 = 24
4 × 4 + 28 = 44
7 × 5 + 81 = 116
5 × 9 - 35 = 10
10 × 7 + 72 = 142
7 × 10 - 56 = 14
9 × 6 - 38 = 16
8 × 8 - 45 = 19
4 × 4 + 7 = 23
7 × 10 + 96 = 166
2 × 5 + 44 = 54
5 × 3 + 89 = 104
4 × 6 + 83 = 107
5 × 5 + 73 = 98
10 × 6 + 17 = 77
6 × 8 + 33 = 81
6 × 3 + 31 = 49
4 × 9 - 25 = 11
4 × 10 + 83 = 123
8 × 10 - 55 = 25
5 × 9 - 32 = 13
9 × 6 - 29 = 25
5 × 2 - 4 = 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+ 66 = 129
2 × 3 + 56 = 62
5 × 2 + 22 = 32
7 × 6 + 18 = 60
6 × 7 + 69 = 111
6 × 3 + 35 = 53
4 × 7 + 85 = 113
10 × 2 + 61 = 81
6 × 8 + 93 = 141
7 × 7 + 11 = 60
5 × 3 + 64 = 79
4 × 3 + 13 = 25
7 × 2 + 76 = 90
5 × 9 + 20 = 65
7 × 4 + 81 = 109
2 × 8 + 25 = 41
4 × 10 + 61 = 101
2 × 4 + 67 = 75
3 × 5 + 9 = 24
9 × 8 + 58 = 130
2 × 4 + 30 = 38
8 × 4 + 50 = 82
10 × 2 + 57 = 77
2 × 9 + 85 = 103
5 × 2 + 32 = 42
3 × 8 + 86 = 110
10 × 10 + 37 = 137
10 × 2 - 16 = 4
8 × 5 + 56 = 96
7 × 5 + 11 = 46
5 × 8 - 6 = 34
8 × 6 - 14 = 34
7 × 4 + 18 = 46
8 × 7 + 98 = 154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+ 99 = 123
8 × 2 + 77 = 93
4 × 9 + 13 = 49
7 × 3 - 13 = 8
7 × 9 - 63 = 0
9 × 3 + 57 = 84
2 × 2 + 14 = 18
4 × 8 + 28 = 60
7 × 8 - 17 = 39
5 × 9 + 83 = 128
10 × 7 - 48 = 22
10 × 10 - 38 = 62
9 × 9 + 4 = 85
2 × 6 + 56 = 68
6 × 7 - 15 = 27
4 × 9 - 9 = 27
8 × 8 - 51 = 13
10 × 5 + 10 = 60
4 × 3 + 72 = 84
6 × 5 + 56 = 86
8 × 5 - 16 = 24
10 × 2 - 3 = 17
10 × 9 - 29 = 61
8 × 9 - 51 = 21
7 × 3 + 88 = 109
6 × 10 - 60 = 0
9 × 7 + 95 = 158
3 × 10 + 41 = 71
3 × 3 + 45 = 54
8 × 2 - 1 = 15
5 × 6 + 13 = 43
7 × 6 + 47 = 89
6 × 5 + 99 = 129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8 - 7 = 65
3 × 9 + 8 = 35
2 × 9 + 29 = 47
5 × 8 + 86 = 126
9 × 9 + 63 = 144
8 × 7 + 30 = 86
6 × 8 - 34 = 14
3 × 9 - 0 = 27
8 × 5 + 9 = 49
6 × 7 + 93 = 135
9 × 6 - 28 = 26
2 × 7 + 64 = 78
9 × 9 - 13 = 68
8 × 3 + 41 = 65
2 × 3 + 4 = 10
6 × 6 + 18 = 54
7 × 7 + 18 = 67
9 × 9 + 3 = 84
7 × 5 - 29 = 6
3 × 4 + 33 = 45
8 × 10 + 68 = 148
6 × 4 + 21 = 45
4 × 3 - 1 = 11
4 × 3 + 92 = 104
9 × 10 + 63 = 153
7 × 9 + 54 = 117
7 × 7 - 15 = 34
9 × 9 + 38 = 119
4 × 8 - 30 = 2
2 × 2 + 40 = 44
3 × 6 + 56 = 74
10 × 5 - 43 = 7
2 × 5 + 60 = 70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7 - 2 = 40
5 × 2 + 56 = 66
6 × 5 + 53 = 83
2 × 6 + 17 = 29
2 × 3 + 29 = 35
3 × 3 + 56 = 65
2 × 4 + 26 = 34
4 × 9 + 49 = 85
8 × 9 + 56 = 128
8 × 6 + 43 = 91
9 × 8 + 86 = 158
8 × 8 - 5 = 59
3 × 5 + 26 = 41
7 × 10 + 98 = 168
10 × 7 + 9 = 79
7 × 9 - 38 = 25
10 × 4 + 96 = 136
9 × 9 + 44 = 125
10 × 8 + 49 = 129
5 × 3 + 34 = 49
10 × 10 - 40 = 60
6 × 10 - 31 = 29
8 × 6 + 28 = 76
9 × 3 + 21 = 48
7 × 4 + 85 = 113
2 × 8 + 21 = 37
6 × 8 + 91 = 139
5 × 8 - 15 = 25
7 × 7 + 49 = 98
4 × 10 - 26 = 14
7 × 10 + 23 = 93
5 × 8 - 36 = 4
5 × 8 + 80 = 120
8 × 3 + 76 = 100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10 - 18 = 2
9 × 8 + 64 = 136
6 × 6 + 48 = 84
8 × 2 + 63 = 79
10 × 9 + 73 = 163
4 × 7 + 37 = 65
6 × 8 + 77 = 125
9 × 7 - 57 = 6
5 × 9 + 99 = 144
2 × 6 + 98 = 110
3 × 10 - 30 = 0
8 × 8 + 57 = 121
9 × 10 + 62 = 152
3 × 6 + 79 = 97
3 × 10 + 71 = 101
10 × 2 + 67 = 87
5 × 5 + 22 = 47
3 × 8 - 7 = 17
4 × 7 - 4 = 24
7 × 5 - 19 = 16
10 × 9 + 66 = 156
4 × 6 + 8 = 32
10 × 3 + 11 = 41
5 × 5 - 9 = 16
10 × 2 + 77 = 97
5 × 2 + 83 = 93
10 × 4 - 22 = 18
6 × 8 + 47 = 95
4 × 7 + 6 = 34
5 × 7 - 7 = 28
7 × 8 - 21 = 35
6 × 2 + 73 = 85
6 × 10 + 14 = 74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+ 51 = 55
2 × 4 + 95 = 103
2 × 9 + 69 = 87
4 × 6 + 41 = 65
2 × 8 + 44 = 60
5 × 7 + 71 = 106
7 × 10 + 1 = 71
8 × 7 - 3 = 53
4 × 2 + 27 = 35
3 × 8 + 6 = 30
9 × 4 + 10 = 46
7 × 6 + 84 = 126
2 × 8 + 9 = 25
9 × 10 + 95 = 185
6 × 9 + 28 = 82
8 × 3 + 52 = 76
8 × 8 + 44 = 108
6 × 9 - 29 = 25
7 × 7 + 27 = 76
2 × 2 + 78 = 82
10 × 2 + 40 = 60
7 × 2 + 31 = 45
10 × 6 + 33 = 93
7 × 10 - 64 = 6
8 × 3 + 92 = 116
10 × 4 + 12 = 52
5 × 3 + 88 = 103
9 × 2 + 5 = 23
10 × 3 + 11 = 41
6 × 5 - 22 = 8
9 × 2 + 95 = 113
5 × 10 - 43 = 7
5 × 3 + 21 = 36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7 - 23 = 12
8 × 9 + 87 = 159
10 × 6 - 53 = 7
4 × 7 - 7 = 21
7 × 4 + 46 = 74
9 × 8 - 1 = 71
4 × 5 + 30 = 50
6 × 10 + 17 = 77
6 × 6 + 46 = 82
3 × 3 + 71 = 80
9 × 5 - 39 = 6
7 × 4 + 40 = 68
2 × 9 + 80 = 98
5 × 3 + 73 = 88
8 × 7 - 34 = 22
8 × 9 + 77 = 149
10 × 6 + 19 = 79
9 × 8 + 8 = 80
5 × 5 - 20 = 5
4 × 4 + 4 = 20
9 × 4 + 46 = 82
10 × 3 + 23 = 53
8 × 6 + 83 = 131
5 × 4 + 21 = 41
6 × 4 + 5 = 29
10 × 9 + 45 = 135
2 × 10 + 47 = 67
8 × 3 + 92 = 116
3 × 7 + 30 = 51
6 × 2 + 54 = 66
10 × 6 - 7 = 53
4 × 4 + 18 = 34
10 × 10 + 67 = 167
6 × 9 - 46 = 8
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9 - 25 = 65
4 × 6 + 35 = 59
9 × 7 + 7 = 70
8 × 8 + 46 = 110
3 × 7 - 13 = 8
5 × 6 + 1 = 31
8 × 10 + 87 = 167
7 × 8 + 89 = 145
9 × 5 - 4 = 41
9 × 8 + 74 = 146
2 × 6 + 67 = 79
5 × 3 + 67 = 82
9 × 5 + 55 = 100
8 × 9 - 61 = 11
6 × 7 + 46 = 88
9 × 8 + 47 = 119
8 × 6 + 19 = 67
8 × 6 + 0 = 48
5 × 5 - 13 = 12
7 × 7 - 47 = 2
8 × 9 - 57 = 15
4 × 2 + 0 = 8
7 × 10 + 32 = 102
8 × 8 + 88 = 152
3 × 7 + 3 = 24
3 × 3 + 54 = 63
3 × 5 + 99 = 114
4 × 2 + 72 = 80
2 × 3 - 6 = 0
7 × 9 + 52 = 115
9 × 10 - 85 = 5
5 × 4 + 47 = 67
5 × 3 + 58 = 73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+ 38 = 108
5 × 6 + 82 = 112
9 × 6 + 21 = 75
2 × 8 + 87 = 103
7 × 4 + 14 = 42
8 × 4 - 1 = 31
10 × 8 + 82 = 162
5 × 10 - 10 = 40
5 × 10 + 3 = 53
2 × 6 + 41 = 53
10 × 5 - 16 = 34
4 × 9 - 29 = 7
4 × 7 + 86 = 114
10 × 4 - 0 = 40
7 × 6 + 84 = 126
9 × 10 - 16 = 74
10 × 7 + 35 = 105
7 × 9 + 17 = 80
6 × 3 + 80 = 98
2 × 7 - 7 = 7
7 × 8 - 25 = 31
8 × 5 - 19 = 21
7 × 8 - 53 = 3
4 × 7 + 34 = 62
2 × 10 + 83 = 103
6 × 10 + 77 = 137
9 × 4 + 40 = 76
6 × 3 + 34 = 52
9 × 2 - 5 = 13
7 × 8 - 49 = 7
3 × 6 + 43 = 61
3 × 3 - 8 = 1
7 × 10 + 89 = 159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4 + 46 = 54
9 × 10 + 97 = 187
9 × 5 + 28 = 73
6 × 7 - 42 = 0
4 × 9 + 8 = 44
8 × 6 - 9 = 39
9 × 4 + 13 = 49
4 × 7 + 57 = 85
9 × 10 + 41 = 131
8 × 4 + 68 = 100
8 × 8 + 31 = 95
7 × 8 + 51 = 107
4 × 4 + 75 = 91
4 × 8 - 19 = 13
6 × 10 - 58 = 2
8 × 3 + 9 = 33
10 × 10 + 28 = 128
7 × 5 + 4 = 39
9 × 2 + 20 = 38
5 × 7 + 60 = 95
10 × 4 + 57 = 97
7 × 8 + 25 = 81
9 × 7 + 30 = 93
10 × 2 + 66 = 86
9 × 6 + 88 = 142
10 × 7 - 43 = 27
6 × 8 - 28 = 20
2 × 2 + 73 = 77
9 × 7 + 78 = 141
5 × 4 - 15 = 5
6 × 8 + 71 = 119
8 × 10 + 89 = 169
10 × 7 + 16 = 86
2 × 9 + 42 = 60
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2 + 70 = 84
7 × 9 + 13 = 76
6 × 10 + 80 = 140
9 × 7 + 45 = 108
8 × 9 + 0 = 72
4 × 7 - 6 = 22
4 × 4 + 18 = 34
6 × 9 + 97 = 151
6 × 7 + 74 = 116
10 × 7 - 70 = 0
6 × 7 + 45 = 87
2 × 9 + 78 = 96
4 × 6 + 60 = 84
8 × 3 + 74 = 98
7 × 4 + 19 = 47
7 × 5 + 97 = 132
4 × 9 + 18 = 54
5 × 5 + 32 = 57
2 × 9 + 47 = 65
5 × 7 - 10 = 25
3 × 9 + 32 = 59
3 × 9 + 31 = 58
10 × 10 + 25 = 125
8 × 3 + 56 = 80
5 × 4 + 6 = 26
9 × 3 + 76 = 103
10 × 4 + 51 = 91
6 × 8 + 80 = 128
2 × 5 + 42 = 52
8 × 8 + 58 = 122
6 × 5 + 36 = 66
9 × 8 - 54 = 18
6 × 10 + 84 = 144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+ 42 = 52
9 × 6 + 83 = 137
9 × 4 + 62 = 98
9 × 4 + 97 = 133
10 × 8 + 45 = 125
10 × 7 + 54 = 124
7 × 10 + 87 = 157
4 × 5 + 60 = 80
3 × 9 + 47 = 74
6 × 9 - 15 = 39
2 × 6 + 44 = 56
2 × 6 + 42 = 54
9 × 8 - 20 = 52
6 × 8 + 12 = 60
8 × 5 + 25 = 65
6 × 2 + 7 = 19
8 × 7 + 48 = 104
3 × 8 + 30 = 54
8 × 4 + 53 = 85
9 × 10 + 77 = 167
5 × 5 - 16 = 9
10 × 9 - 2 = 88
6 × 6 + 5 = 41
3 × 4 - 9 = 3
8 × 10 + 19 = 99
9 × 8 + 34 = 106
2 × 8 + 58 = 74
8 × 10 + 86 = 166
5 × 5 - 20 = 5
6 × 10 + 58 = 118
3 × 4 + 41 = 53
9 × 7 - 51 = 12
3 × 4 - 7 = 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+ 34 = 114
2 × 3 + 59 = 65
5 × 7 + 43 = 78
5 × 2 + 86 = 96
10 × 2 + 4 = 24
5 × 2 + 15 = 25
8 × 8 + 25 = 89
6 × 8 + 46 = 94
8 × 9 + 77 = 149
6 × 10 + 67 = 127
6 × 9 + 10 = 64
5 × 6 - 25 = 5
7 × 6 - 6 = 36
4 × 9 + 51 = 87
9 × 3 + 46 = 73
7 × 3 + 70 = 91
2 × 7 + 52 = 66
9 × 8 + 23 = 95
3 × 2 + 39 = 45
6 × 2 + 80 = 92
3 × 5 + 91 = 106
6 × 2 + 83 = 95
8 × 7 - 3 = 53
6 × 9 + 67 = 121
9 × 2 - 5 = 13
2 × 8 + 29 = 45
2 × 2 + 4 = 8
8 × 6 + 57 = 105
3 × 7 + 78 = 99
6 × 5 + 8 = 38
9 × 7 + 96 = 159
9 × 9 - 49 = 32
5 × 4 + 44 = 64
2 × 5 + 66 = 76
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8 + 94 = 142
5 × 3 + 62 = 77
4 × 4 + 77 = 93
5 × 6 + 35 = 65
7 × 5 + 75 = 110
6 × 3 + 1 = 19
2 × 4 + 19 = 27
5 × 4 + 53 = 73
3 × 9 + 10 = 37
6 × 6 + 80 = 116
3 × 8 + 20 = 44
3 × 4 + 21 = 33
4 × 7 - 18 = 10
5 × 6 + 54 = 84
8 × 10 + 29 = 109
6 × 6 + 48 = 84
2 × 9 + 63 = 81
4 × 6 + 77 = 101
9 × 10 - 30 = 60
6 × 10 - 44 = 16
8 × 4 - 13 = 19
8 × 10 + 12 = 92
7 × 5 + 87 = 122
2 × 4 + 54 = 62
7 × 2 + 95 = 109
4 × 7 + 79 = 107
10 × 9 + 42 = 132
7 × 7 + 55 = 104
5 × 7 + 52 = 87
9 × 5 + 42 = 87
10 × 4 + 0 = 40
4 × 7 + 47 = 75
5 × 8 - 23 = 17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8 - 32 = 8
5 × 6 + 96 = 126
5 × 6 + 58 = 88
4 × 7 + 34 = 62
10 × 4 - 0 = 40
9 × 8 + 98 = 170
9 × 7 + 41 = 104
8 × 6 + 50 = 98
4 × 7 + 2 = 30
6 × 3 + 65 = 83
3 × 6 + 70 = 88
7 × 5 - 11 = 24
2 × 6 + 13 = 25
10 × 4 + 72 = 112
6 × 8 - 9 = 39
7 × 5 + 42 = 77
3 × 7 + 78 = 99
4 × 10 + 20 = 60
7 × 9 - 52 = 11
6 × 9 - 41 = 13
3 × 2 + 85 = 91
10 × 6 + 62 = 122
3 × 8 + 45 = 69
6 × 8 - 7 = 41
4 × 8 - 13 = 19
8 × 10 + 80 = 160
9 × 9 + 57 = 138
6 × 6 - 17 = 19
10 × 7 + 32 = 102
9 × 5 + 99 = 144
4 × 6 + 10 = 34
10 × 6 - 44 = 16
7 × 7 + 75 = 124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6 + 86 = 116
9 × 8 + 90 = 162
10 × 8 + 51 = 131
4 × 6 + 21 = 45
4 × 9 - 8 = 28
10 × 4 + 23 = 63
8 × 7 - 11 = 45
5 × 7 + 40 = 75
3 × 4 + 22 = 34
5 × 9 - 36 = 9
7 × 3 - 15 = 6
3 × 9 - 22 = 5
2 × 8 + 18 = 34
3 × 10 + 6 = 36
2 × 3 + 75 = 81
8 × 6 - 12 = 36
8 × 3 + 24 = 48
6 × 3 + 58 = 76
10 × 5 - 38 = 12
4 × 10 - 20 = 20
2 × 10 + 11 = 31
10 × 8 + 28 = 108
7 × 5 + 24 = 59
6 × 6 - 24 = 12
6 × 2 + 20 = 32
10 × 2 + 29 = 49
9 × 8 + 15 = 87
4 × 2 + 43 = 51
4 × 10 + 64 = 104
9 × 4 + 16 = 52
10 × 8 + 91 = 171
7 × 4 - 4 = 24
9 × 10 + 72 = 162
5 × 5 + 78 = 103
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9 + 16 = 70
6 × 10 + 83 = 143
8 × 4 - 20 = 12
5 × 10 + 99 = 149
2 × 10 + 53 = 73
10 × 9 + 74 = 164
9 × 5 + 75 = 120
10 × 7 - 12 = 58
6 × 5 + 73 = 103
10 × 6 + 24 = 84
6 × 10 - 0 = 60
10 × 8 + 63 = 143
7 × 10 - 17 = 53
9 × 6 - 42 = 12
10 × 7 - 40 = 30
9 × 7 - 46 = 17
3 × 4 + 6 = 18
9 × 4 - 35 = 1
7 × 10 + 42 = 112
4 × 9 - 30 = 6
8 × 10 + 84 = 164
2 × 7 + 42 = 56
10 × 8 - 16 = 64
3 × 7 + 39 = 60
8 × 10 + 89 = 169
4 × 8 - 15 = 17
8 × 4 - 25 = 7
7 × 9 + 43 = 106
9 × 7 - 61 = 2
4 × 2 + 94 = 102
6 × 9 + 23 = 77
2 × 5 + 67 = 77
4 × 6 + 63 = 87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7 - 25 = 10
3 × 7 - 21 = 0
7 × 9 + 35 = 98
9 × 4 + 20 = 56
6 × 10 - 19 = 41
5 × 10 + 91 = 141
5 × 3 + 86 = 101
5 × 2 + 48 = 58
3 × 7 + 26 = 47
4 × 2 + 85 = 93
3 × 5 + 40 = 55
10 × 7 - 43 = 27
6 × 8 + 80 = 128
8 × 8 - 43 = 21
9 × 6 + 53 = 107
9 × 2 + 82 = 100
9 × 10 - 19 = 71
4 × 9 + 37 = 73
10 × 3 + 23 = 53
4 × 9 + 90 = 126
5 × 4 + 79 = 99
5 × 3 - 13 = 2
8 × 4 + 85 = 117
7 × 8 - 26 = 30
6 × 3 + 25 = 43
4 × 6 - 12 = 12
9 × 9 - 19 = 62
9 × 6 + 72 = 126
6 × 3 + 91 = 109
6 × 3 + 53 = 71
2 × 7 + 8 = 22
5 × 9 - 35 = 10
9 × 6 - 48 = 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2 + 60 = 72
3 × 9 + 40 = 67
4 × 4 + 96 = 112
6 × 7 + 66 = 108
6 × 6 - 6 = 30
6 × 7 - 23 = 19
9 × 4 + 74 = 110
8 × 10 + 31 = 111
7 × 10 - 67 = 3
6 × 8 - 39 = 9
7 × 5 + 99 = 134
8 × 8 + 9 = 73
2 × 2 + 59 = 63
7 × 7 + 96 = 145
5 × 4 - 13 = 7
4 × 10 + 83 = 123
10 × 6 - 33 = 27
7 × 5 + 34 = 69
3 × 10 + 5 = 35
6 × 9 - 30 = 24
10 × 10 - 95 = 5
8 × 6 + 93 = 141
6 × 9 + 6 = 60
9 × 5 + 43 = 88
6 × 9 + 44 = 98
6 × 8 + 71 = 119
8 × 2 - 0 = 16
6 × 6 - 3 = 33
4 × 3 + 46 = 58
8 × 8 + 27 = 91
2 × 4 + 86 = 94
7 × 8 - 38 = 18
4 × 5 + 95 = 115
10 × 4 + 16 = 56
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6 - 60 = 0
10 × 8 - 49 = 31
8 × 10 + 38 = 118
2 × 6 + 29 = 41
4 × 9 + 17 = 53
8 × 5 - 25 = 15
2 × 7 + 22 = 36
9 × 9 - 33 = 48
7 × 10 - 20 = 50
5 × 6 + 31 = 61
3 × 8 + 34 = 58
10 × 10 + 79 = 179
7 × 9 - 19 = 44
5 × 10 + 37 = 87
4 × 8 + 30 = 62
5 × 8 + 16 = 56
8 × 2 + 89 = 105
4 × 7 - 27 = 1
4 × 6 + 41 = 65
10 × 10 - 6 = 94
7 × 9 + 70 = 133
2 × 4 + 90 = 98
5 × 10 - 45 = 5
5 × 3 + 14 = 29
9 × 10 - 11 = 79
9 × 2 + 51 = 69
9 × 6 + 14 = 68
8 × 6 - 7 = 41
7 × 3 + 27 = 48
3 × 9 + 48 = 75
5 × 5 - 2 = 23
7 × 6 + 65 = 107
6 × 6 - 31 = 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+ 14 = 50
7 × 5 + 16 = 51
4 × 2 + 22 = 30
10 × 3 + 87 = 117
4 × 4 + 28 = 44
8 × 9 - 53 = 19
4 × 10 + 30 = 70
10 × 8 + 56 = 136
4 × 6 + 62 = 86
3 × 5 + 25 = 40
8 × 9 - 37 = 35
2 × 10 + 76 = 96
7 × 3 + 94 = 115
10 × 8 + 14 = 94
4 × 3 - 8 = 4
5 × 2 - 9 = 1
4 × 9 - 32 = 4
3 × 8 + 98 = 122
4 × 4 + 88 = 104
10 × 10 + 46 = 146
8 × 5 + 94 = 134
6 × 5 + 9 = 39
6 × 6 + 46 = 82
6 × 9 + 32 = 86
9 × 8 + 0 = 72
5 × 3 + 39 = 54
7 × 7 + 77 = 126
10 × 5 + 13 = 63
8 × 8 - 37 = 27
3 × 10 + 42 = 72
5 × 4 + 34 = 54
2 × 6 + 83 = 95
4 × 10 + 43 = 83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+ 67 = 79
6 × 10 - 27 = 33
4 × 5 + 92 = 112
3 × 6 + 96 = 114
5 × 5 + 90 = 115
7 × 4 - 12 = 16
7 × 7 + 70 = 119
4 × 10 + 36 = 76
9 × 10 - 73 = 17
5 × 8 + 47 = 87
10 × 9 + 39 = 129
10 × 5 + 78 = 128
8 × 10 - 62 = 18
8 × 4 + 41 = 73
2 × 2 + 10 = 14
5 × 4 - 10 = 10
10 × 8 + 1 = 81
10 × 10 - 59 = 41
8 × 4 + 62 = 94
8 × 6 - 36 = 12
9 × 4 + 96 = 132
10 × 10 + 41 = 141
9 × 10 - 75 = 15
5 × 2 + 96 = 106
8 × 4 + 82 = 114
7 × 7 + 32 = 81
3 × 3 + 24 = 33
4 × 5 + 56 = 76
3 × 6 + 82 = 100
3 × 3 + 77 = 86
6 × 6 + 26 = 62
10 × 9 - 50 = 40
7 × 3 - 16 = 5
3 × 4 - 1 = 11
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+ 82 = 142
6 × 4 - 18 = 6
10 × 5 + 70 = 120
6 × 7 + 86 = 128
6 × 3 + 38 = 56
3 × 7 + 33 = 54
7 × 5 - 19 = 16
9 × 10 + 30 = 120
8 × 6 + 67 = 115
10 × 4 - 34 = 6
6 × 10 + 69 = 129
10 × 2 - 4 = 16
3 × 9 + 89 = 116
8 × 10 + 96 = 176
2 × 2 + 82 = 86
6 × 9 - 4 = 50
2 × 4 + 71 = 79
5 × 6 + 80 = 110
7 × 2 + 96 = 110
4 × 3 + 42 = 54
2 × 7 - 7 = 7
2 × 4 + 26 = 34
6 × 3 + 27 = 45
8 × 6 + 60 = 108
2 × 8 + 60 = 76
8 × 8 + 68 = 132
4 × 8 + 16 = 48
4 × 6 + 96 = 120
5 × 10 + 68 = 118
4 × 8 + 12 = 44
10 × 10 - 71 = 29
5 × 10 + 40 = 90
4 × 6 - 9 = 15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6 - 13 = 11
8 × 4 + 10 = 42
5 × 7 + 73 = 108
10 × 5 + 9 = 59
6 × 6 + 66 = 102
6 × 3 + 88 = 106
3 × 7 + 26 = 47
8 × 7 - 35 = 21
5 × 6 - 28 = 2
8 × 2 + 97 = 113
2 × 3 + 4 = 10
4 × 5 + 70 = 90
4 × 6 + 41 = 65
5 × 6 - 8 = 22
8 × 10 + 73 = 153
5 × 2 + 80 = 90
3 × 10 + 94 = 124
10 × 5 + 35 = 85
2 × 10 + 39 = 59
4 × 9 + 53 = 89
8 × 8 - 15 = 49
5 × 4 + 31 = 51
7 × 5 + 3 = 38
8 × 7 - 15 = 41
8 × 9 + 95 = 167
10 × 2 + 26 = 46
3 × 9 - 23 = 4
5 × 5 - 16 = 9
9 × 6 - 15 = 39
8 × 7 + 28 = 84
2 × 6 + 81 = 93
7 × 3 + 79 = 100
2 × 6 + 61 = 73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6 + 87 = 105
6 × 8 - 16 = 32
6 × 10 - 60 = 0
10 × 5 + 46 = 96
9 × 4 - 20 = 16
10 × 4 - 8 = 32
9 × 4 - 22 = 14
9 × 9 + 8 = 89
9 × 10 - 74 = 16
3 × 9 + 89 = 116
10 × 6 + 68 = 128
8 × 9 - 23 = 49
9 × 8 + 88 = 160
2 × 7 + 46 = 60
6 × 3 + 37 = 55
3 × 9 + 48 = 75
4 × 8 + 31 = 63
3 × 9 + 85 = 112
10 × 7 + 51 = 121
4 × 8 - 5 = 27
7 × 9 + 37 = 100
5 × 2 + 14 = 24
7 × 6 - 32 = 10
10 × 9 + 0 = 90
6 × 4 + 38 = 62
7 × 5 + 18 = 53
10 × 3 + 17 = 47
8 × 9 + 48 = 120
8 × 7 - 29 = 27
7 × 3 + 51 = 72
10 × 7 - 21 = 49
7 × 2 + 13 = 27
2 × 7 + 58 = 72
10 × 9 + 27 = 117
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8 + 53 = 85
6 × 3 + 28 = 46
9 × 10 - 75 = 15
7 × 8 - 25 = 31
10 × 3 + 76 = 106
5 × 6 + 23 = 53
6 × 6 - 19 = 17
9 × 5 - 42 = 3
2 × 3 + 40 = 46
9 × 8 + 30 = 102
7 × 7 + 16 = 65
5 × 5 - 23 = 2
10 × 2 + 22 = 42
10 × 8 + 60 = 140
10 × 2 + 83 = 103
7 × 10 + 83 = 153
10 × 8 + 76 = 156
10 × 4 + 50 = 90
10 × 7 - 21 = 49
4 × 5 + 84 = 104
6 × 8 + 53 = 101
10 × 10 - 54 = 46
9 × 7 + 76 = 139
8 × 7 + 2 = 58
9 × 7 + 43 = 106
2 × 10 + 53 = 73
7 × 3 + 46 = 67
2 × 5 + 99 = 109
3 × 3 + 12 = 21
8 × 9 - 60 = 12
6 × 5 - 3 = 27
9 × 8 + 73 = 145
4 × 9 + 61 = 97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+ 9 = 19
5 × 5 + 8 = 33
9 × 9 + 84 = 165
2 × 7 + 11 = 25
8 × 7 + 45 = 101
6 × 3 + 10 = 28
8 × 10 - 79 = 1
9 × 9 + 77 = 158
4 × 4 + 1 = 17
7 × 7 - 43 = 6
2 × 8 + 96 = 112
6 × 10 - 37 = 23
10 × 5 + 9 = 59
3 × 7 + 92 = 113
7 × 2 + 90 = 104
9 × 9 + 7 = 88
9 × 3 - 16 = 11
7 × 3 + 62 = 83
7 × 6 + 67 = 109
8 × 10 + 17 = 97
5 × 6 - 22 = 8
9 × 9 + 23 = 104
8 × 6 + 43 = 91
9 × 5 - 28 = 17
8 × 10 - 10 = 70
2 × 7 + 91 = 105
3 × 6 - 18 = 0
5 × 7 - 16 = 19
9 × 6 + 91 = 145
5 × 9 + 66 = 111
7 × 4 + 48 = 76
5 × 7 - 34 = 1
7 × 2 + 40 = 54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7 - 45 = 11
10 × 3 - 13 = 17
7 × 7 - 20 = 29
8 × 7 + 76 = 132
2 × 10 + 12 = 32
9 × 6 - 20 = 34
6 × 10 - 21 = 39
6 × 2 + 29 = 41
3 × 2 + 16 = 22
7 × 10 + 64 = 134
5 × 5 + 58 = 83
8 × 5 + 20 = 60
5 × 6 + 64 = 94
7 × 7 + 83 = 132
8 × 2 + 86 = 102
10 × 6 - 37 = 23
9 × 2 + 54 = 72
8 × 4 + 94 = 126
4 × 10 + 42 = 82
5 × 3 + 58 = 73
10 × 9 + 71 = 161
9 × 4 + 46 = 82
8 × 3 + 74 = 98
9 × 4 + 95 = 131
4 × 3 + 48 = 60
2 × 5 + 2 = 12
7 × 8 + 26 = 82
3 × 3 + 99 = 108
3 × 2 + 38 = 44
7 × 8 + 87 = 143
9 × 5 + 98 = 143
5 × 9 - 20 = 25
10 × 4 + 54 = 94
8 × 3 - 19 = 5
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+ 28 = 84
4 × 6 - 16 = 8
3 × 7 + 23 = 44
4 × 2 + 20 = 28
2 × 5 + 82 = 92
4 × 8 + 31 = 63
10 × 2 - 4 = 16
2 × 9 + 60 = 78
8 × 6 + 13 = 61
5 × 10 - 44 = 6
3 × 7 + 57 = 78
5 × 4 + 30 = 50
4 × 7 + 62 = 90
9 × 8 - 42 = 30
9 × 4 + 19 = 55
9 × 5 - 44 = 1
8 × 9 - 45 = 27
10 × 10 - 58 = 42
2 × 10 + 72 = 92
10 × 10 + 52 = 152
8 × 5 + 19 = 59
5 × 9 + 33 = 78
9 × 7 + 72 = 135
7 × 7 + 37 = 86
8 × 5 + 85 = 125
6 × 3 + 94 = 112
3 × 7 - 16 = 5
10 × 2 - 9 = 11
7 × 3 + 31 = 52
7 × 3 + 72 = 93
3 × 9 + 62 = 89
6 × 7 + 40 = 82
10 × 2 + 85 = 105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+ 46 = 81
10 × 9 + 19 = 109
7 × 5 - 17 = 18
9 × 8 - 37 = 35
4 × 8 - 5 = 27
4 × 10 + 54 = 94
3 × 7 + 50 = 71
9 × 7 + 28 = 91
7 × 4 + 98 = 126
7 × 2 - 5 = 9
8 × 8 - 24 = 40
7 × 10 - 56 = 14
8 × 6 + 23 = 71
5 × 5 + 61 = 86
9 × 10 + 19 = 109
7 × 8 + 71 = 127
3 × 8 + 99 = 123
10 × 5 + 21 = 71
5 × 4 + 57 = 77
9 × 3 - 14 = 13
7 × 4 + 71 = 99
10 × 10 - 8 = 92
6 × 7 + 36 = 78
8 × 7 + 61 = 117
3 × 2 + 72 = 78
7 × 4 + 12 = 40
10 × 8 - 21 = 59
5 × 9 - 18 = 27
7 × 7 + 32 = 81
4 × 9 + 52 = 88
7 × 4 + 32 = 60
10 × 3 + 95 = 125
6 × 9 - 27 = 27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+ 81 = 102
7 × 7 + 29 = 78
6 × 8 - 3 = 45
9 × 9 + 82 = 163
9 × 8 + 19 = 91
7 × 7 + 23 = 72
5 × 6 + 81 = 111
9 × 6 + 31 = 85
5 × 8 + 90 = 130
10 × 9 + 92 = 182
8 × 8 + 29 = 93
7 × 6 + 83 = 125
3 × 3 + 7 = 16
9 × 5 + 20 = 65
3 × 2 + 50 = 56
7 × 7 - 46 = 3
7 × 10 + 94 = 164
6 × 7 + 9 = 51
10 × 4 + 55 = 95
6 × 8 + 96 = 144
3 × 6 + 61 = 79
10 × 5 - 6 = 44
6 × 4 - 12 = 12
6 × 9 + 56 = 110
8 × 10 - 73 = 7
4 × 3 + 47 = 59
10 × 3 - 27 = 3
3 × 5 + 58 = 73
3 × 7 + 93 = 114
3 × 2 + 31 = 37
10 × 4 - 22 = 18
8 × 8 - 29 = 35
4 × 8 + 31 = 63
8 × 2 + 19 = 35
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4 - 26 = 10
8 × 2 + 33 = 49
6 × 9 + 88 = 142
9 × 2 + 91 = 109
9 × 10 - 71 = 19
7 × 10 + 35 = 105
10 × 4 + 58 = 98
7 × 3 + 72 = 93
7 × 7 + 15 = 64
9 × 9 - 20 = 61
6 × 4 + 51 = 75
2 × 3 + 98 = 104
2 × 6 + 72 = 84
3 × 4 + 7 = 19
5 × 10 + 6 = 56
5 × 5 + 9 = 34
3 × 9 + 1 = 28
9 × 3 + 17 = 44
4 × 7 + 90 = 118
5 × 4 + 92 = 112
10 × 8 + 22 = 102
2 × 9 + 30 = 48
9 × 9 - 11 = 70
5 × 7 + 47 = 82
10 × 4 + 73 = 113
5 × 7 - 3 = 32
3 × 7 + 83 = 104
3 × 9 + 45 = 72
3 × 9 + 75 = 102
8 × 3 + 76 = 100
4 × 8 + 92 = 124
4 × 6 + 9 = 33
3 × 7 - 4 = 17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9 - 39 = 51
8 × 3 + 40 = 64
6 × 6 + 79 = 115
8 × 8 + 73 = 137
7 × 7 + 46 = 95
8 × 8 + 82 = 146
6 × 8 + 37 = 85
8 × 3 + 22 = 46
9 × 8 + 74 = 146
6 × 9 + 67 = 121
6 × 4 + 65 = 89
7 × 2 + 92 = 106
9 × 3 - 26 = 1
6 × 8 + 48 = 96
6 × 7 + 17 = 59
9 × 4 - 5 = 31
8 × 3 - 11 = 13
3 × 2 + 97 = 103
6 × 9 + 31 = 85
5 × 9 - 26 = 19
9 × 8 + 21 = 93
3 × 9 - 18 = 9
3 × 5 + 93 = 108
9 × 2 + 36 = 54
9 × 2 + 51 = 69
4 × 10 - 23 = 17
5 × 6 + 20 = 50
6 × 7 - 4 = 38
9 × 5 - 13 = 32
2 × 10 + 71 = 91
8 × 8 - 27 = 37
5 × 2 + 90 = 100
6 × 6 + 45 = 81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4 - 28 = 0
3 × 7 - 2 = 19
4 × 7 + 65 = 93
9 × 10 + 63 = 153
4 × 3 + 88 = 100
3 × 6 + 98 = 116
9 × 10 + 17 = 107
9 × 8 + 19 = 91
2 × 2 + 50 = 54
8 × 9 + 27 = 99
8 × 8 - 3 = 61
4 × 6 + 42 = 66
6 × 9 + 84 = 138
7 × 3 + 31 = 52
6 × 10 + 89 = 149
5 × 7 - 7 = 28
5 × 8 + 4 = 44
4 × 4 + 42 = 58
4 × 5 + 83 = 103
7 × 6 + 22 = 64
3 × 10 + 14 = 44
2 × 10 + 83 = 103
2 × 5 + 81 = 91
6 × 10 + 76 = 136
9 × 2 + 47 = 65
7 × 10 + 65 = 135
6 × 5 + 74 = 104
6 × 10 - 38 = 22
8 × 9 + 6 = 78
3 × 4 + 79 = 91
2 × 5 + 39 = 49
2 × 10 + 83 = 103
10 × 10 - 2 = 98
2 × 10 + 35 = 55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+ 33 = 53
2 × 3 + 47 = 53
9 × 10 - 36 = 54
10 × 5 + 16 = 66
6 × 7 + 99 = 141
9 × 7 + 47 = 110
9 × 3 - 11 = 16
4 × 6 + 99 = 123
2 × 5 + 91 = 101
9 × 4 - 36 = 0
3 × 5 + 98 = 113
6 × 8 + 43 = 91
9 × 10 + 50 = 140
9 × 10 + 45 = 135
7 × 6 + 60 = 102
4 × 6 + 47 = 71
2 × 9 - 10 = 8
10 × 8 + 98 = 178
2 × 4 + 69 = 77
3 × 2 + 32 = 38
8 × 6 - 23 = 25
4 × 10 + 70 = 110
10 × 10 - 47 = 53
9 × 6 - 9 = 45
3 × 3 + 45 = 54
9 × 6 + 87 = 141
3 × 7 + 18 = 39
6 × 5 + 68 = 98
8 × 7 - 23 = 33
7 × 6 + 59 = 101
8 × 10 - 20 = 60
2 × 5 + 6 = 16
2 × 6 + 89 = 101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9 - 61 = 20
3 × 8 + 75 = 99
6 × 2 - 12 = 0
10 × 7 + 83 = 153
5 × 5 + 32 = 57
8 × 7 + 53 = 109
9 × 10 + 77 = 167
3 × 7 + 6 = 27
8 × 7 + 62 = 118
5 × 6 - 8 = 22
10 × 2 - 1 = 19
7 × 6 + 37 = 79
9 × 5 + 70 = 115
4 × 7 - 2 = 26
2 × 5 + 14 = 24
10 × 7 + 32 = 102
6 × 2 + 8 = 20
10 × 9 - 90 = 0
2 × 5 + 22 = 32
10 × 2 + 7 = 27
10 × 5 + 55 = 105
10 × 4 + 23 = 63
10 × 7 - 22 = 48
7 × 7 + 78 = 127
10 × 8 + 69 = 149
4 × 5 - 6 = 14
6 × 10 - 28 = 32
4 × 4 + 37 = 53
7 × 4 - 27 = 1
6 × 3 - 16 = 2
9 × 7 - 10 = 53
6 × 6 + 95 = 131
7 × 2 + 63 = 77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10 - 18 = 22
9 × 8 + 52 = 124
3 × 9 + 12 = 39
3 × 7 + 76 = 97
5 × 3 + 39 = 54
10 × 2 + 19 = 39
6 × 9 - 39 = 15
9 × 7 - 43 = 20
10 × 7 - 7 = 63
7 × 9 + 48 = 111
2 × 8 + 13 = 29
3 × 8 + 75 = 99
10 × 5 + 91 = 141
4 × 9 - 11 = 25
9 × 5 + 49 = 94
8 × 7 + 97 = 153
5 × 7 + 61 = 96
2 × 10 - 16 = 4
9 × 8 - 5 = 67
6 × 2 + 56 = 68
10 × 2 + 71 = 91
6 × 9 - 28 = 26
3 × 4 + 14 = 26
6 × 5 + 67 = 97
5 × 10 - 39 = 11
8 × 6 - 28 = 20
7 × 6 - 23 = 19
5 × 8 + 17 = 57
7 × 6 + 61 = 103
6 × 7 - 27 = 15
9 × 5 + 13 = 58
10 × 9 + 59 = 149
4 × 6 - 14 = 10
4 × 7 - 21 = 7
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+ 24 = 59
4 × 10 + 57 = 97
2 × 6 + 80 = 92
7 × 10 + 29 = 99
8 × 2 + 40 = 56
4 × 3 - 7 = 5
2 × 7 + 35 = 49
8 × 6 - 25 = 23
9 × 5 + 25 = 70
10 × 6 - 32 = 28
10 × 9 + 21 = 111
6 × 9 + 90 = 144
3 × 5 + 28 = 43
7 × 2 + 95 = 109
4 × 4 + 27 = 43
9 × 3 + 83 = 110
6 × 10 - 42 = 18
9 × 3 + 88 = 115
2 × 3 + 31 = 37
5 × 10 + 3 = 53
10 × 3 + 36 = 66
10 × 5 + 61 = 111
7 × 5 - 8 = 27
5 × 9 + 47 = 92
3 × 6 + 32 = 50
7 × 4 + 45 = 73
7 × 8 - 2 = 54
6 × 6 - 7 = 29
5 × 7 + 62 = 97
7 × 3 + 3 = 24
6 × 6 + 76 = 112
9 × 9 - 13 = 68
5 × 9 - 11 = 34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+ 94 = 106
9 × 9 + 28 = 109
6 × 3 + 72 = 90
8 × 2 + 70 = 86
10 × 10 + 27 = 127
6 × 7 + 33 = 75
8 × 7 - 29 = 27
7 × 10 + 22 = 92
4 × 4 - 12 = 4
7 × 7 - 29 = 20
10 × 4 - 34 = 6
4 × 5 + 77 = 97
6 × 6 - 14 = 22
3 × 10 + 95 = 125
2 × 9 + 83 = 101
8 × 9 + 9 = 81
9 × 9 - 22 = 59
2 × 3 + 64 = 70
8 × 8 - 20 = 44
10 × 10 + 15 = 115
6 × 9 + 75 = 129
10 × 7 + 39 = 109
9 × 7 - 10 = 53
6 × 9 + 45 = 99
7 × 6 + 54 = 96
4 × 8 - 8 = 24
6 × 3 + 46 = 64
2 × 9 + 67 = 85
4 × 5 + 42 = 62
5 × 4 + 67 = 87
5 × 2 + 95 = 105
7 × 3 + 9 = 30
5 × 6 + 46 = 76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+ 66 = 146
7 × 3 + 80 = 101
2 × 2 + 78 = 82
6 × 9 - 32 = 22
4 × 3 + 61 = 73
4 × 10 + 16 = 56
7 × 5 - 28 = 7
3 × 8 + 61 = 85
3 × 8 - 22 = 2
4 × 8 + 5 = 37
10 × 5 - 23 = 27
8 × 5 - 4 = 36
4 × 2 + 94 = 102
8 × 6 - 13 = 35
4 × 5 + 66 = 86
10 × 3 + 17 = 47
6 × 7 + 81 = 123
6 × 5 - 17 = 13
4 × 9 + 48 = 84
7 × 3 + 92 = 113
9 × 9 + 64 = 145
6 × 8 - 4 = 44
10 × 10 + 68 = 168
7 × 9 - 30 = 33
5 × 9 + 95 = 140
6 × 9 + 26 = 80
8 × 9 + 25 = 97
7 × 9 + 61 = 124
6 × 6 + 52 = 88
7 × 6 - 16 = 26
8 × 8 + 93 = 157
4 × 8 + 97 = 129
8 × 3 + 13 = 37
7 × 3 + 32 = 53
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+ 30 = 42
10 × 10 + 2 = 102
2 × 9 + 85 = 103
2 × 6 + 51 = 63
3 × 9 + 2 = 29
8 × 6 + 96 = 144
4 × 7 - 9 = 19
6 × 6 + 65 = 101
6 × 10 + 84 = 144
5 × 6 + 70 = 100
10 × 3 + 63 = 93
9 × 10 - 13 = 77
8 × 2 + 52 = 68
9 × 5 - 38 = 7
8 × 6 - 2 = 46
2 × 6 + 13 = 25
7 × 3 - 10 = 11
3 × 8 + 89 = 113
5 × 3 + 13 = 28
2 × 9 + 5 = 23
5 × 6 + 42 = 72
7 × 10 + 74 = 144
7 × 7 + 4 = 53
5 × 6 - 15 = 15
7 × 4 + 15 = 43
10 × 8 + 15 = 95
7 × 3 - 1 = 20
9 × 9 + 24 = 105
3 × 5 + 52 = 67
7 × 5 + 63 = 98
5 × 5 + 34 = 59
3 × 7 + 36 = 57
3 × 9 + 19 = 46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5 + 13 = 63
2 × 7 + 72 = 86
9 × 9 + 71 = 152
9 × 8 + 91 = 163
5 × 7 + 15 = 50
6 × 6 + 50 = 86
10 × 9 - 68 = 22
9 × 4 + 15 = 51
9 × 9 + 63 = 144
3 × 5 + 26 = 41
2 × 9 + 24 = 42
10 × 2 + 94 = 114
5 × 10 - 14 = 36
3 × 6 + 26 = 44
2 × 10 + 15 = 35
3 × 2 + 71 = 77
5 × 6 + 91 = 121
9 × 4 + 16 = 52
2 × 5 + 97 = 107
7 × 2 + 47 = 61
7 × 5 - 3 = 32
9 × 10 + 16 = 106
7 × 5 - 10 = 25
8 × 2 + 84 = 100
2 × 10 - 9 = 11
7 × 10 - 39 = 31
6 × 8 + 66 = 114
4 × 7 + 33 = 61
5 × 5 + 79 = 104
2 × 5 + 47 = 57
4 × 10 + 91 = 131
9 × 3 + 41 = 68
6 × 9 + 71 = 125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+ 71 = 99
6 × 8 - 24 = 24
7 × 7 + 60 = 109
2 × 4 + 21 = 29
9 × 4 + 54 = 90
7 × 7 + 88 = 137
10 × 2 + 39 = 59
10 × 3 + 79 = 109
4 × 7 + 43 = 71
9 × 6 + 51 = 105
4 × 5 + 16 = 36
10 × 2 + 87 = 107
10 × 8 + 57 = 137
6 × 8 - 11 = 37
5 × 5 + 5 = 30
2 × 8 + 57 = 73
10 × 5 + 24 = 74
3 × 6 + 31 = 49
8 × 2 - 9 = 7
5 × 6 + 29 = 59
6 × 8 + 31 = 79
8 × 9 - 39 = 33
9 × 6 + 72 = 126
4 × 7 + 94 = 122
2 × 9 + 79 = 97
5 × 3 + 21 = 36
6 × 6 + 19 = 55
3 × 6 - 13 = 5
7 × 4 + 87 = 115
9 × 7 + 4 = 67
2 × 3 + 16 = 22
9 × 2 + 19 = 37
9 × 10 + 48 = 138
6 × 5 + 46 = 76
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+ 28 = 70
9 × 3 - 3 = 24
4 × 2 + 29 = 37
9 × 2 + 55 = 73
10 × 3 - 18 = 12
5 × 8 - 31 = 9
10 × 7 - 38 = 32
10 × 4 - 26 = 14
2 × 2 + 9 = 13
7 × 8 - 50 = 6
9 × 6 + 59 = 113
3 × 2 + 94 = 100
7 × 6 - 34 = 8
2 × 8 + 61 = 77
2 × 5 + 97 = 107
9 × 9 - 29 = 52
9 × 5 + 31 = 76
7 × 2 + 5 = 19
8 × 7 + 79 = 135
10 × 8 - 28 = 52
7 × 5 - 22 = 13
5 × 6 + 53 = 83
2 × 6 - 5 = 7
6 × 8 - 41 = 7
4 × 4 + 98 = 114
8 × 4 + 94 = 126
10 × 2 + 80 = 100
5 × 8 - 14 = 26
5 × 10 + 47 = 97
4 × 8 - 32 = 0
5 × 10 + 23 = 73
9 × 9 - 32 = 49
6 × 10 - 50 = 10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4 - 10 = 30
8 × 2 + 11 = 27
2 × 9 - 3 = 15
8 × 8 + 31 = 95
10 × 9 + 62 = 152
6 × 6 + 80 = 116
6 × 5 + 41 = 71
10 × 6 + 81 = 141
7 × 6 - 4 = 38
9 × 8 + 9 = 81
7 × 9 + 79 = 142
10 × 9 + 86 = 176
9 × 2 + 9 = 27
5 × 6 - 9 = 21
8 × 7 - 48 = 8
8 × 3 - 19 = 5
4 × 6 + 61 = 85
5 × 3 + 52 = 67
10 × 6 + 76 = 136
10 × 8 - 42 = 38
7 × 10 - 1 = 69
4 × 10 - 17 = 23
3 × 6 + 19 = 37
10 × 9 - 4 = 86
10 × 8 + 64 = 144
3 × 8 + 14 = 38
8 × 4 - 20 = 12
10 × 2 + 53 = 73
9 × 5 + 95 = 140
7 × 10 + 26 = 96
2 × 3 + 13 = 19
5 × 10 - 3 = 47
7 × 2 + 78 = 92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7 - 36 = 20
10 × 2 + 18 = 38
5 × 6 + 49 = 79
10 × 7 - 40 = 30
10 × 6 - 11 = 49
3 × 8 - 16 = 8
5 × 7 + 75 = 110
5 × 10 + 62 = 112
5 × 7 - 22 = 13
8 × 5 + 68 = 108
9 × 5 - 0 = 45
7 × 2 - 12 = 2
8 × 10 + 52 = 132
9 × 4 - 0 = 36
2 × 10 - 4 = 16
3 × 2 - 3 = 3
3 × 3 + 71 = 80
2 × 9 + 93 = 111
4 × 5 + 0 = 20
6 × 9 - 31 = 23
4 × 10 + 48 = 88
10 × 4 + 51 = 91
10 × 8 + 61 = 141
2 × 6 + 68 = 80
4 × 2 + 67 = 75
9 × 5 + 62 = 107
6 × 8 + 86 = 134
9 × 8 + 61 = 133
7 × 8 - 55 = 1
4 × 4 + 60 = 76
8 × 7 - 39 = 17
3 × 2 + 82 = 88
5 × 3 - 12 = 3
7 × 7 + 10 = 59
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+ 9 = 33
10 × 4 + 28 = 68
3 × 9 + 75 = 102
10 × 6 + 38 = 98
3 × 6 + 68 = 86
10 × 8 + 7 = 87
7 × 6 + 75 = 117
5 × 8 + 37 = 77
10 × 10 + 87 = 187
7 × 8 - 47 = 9
8 × 3 + 78 = 102
6 × 2 + 4 = 16
8 × 7 + 19 = 75
7 × 8 + 79 = 135
7 × 7 + 47 = 96
6 × 2 + 73 = 85
6 × 10 - 10 = 50
6 × 5 - 16 = 14
3 × 5 + 72 = 87
8 × 8 - 36 = 28
8 × 9 + 32 = 104
8 × 4 - 31 = 1
2 × 9 + 10 = 28
7 × 10 + 11 = 81
10 × 6 + 20 = 80
5 × 5 + 98 = 123
9 × 5 + 2 = 47
8 × 2 + 89 = 105
8 × 4 + 2 = 34
4 × 8 + 70 = 102
10 × 8 + 51 = 131
8 × 8 + 77 = 141
4 × 4 + 50 = 66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+ 91 = 100
2 × 9 + 61 = 79
10 × 9 + 21 = 111
10 × 7 - 10 = 60
9 × 8 + 5 = 77
8 × 8 + 65 = 129
8 × 10 + 38 = 118
3 × 5 + 11 = 26
6 × 9 + 77 = 131
7 × 8 + 8 = 64
4 × 2 + 44 = 52
10 × 2 + 59 = 79
3 × 6 + 53 = 71
3 × 6 + 59 = 77
2 × 10 + 35 = 55
10 × 4 - 8 = 32
10 × 6 + 9 = 69
8 × 10 + 3 = 83
5 × 9 + 11 = 56
6 × 6 + 82 = 118
3 × 9 - 19 = 8
4 × 5 + 97 = 117
10 × 4 + 66 = 106
9 × 4 + 25 = 61
5 × 3 + 55 = 70
2 × 10 + 46 = 66
2 × 2 + 26 = 30
5 × 10 + 94 = 144
4 × 8 + 66 = 98
5 × 4 + 98 = 118
7 × 6 - 41 = 1
10 × 6 + 7 = 67
9 × 7 + 39 = 102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+ 6 = 87
3 × 3 - 2 = 7
2 × 7 - 8 = 6
9 × 6 - 21 = 33
9 × 7 + 60 = 123
7 × 6 + 35 = 77
3 × 6 + 31 = 49
10 × 5 + 83 = 133
3 × 2 + 93 = 99
2 × 2 + 29 = 33
2 × 10 - 18 = 2
9 × 9 + 9 = 90
9 × 10 + 74 = 164
7 × 3 + 67 = 88
7 × 8 + 60 = 116
5 × 7 + 48 = 83
5 × 10 + 70 = 120
5 × 9 - 26 = 19
6 × 5 + 45 = 75
2 × 2 - 0 = 4
10 × 2 + 60 = 80
6 × 2 + 52 = 64
6 × 8 + 38 = 86
6 × 6 + 52 = 88
7 × 2 + 52 = 66
2 × 4 + 91 = 99
10 × 6 + 91 = 151
7 × 9 + 76 = 139
6 × 4 + 52 = 76
6 × 7 + 53 = 95
9 × 5 + 37 = 82
9 × 6 + 88 = 142
9 × 3 - 0 = 27
3 × 6 + 51 = 69
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7 + 61 = 75
6 × 4 + 43 = 67
9 × 9 - 73 = 8
8 × 5 + 58 = 98
9 × 7 + 43 = 106
4 × 5 + 61 = 81
8 × 2 + 45 = 61
7 × 4 + 26 = 54
10 × 4 + 0 = 40
10 × 9 - 24 = 66
8 × 3 + 80 = 104
2 × 9 + 95 = 113
5 × 8 - 26 = 14
2 × 6 + 59 = 71
2 × 5 - 2 = 8
6 × 9 + 77 = 131
4 × 10 + 19 = 59
3 × 9 - 14 = 13
3 × 4 + 14 = 26
5 × 3 + 2 = 17
2 × 2 + 79 = 83
5 × 3 + 63 = 78
6 × 2 + 32 = 44
10 × 9 - 84 = 6
8 × 2 - 3 = 13
4 × 8 - 14 = 18
5 × 7 + 24 = 59
6 × 10 + 16 = 76
7 × 6 + 4 = 46
8 × 10 + 34 = 114
7 × 5 + 29 = 64
7 × 7 - 6 = 43
4 × 8 + 38 = 70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+ 56 = 60
7 × 2 - 5 = 9
9 × 8 - 29 = 43
2 × 2 + 5 = 9
8 × 6 + 32 = 80
9 × 6 - 43 = 11
8 × 4 + 72 = 104
4 × 6 + 75 = 99
10 × 7 + 86 = 156
7 × 4 + 25 = 53
6 × 7 + 33 = 75
8 × 4 + 84 = 116
8 × 8 - 21 = 43
6 × 10 + 3 = 63
9 × 5 - 23 = 22
8 × 3 + 42 = 66
5 × 2 + 35 = 45
2 × 2 + 95 = 99
7 × 6 - 34 = 8
6 × 2 + 91 = 103
8 × 7 + 94 = 150
8 × 9 + 5 = 77
7 × 3 + 76 = 97
6 × 8 - 22 = 26
4 × 4 + 70 = 86
7 × 10 + 56 = 126
10 × 7 + 12 = 82
6 × 9 + 62 = 116
4 × 8 - 25 = 7
5 × 2 + 11 = 21
9 × 8 + 23 = 95
9 × 3 - 27 = 0
7 × 3 + 60 = 81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7 + 89 = 103
10 × 9 + 8 = 98
4 × 10 - 2 = 38
9 × 7 - 49 = 14
8 × 10 + 9 = 89
10 × 7 + 87 = 157
7 × 8 + 2 = 58
8 × 7 + 68 = 124
2 × 4 + 25 = 33
5 × 8 + 24 = 64
8 × 9 + 64 = 136
8 × 4 + 0 = 32
5 × 5 + 92 = 117
6 × 2 + 17 = 29
8 × 6 + 20 = 68
8 × 9 - 64 = 8
2 × 7 + 5 = 19
5 × 2 + 56 = 66
7 × 6 + 22 = 64
7 × 10 + 66 = 136
8 × 6 + 37 = 85
9 × 10 - 63 = 27
4 × 6 + 99 = 123
7 × 6 + 86 = 128
3 × 3 + 70 = 79
7 × 2 + 63 = 77
9 × 3 + 37 = 64
2 × 3 + 73 = 79
8 × 4 - 21 = 11
2 × 4 + 53 = 61
5 × 3 + 61 = 76
2 × 5 - 2 = 8
9 × 8 + 9 = 81
10 × 10 + 34 = 134
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+ 57 = 81
10 × 9 + 59 = 149
5 × 4 + 40 = 60
6 × 6 + 41 = 77
6 × 10 - 41 = 19
7 × 10 + 34 = 104
3 × 10 + 10 = 40
6 × 6 + 69 = 105
2 × 10 + 93 = 113
9 × 6 - 23 = 31
7 × 10 - 43 = 27
6 × 10 + 83 = 143
3 × 5 + 89 = 104
10 × 6 + 39 = 99
9 × 5 - 26 = 19
8 × 7 + 56 = 112
9 × 6 + 12 = 66
3 × 8 + 50 = 74
3 × 10 - 1 = 29
8 × 9 - 24 = 48
9 × 4 + 48 = 84
9 × 6 + 2 = 56
6 × 3 + 95 = 113
8 × 6 + 48 = 96
10 × 7 - 11 = 59
9 × 7 - 16 = 47
10 × 6 + 30 = 90
8 × 8 + 52 = 116
3 × 4 + 30 = 42
10 × 2 + 36 = 56
10 × 8 - 31 = 49
6 × 8 - 27 = 21
8 × 8 + 40 = 104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+ 43 = 133
3 × 6 - 15 = 3
3 × 8 + 35 = 59
8 × 6 - 7 = 41
5 × 3 + 88 = 103
2 × 9 + 86 = 104
4 × 2 - 1 = 7
8 × 6 + 98 = 146
5 × 3 + 79 = 94
2 × 9 + 79 = 97
9 × 10 + 23 = 113
9 × 7 + 31 = 94
9 × 9 + 93 = 174
4 × 4 + 67 = 83
3 × 7 + 88 = 109
8 × 5 + 74 = 114
9 × 7 + 16 = 79
3 × 7 + 69 = 90
6 × 3 + 84 = 102
8 × 7 + 53 = 109
9 × 6 - 17 = 37
3 × 5 + 83 = 98
4 × 10 + 26 = 66
10 × 5 + 14 = 64
5 × 3 + 42 = 57
7 × 3 - 9 = 12
6 × 2 + 88 = 100
4 × 5 + 19 = 39
8 × 5 - 5 = 35
2 × 5 + 12 = 22
9 × 9 - 77 = 4
9 × 5 + 5 = 50
7 × 5 - 13 = 22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+ 14 = 50
9 × 5 - 45 = 0
2 × 3 + 71 = 77
5 × 7 + 14 = 49
2 × 3 + 63 = 69
9 × 9 - 1 = 80
2 × 8 - 3 = 13
3 × 4 - 0 = 12
10 × 3 - 27 = 3
8 × 10 + 77 = 157
8 × 3 - 4 = 20
7 × 4 + 60 = 88
5 × 10 - 36 = 14
2 × 5 + 94 = 104
4 × 8 + 2 = 34
7 × 4 + 99 = 127
9 × 9 - 77 = 4
2 × 8 + 70 = 86
8 × 4 + 22 = 54
5 × 6 + 41 = 71
9 × 7 + 6 = 69
8 × 9 + 32 = 104
9 × 9 - 3 = 78
7 × 10 - 47 = 23
8 × 5 - 35 = 5
4 × 4 + 90 = 106
7 × 3 + 50 = 71
10 × 5 + 92 = 142
4 × 2 - 7 = 1
4 × 8 + 40 = 72
6 × 10 - 52 = 8
2 × 5 - 10 = 0
6 × 7 + 35 = 77
8 × 8 - 11 = 53
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+ 83 = 173
4 × 5 + 51 = 71
2 × 10 + 97 = 117
4 × 9 + 58 = 94
9 × 5 + 69 = 114
4 × 10 + 69 = 109
4 × 9 - 35 = 1
7 × 3 + 56 = 77
6 × 7 + 76 = 118
10 × 7 - 19 = 51
9 × 5 + 20 = 65
5 × 9 + 18 = 63
5 × 5 + 34 = 59
6 × 5 + 29 = 59
7 × 9 + 90 = 153
9 × 4 + 35 = 71
7 × 10 + 71 = 141
4 × 6 + 66 = 90
9 × 7 + 35 = 98
3 × 7 + 12 = 33
5 × 5 + 10 = 35
9 × 2 + 28 = 46
8 × 9 + 35 = 107
2 × 4 - 6 = 2
8 × 4 + 6 = 38
7 × 2 - 1 = 13
10 × 4 + 90 = 130
2 × 3 + 45 = 51
10 × 2 + 26 = 46
8 × 9 - 50 = 22
7 × 10 - 37 = 33
10 × 5 + 99 = 149
3 × 7 + 40 = 61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3 - 2 = 25
4 × 10 - 9 = 31
5 × 8 - 14 = 26
4 × 5 + 24 = 44
8 × 10 - 61 = 19
8 × 9 + 54 = 126
9 × 9 + 73 = 154
7 × 4 + 11 = 39
5 × 10 + 36 = 86
7 × 6 + 12 = 54
9 × 9 - 59 = 22
9 × 10 - 30 = 60
9 × 10 + 89 = 179
3 × 6 + 88 = 106
6 × 9 + 12 = 66
10 × 10 + 80 = 180
9 × 7 - 25 = 38
3 × 9 + 70 = 97
5 × 10 + 49 = 99
4 × 6 + 65 = 89
2 × 2 + 78 = 82
2 × 6 + 30 = 42
3 × 8 + 8 = 32
8 × 8 - 1 = 63
2 × 3 + 27 = 33
10 × 4 - 39 = 1
9 × 3 + 17 = 44
4 × 9 - 21 = 15
6 × 5 - 5 = 25
7 × 2 + 48 = 62
9 × 9 + 11 = 92
9 × 7 + 91 = 154
9 × 10 + 11 = 101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9 + 30 = 75
3 × 4 + 43 = 55
2 × 9 + 84 = 102
8 × 7 - 54 = 2
4 × 5 + 56 = 76
10 × 8 + 92 = 172
2 × 6 - 3 = 9
7 × 4 + 12 = 40
10 × 7 + 34 = 104
8 × 9 - 14 = 58
6 × 5 + 14 = 44
10 × 2 - 13 = 7
4 × 2 - 5 = 3
5 × 9 - 12 = 33
4 × 9 + 36 = 72
8 × 8 + 0 = 64
6 × 8 + 66 = 114
5 × 10 - 42 = 8
10 × 9 - 1 = 89
3 × 6 + 23 = 41
9 × 3 + 50 = 77
5 × 7 - 20 = 15
8 × 5 + 87 = 127
10 × 4 + 40 = 80
5 × 3 + 5 = 20
4 × 10 + 60 = 100
2 × 5 + 56 = 66
9 × 5 + 54 = 99
6 × 10 + 8 = 68
5 × 10 + 83 = 133
7 × 9 - 35 = 28
10 × 9 + 37 = 127
4 × 7 - 10 = 18
10 × 4 + 55 = 95
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8 - 12 = 20
8 × 10 - 69 = 11
7 × 8 + 77 = 133
8 × 7 - 20 = 36
5 × 7 - 17 = 18
9 × 7 - 0 = 63
5 × 9 + 3 = 48
8 × 2 + 13 = 29
6 × 3 + 82 = 100
5 × 6 + 76 = 106
4 × 6 - 9 = 15
10 × 9 - 0 = 90
3 × 10 + 8 = 38
3 × 5 + 36 = 51
5 × 3 + 11 = 26
2 × 4 + 15 = 23
2 × 6 + 97 = 109
4 × 6 - 13 = 11
7 × 4 - 22 = 6
10 × 2 + 93 = 113
4 × 10 + 4 = 44
5 × 8 + 11 = 51
4 × 3 + 13 = 25
4 × 9 + 78 = 114
2 × 8 - 8 = 8
4 × 8 + 53 = 85
4 × 7 + 19 = 47
5 × 8 + 65 = 105
3 × 2 + 66 = 72
2 × 9 + 35 = 53
6 × 7 + 42 = 84
8 × 6 + 35 = 83
7 × 5 + 62 = 97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+ 78 = 168
10 × 5 + 16 = 66
6 × 6 + 10 = 46
10 × 10 - 41 = 59
3 × 8 + 32 = 56
7 × 5 + 46 = 81
3 × 10 - 29 = 1
7 × 6 + 13 = 55
7 × 6 - 9 = 33
4 × 9 - 29 = 7
3 × 5 + 86 = 101
10 × 8 - 20 = 60
6 × 6 + 15 = 51
7 × 2 + 14 = 28
6 × 5 + 98 = 128
9 × 9 + 15 = 96
3 × 10 + 99 = 129
9 × 7 - 24 = 39
5 × 10 + 12 = 62
10 × 3 + 4 = 34
8 × 7 + 17 = 73
5 × 3 - 12 = 3
10 × 10 + 87 = 187
3 × 7 + 24 = 45
4 × 5 + 28 = 48
8 × 9 + 19 = 91
8 × 9 - 21 = 51
10 × 2 + 23 = 43
7 × 9 - 4 = 59
6 × 8 + 31 = 79
4 × 9 + 33 = 69
10 × 4 + 88 = 128
4 × 8 + 91 = 123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8 + 71 = 95
2 × 4 + 92 = 100
5 × 3 + 72 = 87
5 × 6 + 25 = 55
9 × 6 + 7 = 61
4 × 4 + 84 = 100
6 × 6 + 29 = 65
10 × 6 + 62 = 122
9 × 10 + 92 = 182
4 × 8 + 99 = 131
10 × 9 - 42 = 48
3 × 7 + 83 = 104
2 × 3 + 19 = 25
8 × 7 + 95 = 151
7 × 3 - 9 = 12
9 × 9 + 37 = 118
2 × 3 + 79 = 85
10 × 4 + 3 = 43
6 × 2 + 24 = 36
4 × 10 + 31 = 71
2 × 6 + 22 = 34
5 × 2 + 78 = 88
3 × 6 + 49 = 67
5 × 5 + 41 = 66
7 × 7 - 17 = 32
10 × 8 + 23 = 103
8 × 10 - 53 = 27
2 × 5 + 25 = 35
8 × 4 + 97 = 129
8 × 4 + 5 = 37
10 × 8 + 14 = 94
5 × 6 - 28 = 2
5 × 8 + 36 = 76
3 × 7 + 59 = 80
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4 + 20 = 40
8 × 6 + 72 = 120
10 × 8 + 12 = 92
2 × 6 + 78 = 90
5 × 9 + 23 = 68
10 × 6 - 39 = 21
2 × 9 + 80 = 98
8 × 9 + 28 = 100
7 × 9 + 34 = 97
10 × 10 - 91 = 9
4 × 5 + 65 = 85
6 × 9 - 16 = 38
4 × 2 + 95 = 103
7 × 7 - 34 = 15
10 × 7 + 19 = 89
4 × 7 + 88 = 116
7 × 8 + 45 = 101
9 × 5 + 92 = 137
10 × 5 + 88 = 138
4 × 3 + 17 = 29
6 × 8 - 44 = 4
10 × 9 + 70 = 160
7 × 6 - 30 = 12
8 × 3 + 75 = 99
5 × 6 + 61 = 91
2 × 2 + 49 = 53
8 × 2 + 87 = 103
8 × 8 + 34 = 98
10 × 6 + 66 = 126
5 × 5 + 91 = 116
3 × 10 + 6 = 36
7 × 10 - 17 = 53
4 × 5 + 86 = 106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+ 60 = 80
7 × 7 + 61 = 110
5 × 10 + 37 = 87
4 × 10 + 96 = 136
2 × 8 + 3 = 19
10 × 8 + 30 = 110
10 × 7 + 51 = 121
4 × 10 + 85 = 125
5 × 4 + 30 = 50
8 × 6 + 63 = 111
6 × 10 + 83 = 143
7 × 10 - 1 = 69
2 × 6 + 0 = 12
7 × 8 + 89 = 145
6 × 8 + 69 = 117
3 × 10 + 18 = 48
5 × 10 - 32 = 18
8 × 7 + 49 = 105
5 × 7 + 23 = 58
3 × 8 + 60 = 84
6 × 7 + 21 = 63
9 × 6 + 43 = 97
5 × 10 + 86 = 136
7 × 8 - 34 = 22
6 × 6 + 63 = 99
2 × 5 + 7 = 17
10 × 10 + 11 = 111
5 × 3 - 3 = 12
10 × 2 - 20 = 0
10 × 7 + 27 = 97
10 × 6 - 22 = 38
7 × 4 + 15 = 43
7 × 7 - 1 = 48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3 + 60 = 72
7 × 6 - 34 = 8
5 × 9 + 88 = 133
9 × 3 + 72 = 99
10 × 10 - 99 = 1
4 × 9 + 94 = 130
3 × 10 + 20 = 50
6 × 6 - 16 = 20
3 × 8 + 25 = 49
9 × 7 + 42 = 105
2 × 8 - 10 = 6
3 × 2 + 57 = 63
3 × 9 + 39 = 66
7 × 4 + 22 = 50
7 × 2 + 34 = 48
8 × 6 - 0 = 48
8 × 8 - 13 = 51
8 × 5 - 21 = 19
9 × 5 + 26 = 71
4 × 3 + 84 = 96
2 × 7 + 2 = 16
9 × 7 - 28 = 35
9 × 8 + 38 = 110
7 × 2 + 23 = 37
5 × 9 - 6 = 39
10 × 6 + 99 = 159
2 × 5 + 47 = 57
4 × 5 + 4 = 24
8 × 7 + 54 = 110
6 × 2 + 11 = 23
10 × 8 - 36 = 44
10 × 2 + 5 = 25
10 × 5 - 9 = 41
7 × 9 + 93 = 156
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+ 61 = 133
4 × 3 + 78 = 90
5 × 3 + 12 = 27
10 × 10 - 1 = 99
10 × 9 + 15 = 105
4 × 9 + 52 = 88
3 × 5 + 10 = 25
5 × 10 + 47 = 97
9 × 7 - 60 = 3
6 × 6 - 34 = 2
9 × 4 + 38 = 74
7 × 10 + 97 = 167
5 × 6 + 68 = 98
6 × 6 - 16 = 20
9 × 6 - 48 = 6
2 × 2 + 43 = 47
9 × 7 - 22 = 41
4 × 3 + 87 = 99
5 × 8 + 53 = 93
6 × 3 - 9 = 9
9 × 6 + 19 = 73
6 × 9 + 89 = 143
8 × 8 + 58 = 122
4 × 7 - 23 = 5
5 × 4 + 24 = 44
8 × 9 - 19 = 53
10 × 3 + 38 = 68
7 × 5 + 66 = 101
4 × 3 + 0 = 12
10 × 2 + 95 = 115
6 × 8 + 85 = 133
9 × 8 + 92 = 164
10 × 5 + 99 = 149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8 - 13 = 27
5 × 2 + 36 = 46
7 × 2 + 58 = 72
8 × 9 - 66 = 6
8 × 9 + 70 = 142
7 × 9 - 8 = 55
6 × 4 + 53 = 77
3 × 10 - 16 = 14
10 × 8 - 26 = 54
7 × 4 - 8 = 20
5 × 4 + 31 = 51
7 × 10 - 64 = 6
7 × 10 + 19 = 89
7 × 10 + 59 = 129
3 × 4 - 6 = 6
5 × 6 + 22 = 52
5 × 10 + 58 = 108
7 × 6 + 31 = 73
6 × 3 + 48 = 66
5 × 7 + 57 = 92
4 × 2 + 93 = 101
4 × 4 + 41 = 57
9 × 8 + 90 = 162
7 × 4 - 22 = 6
10 × 3 + 22 = 52
10 × 3 - 11 = 19
6 × 4 + 35 = 59
6 × 7 + 76 = 118
9 × 10 + 33 = 123
5 × 10 - 50 = 0
2 × 2 + 82 = 86
10 × 3 + 32 = 62
5 × 8 + 92 = 132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10 - 59 = 11
10 × 9 + 17 = 107
3 × 8 + 16 = 40
7 × 2 - 5 = 9
8 × 10 + 48 = 128
8 × 2 - 14 = 2
3 × 2 + 77 = 83
9 × 3 + 80 = 107
4 × 7 + 28 = 56
4 × 6 + 3 = 27
2 × 3 + 17 = 23
8 × 10 + 30 = 110
9 × 4 + 78 = 114
8 × 9 - 11 = 61
9 × 8 + 77 = 149
2 × 2 + 74 = 78
2 × 9 + 22 = 40
5 × 2 + 37 = 47
10 × 5 + 4 = 54
2 × 3 + 66 = 72
9 × 8 + 82 = 154
2 × 5 + 98 = 108
6 × 8 + 33 = 81
9 × 10 + 49 = 139
5 × 9 - 40 = 5
2 × 2 + 98 = 102
2 × 7 + 87 = 101
2 × 5 + 94 = 104
8 × 9 - 38 = 34
9 × 3 + 24 = 51
5 × 2 + 63 = 73
2 × 10 - 13 = 7
7 × 10 + 41 = 111
2 × 10 + 31 = 51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7 + 76 = 97
9 × 5 + 45 = 90
6 × 3 + 57 = 75
6 × 8 + 22 = 70
9 × 9 - 44 = 37
6 × 5 + 47 = 77
2 × 9 + 75 = 93
6 × 9 + 77 = 131
4 × 10 + 26 = 66
7 × 2 + 16 = 30
5 × 10 - 3 = 47
6 × 8 + 5 = 53
4 × 10 + 64 = 104
8 × 8 + 28 = 92
7 × 7 + 20 = 69
10 × 10 - 9 = 91
2 × 4 + 21 = 29
4 × 5 - 17 = 3
6 × 7 + 33 = 75
2 × 2 + 17 = 21
6 × 4 + 81 = 105
3 × 3 + 70 = 79
5 × 9 + 85 = 130
9 × 8 + 79 = 151
8 × 10 - 46 = 34
6 × 2 + 81 = 93
7 × 6 + 78 = 120
4 × 9 + 39 = 75
3 × 9 + 52 = 79
5 × 5 + 25 = 50
2 × 9 + 15 = 33
4 × 6 + 24 = 48
10 × 4 + 85 = 125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9 - 22 = 59
4 × 7 - 17 = 11
5 × 6 - 10 = 20
5 × 7 + 78 = 113
9 × 8 + 21 = 93
7 × 8 + 61 = 117
3 × 9 - 22 = 5
10 × 6 + 77 = 137
8 × 9 + 78 = 150
7 × 6 + 68 = 110
9 × 4 - 20 = 16
2 × 2 + 78 = 82
5 × 5 + 45 = 70
6 × 8 + 33 = 81
4 × 5 + 83 = 103
5 × 8 - 14 = 26
4 × 8 + 30 = 62
5 × 2 + 8 = 18
2 × 5 - 5 = 5
2 × 9 + 31 = 49
8 × 3 + 34 = 58
5 × 2 + 27 = 37
7 × 10 - 8 = 62
10 × 2 + 70 = 90
2 × 5 + 49 = 59
7 × 4 + 3 = 31
7 × 8 + 41 = 97
2 × 4 + 86 = 94
7 × 10 + 61 = 131
6 × 5 - 2 = 28
10 × 4 + 99 = 139
8 × 2 + 12 = 28
3 × 6 + 10 = 28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7 + 82 = 117
5 × 9 + 38 = 83
10 × 7 + 73 = 143
4 × 2 + 28 = 36
10 × 8 + 77 = 157
10 × 7 + 19 = 89
6 × 8 + 46 = 94
7 × 9 - 44 = 19
3 × 10 + 42 = 72
5 × 3 + 37 = 52
2 × 9 + 81 = 99
6 × 2 + 90 = 102
9 × 8 + 1 = 73
2 × 7 + 88 = 102
10 × 10 + 10 = 110
10 × 8 - 78 = 2
10 × 9 + 58 = 148
7 × 7 - 45 = 4
7 × 6 + 37 = 79
9 × 10 + 25 = 115
5 × 9 - 40 = 5
9 × 6 + 47 = 101
6 × 6 - 17 = 19
9 × 2 + 77 = 95
5 × 9 + 54 = 99
5 × 2 + 0 = 10
8 × 4 + 15 = 47
4 × 2 + 1 = 9
9 × 5 - 18 = 27
10 × 9 - 65 = 25
2 × 5 + 88 = 98
8 × 6 - 1 = 47
9 × 9 + 21 = 102
8 × 9 - 33 = 39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6 + 16 = 40
10 × 9 + 34 = 124
4 × 3 + 59 = 71
6 × 3 + 10 = 28
5 × 10 + 29 = 79
5 × 9 + 91 = 136
8 × 4 + 22 = 54
8 × 3 + 33 = 57
2 × 4 + 39 = 47
7 × 3 + 61 = 82
5 × 8 + 64 = 104
4 × 7 + 86 = 114
6 × 2 + 34 = 46
4 × 10 + 2 = 42
4 × 9 - 13 = 23
4 × 4 + 53 = 69
2 × 9 + 26 = 44
4 × 4 + 57 = 73
2 × 10 + 67 = 87
2 × 5 + 32 = 42
9 × 10 - 30 = 60
2 × 4 + 54 = 62
9 × 7 + 88 = 151
9 × 4 - 12 = 24
10 × 2 + 89 = 109
5 × 10 + 84 = 134
3 × 8 + 26 = 50
7 × 4 + 43 = 71
2 × 6 - 9 = 3
6 × 9 - 27 = 27
9 × 10 - 29 = 61
3 × 8 + 88 = 112
5 × 3 + 18 = 33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+ 18 = 99
5 × 3 + 84 = 99
6 × 2 + 19 = 31
5 × 6 - 26 = 4
9 × 10 - 10 = 80
2 × 6 + 24 = 36
4 × 3 + 20 = 32
6 × 7 + 69 = 111
6 × 6 + 4 = 40
10 × 3 + 76 = 106
2 × 3 + 10 = 16
6 × 3 - 1 = 17
4 × 10 + 30 = 70
10 × 2 + 23 = 43
5 × 3 + 86 = 101
7 × 10 + 96 = 166
2 × 9 + 68 = 86
9 × 5 + 21 = 66
5 × 8 + 11 = 51
9 × 6 - 40 = 14
9 × 5 + 22 = 67
4 × 9 + 82 = 118
2 × 3 + 37 = 43
10 × 9 - 3 = 87
10 × 7 + 44 = 114
6 × 5 + 22 = 52
9 × 3 + 50 = 77
10 × 2 - 8 = 12
3 × 5 + 12 = 27
10 × 6 + 23 = 83
8 × 3 + 65 = 89
2 × 3 + 0 = 6
7 × 10 - 24 = 46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+ 62 = 92
7 × 10 - 2 = 68
7 × 9 + 91 = 154
6 × 10 - 28 = 32
4 × 7 + 35 = 63
5 × 8 - 6 = 34
7 × 5 - 31 = 4
3 × 9 + 72 = 99
7 × 7 + 40 = 89
10 × 6 + 53 = 113
3 × 6 + 26 = 44
9 × 4 + 19 = 55
7 × 4 - 28 = 0
2 × 9 - 18 = 0
9 × 3 + 50 = 77
3 × 2 + 40 = 46
3 × 8 + 30 = 54
5 × 5 + 43 = 68
6 × 10 - 30 = 30
6 × 7 + 67 = 109
8 × 7 + 45 = 101
9 × 2 + 20 = 38
5 × 5 + 80 = 105
6 × 10 + 49 = 109
5 × 2 + 63 = 73
4 × 6 + 57 = 81
2 × 3 + 33 = 39
6 × 9 + 35 = 89
3 × 9 + 99 = 126
6 × 8 + 53 = 101
4 × 6 + 22 = 46
2 × 9 + 12 = 30
10 × 7 - 40 = 30
5 × 7 - 11 = 24
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+ 51 = 151
2 × 6 + 55 = 67
9 × 5 + 29 = 74
3 × 8 + 97 = 121
10 × 5 - 18 = 32
3 × 3 + 8 = 17
6 × 10 - 0 = 60
2 × 2 + 72 = 76
10 × 8 + 35 = 115
6 × 3 + 39 = 57
9 × 9 - 81 = 0
5 × 3 - 0 = 15
8 × 4 + 85 = 117
8 × 3 + 78 = 102
5 × 6 - 17 = 13
8 × 8 - 22 = 42
8 × 3 + 36 = 60
10 × 9 + 23 = 113
10 × 10 + 45 = 145
6 × 5 + 31 = 61
8 × 5 + 60 = 100
8 × 9 - 6 = 66
9 × 2 + 40 = 58
10 × 4 + 16 = 56
6 × 2 + 53 = 65
7 × 10 + 52 = 122
6 × 9 + 85 = 139
3 × 6 + 26 = 44
9 × 8 + 93 = 165
9 × 5 + 96 = 141
7 × 7 + 1 = 50
4 × 5 - 17 = 3
10 × 8 + 99 = 179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2 + 96 = 114
10 × 7 + 73 = 143
5 × 7 + 7 = 42
10 × 7 - 23 = 47
7 × 7 - 10 = 39
2 × 3 + 14 = 20
10 × 4 + 54 = 94
5 × 5 - 0 = 25
6 × 2 + 32 = 44
4 × 10 + 63 = 103
3 × 6 + 56 = 74
3 × 3 + 74 = 83
5 × 9 + 75 = 120
7 × 2 + 18 = 32
4 × 10 - 39 = 1
7 × 7 + 18 = 67
9 × 4 + 52 = 88
7 × 2 + 61 = 75
8 × 10 + 52 = 132
6 × 5 + 13 = 43
10 × 3 + 31 = 61
4 × 5 - 5 = 15
4 × 9 + 49 = 85
8 × 7 + 8 = 64
3 × 3 + 40 = 49
4 × 10 + 86 = 126
9 × 5 + 40 = 85
5 × 2 - 5 = 5
3 × 5 + 30 = 45
6 × 10 + 52 = 112
8 × 10 + 58 = 138
9 × 5 + 73 = 118
5 × 7 - 4 = 31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+ 68 = 128
5 × 9 + 19 = 64
7 × 9 + 33 = 96
5 × 4 + 21 = 41
8 × 10 + 15 = 95
7 × 10 + 76 = 146
8 × 6 + 72 = 120
10 × 6 - 28 = 32
10 × 8 + 37 = 117
6 × 6 + 60 = 96
7 × 3 + 17 = 38
6 × 4 + 13 = 37
7 × 4 + 21 = 49
6 × 8 - 10 = 38
6 × 4 + 18 = 42
9 × 5 + 96 = 141
4 × 8 + 88 = 120
6 × 6 + 81 = 117
4 × 8 + 15 = 47
9 × 9 + 11 = 92
10 × 9 - 47 = 43
3 × 2 + 53 = 59
9 × 7 + 75 = 138
6 × 6 + 38 = 74
10 × 8 + 14 = 94
3 × 7 - 4 = 17
8 × 9 - 5 = 67
4 × 7 - 27 = 1
8 × 10 - 35 = 45
9 × 10 + 86 = 176
7 × 6 + 4 = 46
2 × 7 - 0 = 14
5 × 6 + 64 = 94
2 × 3 + 68 = 74
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3 + 69 = 87
5 × 2 + 63 = 73
8 × 3 + 73 = 97
2 × 7 + 51 = 65
9 × 3 + 67 = 94
7 × 10 - 46 = 24
6 × 9 + 67 = 121
7 × 3 + 3 = 24
3 × 4 + 20 = 32
10 × 3 + 98 = 128
2 × 3 + 72 = 78
8 × 2 - 6 = 10
2 × 7 + 15 = 29
9 × 8 - 51 = 21
9 × 9 - 29 = 52
7 × 5 + 73 = 108
6 × 9 - 27 = 27
6 × 10 - 55 = 5
9 × 4 + 63 = 99
10 × 4 + 76 = 116
2 × 9 + 27 = 45
10 × 10 + 14 = 114
8 × 7 - 23 = 33
9 × 9 + 97 = 178
10 × 10 + 81 = 181
3 × 9 - 17 = 10
8 × 3 + 18 = 42
5 × 4 + 70 = 90
6 × 4 + 91 = 115
4 × 8 + 32 = 64
9 × 8 - 48 = 24
4 × 6 - 5 = 19
7 × 6 - 24 = 18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+ 9 = 90
9 × 3 + 10 = 37
7 × 5 + 45 = 80
2 × 10 + 64 = 84
8 × 4 + 51 = 83
2 × 10 + 43 = 63
5 × 10 + 45 = 95
9 × 9 + 21 = 102
2 × 10 + 58 = 78
5 × 6 + 96 = 126
9 × 6 + 63 = 117
2 × 10 + 41 = 61
2 × 7 + 41 = 55
6 × 4 + 71 = 95
3 × 7 + 42 = 63
3 × 8 + 1 = 25
8 × 4 - 20 = 12
8 × 10 + 82 = 162
5 × 5 + 8 = 33
5 × 4 - 16 = 4
6 × 2 + 73 = 85
4 × 3 + 74 = 86
7 × 3 + 92 = 113
6 × 8 + 1 = 49
9 × 10 - 69 = 21
2 × 8 + 97 = 113
10 × 5 + 67 = 117
8 × 10 - 63 = 17
9 × 3 + 63 = 90
2 × 2 + 34 = 38
5 × 10 + 18 = 68
9 × 8 + 59 = 131
5 × 8 + 20 = 60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+ 86 = 95
9 × 5 + 0 = 45
8 × 5 + 67 = 107
4 × 5 + 45 = 65
6 × 6 + 89 = 125
4 × 5 - 13 = 7
8 × 4 + 72 = 104
2 × 7 + 77 = 91
4 × 10 + 68 = 108
3 × 9 + 20 = 47
8 × 10 + 33 = 113
4 × 10 + 4 = 44
3 × 8 + 61 = 85
8 × 8 - 15 = 49
8 × 8 - 46 = 18
3 × 5 + 91 = 106
8 × 9 + 74 = 146
4 × 4 - 11 = 5
8 × 8 + 98 = 162
4 × 10 - 11 = 29
8 × 5 + 27 = 67
3 × 5 + 53 = 68
9 × 2 - 7 = 11
9 × 7 - 9 = 54
6 × 8 - 4 = 44
10 × 7 + 10 = 80
6 × 3 + 88 = 106
8 × 8 + 93 = 157
5 × 7 + 67 = 102
2 × 3 + 29 = 35
3 × 7 + 95 = 116
10 × 3 + 10 = 40
8 × 6 + 20 = 68
8 × 6 + 59 = 107
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8 + 82 = 162
6 × 5 + 69 = 99
2 × 6 - 2 = 10
2 × 8 - 10 = 6
7 × 9 + 23 = 86
5 × 10 + 4 = 54
10 × 6 + 44 = 104
6 × 2 + 13 = 25
9 × 8 + 92 = 164
5 × 5 + 20 = 45
7 × 8 + 82 = 138
8 × 4 + 42 = 74
10 × 10 + 39 = 139
4 × 8 + 75 = 107
4 × 6 - 5 = 19
8 × 8 + 20 = 84
4 × 4 + 73 = 89
2 × 2 + 88 = 92
4 × 5 + 75 = 95
8 × 9 + 67 = 139
7 × 8 + 74 = 130
3 × 6 + 62 = 80
3 × 3 + 93 = 102
7 × 8 - 3 = 53
2 × 9 + 81 = 99
7 × 6 - 13 = 29
2 × 2 + 36 = 40
5 × 9 + 63 = 108
2 × 2 + 48 = 52
5 × 8 + 23 = 63
10 × 5 + 38 = 88
6 × 6 - 23 = 13
3 × 5 + 83 = 98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8 + 47 = 103
3 × 10 + 20 = 50
5 × 4 + 38 = 58
8 × 9 + 36 = 108
9 × 7 - 15 = 48
6 × 7 + 46 = 88
3 × 5 + 89 = 104
6 × 5 + 31 = 61
9 × 8 - 9 = 63
3 × 8 + 98 = 122
4 × 2 + 15 = 23
7 × 9 - 60 = 3
2 × 10 + 96 = 116
7 × 10 + 83 = 153
7 × 2 + 2 = 16
8 × 7 + 84 = 140
8 × 9 - 70 = 2
9 × 3 - 4 = 23
7 × 2 + 73 = 87
7 × 4 - 18 = 10
10 × 2 - 11 = 9
9 × 7 + 4 = 67
9 × 8 + 35 = 107
5 × 3 + 5 = 20
8 × 5 + 25 = 65
4 × 4 + 15 = 31
5 × 8 - 34 = 6
2 × 5 + 25 = 35
3 × 7 - 16 = 5
2 × 6 + 88 = 100
6 × 5 + 35 = 65
2 × 10 + 0 = 20
3 × 10 + 56 = 86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10 - 29 = 31
2 × 8 - 14 = 2
5 × 3 + 46 = 61
9 × 7 + 38 = 101
7 × 5 + 77 = 112
10 × 10 + 30 = 130
5 × 5 - 21 = 4
10 × 6 - 27 = 33
5 × 10 + 22 = 72
10 × 2 + 73 = 93
8 × 6 - 27 = 21
5 × 8 - 21 = 19
5 × 5 + 13 = 38
10 × 3 - 0 = 30
6 × 4 + 3 = 27
10 × 2 + 80 = 100
2 × 9 + 5 = 23
10 × 6 + 82 = 142
9 × 3 + 25 = 52
9 × 6 + 86 = 140
6 × 8 + 5 = 53
5 × 9 - 2 = 43
10 × 8 + 27 = 107
4 × 3 + 66 = 78
4 × 3 + 61 = 73
5 × 4 - 4 = 16
6 × 8 - 42 = 6
10 × 9 - 15 = 75
5 × 7 - 10 = 25
7 × 3 - 3 = 18
3 × 7 + 12 = 33
4 × 2 + 9 = 17
6 × 10 - 13 = 47
5 × 8 + 44 = 84
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9 - 7 = 11
5 × 2 + 88 = 98
6 × 8 + 33 = 81
9 × 10 + 22 = 112
7 × 8 - 19 = 37
8 × 7 + 46 = 102
10 × 7 - 5 = 65
10 × 4 + 12 = 52
9 × 7 + 43 = 106
3 × 4 + 81 = 93
8 × 6 + 31 = 79
8 × 8 + 44 = 108
3 × 3 + 57 = 66
10 × 3 + 67 = 97
9 × 3 + 3 = 30
10 × 6 + 27 = 87
7 × 9 + 24 = 87
9 × 9 + 8 = 89
6 × 8 + 96 = 144
4 × 2 + 41 = 49
7 × 7 - 41 = 8
7 × 2 + 84 = 98
5 × 3 - 3 = 12
6 × 9 + 43 = 97
8 × 5 + 33 = 73
9 × 9 + 1 = 82
2 × 10 + 31 = 51
9 × 5 + 5 = 50
7 × 8 + 34 = 90
3 × 5 + 80 = 95
4 × 5 + 45 = 65
10 × 5 - 19 = 31
6 × 9 + 5 = 59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6 - 9 = 39
2 × 7 + 54 = 68
8 × 4 - 13 = 19
9 × 6 + 30 = 84
4 × 10 + 65 = 105
6 × 9 + 50 = 104
10 × 4 - 36 = 4
8 × 6 + 90 = 138
5 × 3 - 8 = 7
7 × 2 - 7 = 7
3 × 7 + 78 = 99
7 × 3 - 17 = 4
2 × 5 - 0 = 10
4 × 2 + 47 = 55
9 × 9 - 18 = 63
10 × 5 + 18 = 68
7 × 8 + 83 = 139
5 × 9 - 3 = 42
5 × 6 + 77 = 107
8 × 7 + 37 = 93
10 × 6 + 40 = 100
5 × 9 - 15 = 30
8 × 7 - 9 = 47
3 × 9 + 42 = 69
9 × 3 + 63 = 90
10 × 5 + 81 = 131
8 × 10 + 90 = 170
4 × 4 + 95 = 111
10 × 8 + 89 = 169
7 × 6 + 6 = 48
5 × 4 + 67 = 87
2 × 8 + 47 = 63
10 × 10 - 58 = 42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+ 46 = 56
8 × 2 + 59 = 75
7 × 6 + 54 = 96
5 × 10 + 10 = 60
9 × 3 + 78 = 105
7 × 9 - 11 = 52
5 × 7 - 10 = 25
6 × 8 + 87 = 135
2 × 4 + 50 = 58
2 × 5 + 79 = 89
5 × 9 - 2 = 43
7 × 7 + 91 = 140
7 × 2 + 6 = 20
3 × 10 + 6 = 36
6 × 6 + 8 = 44
2 × 6 + 51 = 63
5 × 10 + 43 = 93
7 × 6 + 57 = 99
4 × 5 + 28 = 48
10 × 4 - 24 = 16
2 × 2 + 91 = 95
4 × 9 + 23 = 59
10 × 7 + 29 = 99
9 × 5 + 86 = 131
7 × 3 - 12 = 9
10 × 2 + 5 = 25
2 × 2 + 94 = 98
7 × 3 - 18 = 3
6 × 4 + 33 = 57
10 × 6 - 59 = 1
8 × 8 + 62 = 126
9 × 9 - 16 = 65
9 × 3 + 86 = 113
7 × 7 - 35 = 14
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4 + 69 = 105
8 × 8 + 23 = 87
6 × 10 + 1 = 61
6 × 6 - 12 = 24
10 × 9 + 60 = 150
5 × 5 + 18 = 43
7 × 10 - 62 = 8
8 × 2 - 8 = 8
8 × 10 - 55 = 25
4 × 10 + 31 = 71
8 × 9 + 3 = 75
3 × 4 + 88 = 100
6 × 10 - 47 = 13
10 × 7 + 75 = 145
4 × 6 + 22 = 46
8 × 10 - 30 = 50
2 × 3 + 61 = 67
3 × 8 + 2 = 26
7 × 10 + 5 = 75
9 × 6 - 28 = 26
8 × 8 - 52 = 12
6 × 4 - 1 = 23
9 × 4 + 46 = 82
9 × 9 + 78 = 159
6 × 5 + 21 = 51
4 × 6 - 0 = 24
10 × 4 + 13 = 53
2 × 3 + 58 = 64
9 × 4 + 33 = 69
10 × 3 + 54 = 84
9 × 7 - 38 = 25
6 × 10 - 35 = 25
10 × 10 - 59 = 41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+ 6 = 78
5 × 7 + 17 = 52
3 × 3 + 92 = 101
9 × 8 - 21 = 51
9 × 8 - 58 = 14
7 × 10 - 35 = 35
9 × 3 + 56 = 83
8 × 4 - 23 = 9
10 × 7 - 17 = 53
10 × 4 + 99 = 139
7 × 6 + 19 = 61
7 × 9 + 33 = 96
5 × 6 + 30 = 60
4 × 6 - 18 = 6
8 × 4 + 49 = 81
3 × 10 + 88 = 118
8 × 8 + 6 = 70
2 × 6 + 56 = 68
9 × 3 + 24 = 51
2 × 7 - 0 = 14
10 × 2 - 1 = 19
10 × 7 - 27 = 43
2 × 4 + 37 = 45
3 × 8 - 19 = 5
5 × 5 + 60 = 85
9 × 9 + 19 = 100
2 × 8 + 18 = 34
5 × 10 + 46 = 96
8 × 9 - 3 = 69
8 × 6 + 15 = 63
3 × 7 + 22 = 43
7 × 4 - 26 = 2
7 × 3 + 58 = 79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+ 67 = 107
2 × 3 + 94 = 100
10 × 3 + 64 = 94
2 × 8 + 89 = 105
5 × 5 + 3 = 28
6 × 6 + 43 = 79
10 × 6 + 74 = 134
2 × 5 + 85 = 95
7 × 5 + 62 = 97
6 × 6 + 78 = 114
5 × 8 - 31 = 9
10 × 3 + 71 = 101
8 × 10 - 76 = 4
9 × 4 - 13 = 23
10 × 7 + 18 = 88
6 × 9 + 0 = 54
5 × 10 + 43 = 93
10 × 2 - 8 = 12
7 × 10 + 92 = 162
9 × 4 + 27 = 63
3 × 3 + 51 = 60
3 × 10 + 98 = 128
3 × 6 + 48 = 66
6 × 9 - 2 = 52
2 × 5 + 54 = 64
8 × 10 + 84 = 164
9 × 5 + 33 = 78
3 × 6 + 16 = 34
9 × 2 + 64 = 82
7 × 9 - 11 = 52
10 × 5 + 49 = 99
5 × 6 + 26 = 56
6 × 2 + 2 = 14
5 × 9 + 61 = 106
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+ 33 = 57
4 × 2 + 3 = 11
9 × 7 + 54 = 117
8 × 4 - 27 = 5
10 × 8 + 86 = 166
4 × 6 + 12 = 36
8 × 4 - 16 = 16
7 × 2 - 1 = 13
3 × 5 + 18 = 33
5 × 10 - 16 = 34
10 × 5 + 47 = 97
8 × 4 + 61 = 93
10 × 6 + 92 = 152
7 × 5 + 77 = 112
8 × 4 - 6 = 26
6 × 10 + 29 = 89
5 × 8 + 28 = 68
5 × 4 - 14 = 6
7 × 6 - 4 = 38
6 × 9 + 20 = 74
2 × 8 + 74 = 90
5 × 2 + 56 = 66
5 × 5 + 79 = 104
5 × 8 + 14 = 54
9 × 9 + 71 = 152
5 × 5 + 97 = 122
5 × 9 + 70 = 115
3 × 10 + 34 = 64
5 × 5 + 87 = 112
3 × 7 + 14 = 35
4 × 5 + 5 = 25
4 × 9 + 37 = 73
4 × 3 + 77 = 89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+ 71 = 143
2 × 3 + 27 = 33
4 × 4 + 16 = 32
5 × 8 - 1 = 39
5 × 8 + 32 = 72
3 × 2 + 65 = 71
9 × 3 + 30 = 57
4 × 4 + 97 = 113
5 × 6 - 11 = 19
6 × 8 - 45 = 3
2 × 8 + 29 = 45
5 × 10 - 25 = 25
9 × 7 - 18 = 45
9 × 10 + 50 = 140
5 × 10 - 31 = 19
6 × 2 - 10 = 2
6 × 7 - 3 = 39
8 × 10 + 27 = 107
9 × 3 + 42 = 69
3 × 6 + 10 = 28
10 × 8 - 19 = 61
5 × 9 + 19 = 64
5 × 2 + 54 = 64
8 × 10 + 75 = 155
4 × 4 + 74 = 90
8 × 7 - 52 = 4
3 × 9 + 40 = 67
9 × 7 - 27 = 36
8 × 9 + 64 = 136
9 × 6 + 72 = 126
5 × 4 + 83 = 103
8 × 7 - 44 = 12
10 × 6 + 67 = 127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+ 87 = 129
7 × 6 + 59 = 101
5 × 3 + 92 = 107
9 × 2 + 61 = 79
6 × 9 + 65 = 119
10 × 7 + 64 = 134
5 × 3 + 65 = 80
3 × 8 + 99 = 123
8 × 7 + 63 = 119
3 × 3 - 8 = 1
4 × 6 + 27 = 51
7 × 3 + 10 = 31
5 × 2 + 20 = 30
5 × 8 - 6 = 34
3 × 10 + 93 = 123
8 × 10 - 41 = 39
4 × 4 - 4 = 12
3 × 4 + 34 = 46
6 × 8 + 74 = 122
4 × 9 + 14 = 50
7 × 5 - 3 = 32
8 × 4 + 49 = 81
9 × 5 + 92 = 137
9 × 7 + 32 = 95
6 × 3 + 10 = 28
8 × 2 + 38 = 54
9 × 3 + 70 = 97
10 × 3 + 67 = 97
4 × 7 + 50 = 78
7 × 4 + 85 = 113
5 × 10 - 8 = 42
6 × 10 + 29 = 89
10 × 9 - 83 = 7
3 × 10 - 5 = 25
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7 - 38 = 32
9 × 8 - 22 = 50
2 × 8 + 27 = 43
8 × 4 + 13 = 45
7 × 3 + 43 = 64
2 × 6 - 0 = 12
8 × 4 + 8 = 40
10 × 7 - 43 = 27
7 × 7 + 58 = 107
6 × 7 - 4 = 38
8 × 8 + 41 = 105
10 × 6 - 15 = 45
5 × 4 + 46 = 66
10 × 5 + 61 = 111
7 × 8 + 93 = 149
5 × 9 + 51 = 96
4 × 4 + 30 = 46
4 × 3 + 60 = 72
5 × 3 + 5 = 20
9 × 10 + 36 = 126
2 × 2 + 85 = 89
9 × 6 + 50 = 104
9 × 5 - 38 = 7
9 × 4 + 92 = 128
8 × 3 + 81 = 105
7 × 3 + 15 = 36
8 × 5 - 17 = 23
6 × 3 + 20 = 38
8 × 8 - 64 = 0
8 × 10 - 68 = 12
2 × 9 + 58 = 76
3 × 4 - 2 = 10
7 × 6 - 36 = 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+ 86 = 126
8 × 5 + 68 = 108
8 × 6 + 95 = 143
8 × 10 - 55 = 25
10 × 3 + 40 = 70
10 × 5 - 44 = 6
9 × 2 + 57 = 75
7 × 2 + 21 = 35
9 × 8 + 64 = 136
10 × 6 + 43 = 103
9 × 6 + 21 = 75
9 × 7 - 1 = 62
3 × 5 + 93 = 108
10 × 10 - 98 = 2
4 × 9 - 22 = 14
8 × 8 + 78 = 142
8 × 5 + 42 = 82
5 × 3 + 57 = 72
10 × 4 - 17 = 23
10 × 10 + 66 = 166
8 × 9 + 11 = 83
7 × 10 + 87 = 157
4 × 2 - 2 = 6
4 × 8 + 95 = 127
8 × 8 + 21 = 85
10 × 5 + 38 = 88
5 × 9 - 10 = 35
4 × 5 + 30 = 50
4 × 8 + 89 = 121
3 × 5 + 5 = 20
5 × 8 - 40 = 0
4 × 5 + 88 = 108
8 × 8 + 98 = 162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9 - 12 = 24
8 × 9 - 9 = 63
6 × 9 + 63 = 117
3 × 3 + 40 = 49
8 × 9 + 71 = 143
6 × 7 - 13 = 29
9 × 8 + 4 = 76
9 × 5 - 5 = 40
7 × 7 + 84 = 133
10 × 9 + 30 = 120
9 × 8 - 30 = 42
2 × 6 + 46 = 58
3 × 7 + 32 = 53
7 × 3 - 5 = 16
4 × 2 + 96 = 104
8 × 4 + 32 = 64
7 × 10 + 82 = 152
4 × 10 + 92 = 132
6 × 6 + 52 = 88
6 × 8 + 93 = 141
10 × 2 + 61 = 81
6 × 6 + 85 = 121
10 × 4 + 22 = 62
8 × 6 + 47 = 95
10 × 7 - 4 = 66
2 × 5 + 80 = 90
7 × 8 + 83 = 139
2 × 5 + 66 = 76
8 × 7 - 42 = 14
5 × 6 + 30 = 60
9 × 4 - 11 = 25
9 × 10 + 73 = 163
9 × 6 + 19 = 73
9 × 7 + 69 = 132
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+ 36 = 76
5 × 10 - 39 = 11
10 × 8 + 68 = 148
8 × 4 + 53 = 85
4 × 3 + 64 = 76
8 × 8 - 48 = 16
8 × 10 - 67 = 13
2 × 6 + 28 = 40
8 × 9 - 46 = 26
10 × 5 - 16 = 34
7 × 9 - 60 = 3
10 × 7 + 39 = 109
6 × 7 + 36 = 78
4 × 5 + 52 = 72
10 × 2 + 53 = 73
3 × 7 + 30 = 51
2 × 3 + 5 = 11
10 × 9 - 10 = 80
9 × 3 + 41 = 68
6 × 5 + 1 = 31
5 × 6 + 35 = 65
3 × 2 + 7 = 13
7 × 5 + 65 = 100
9 × 8 + 56 = 128
10 × 8 + 48 = 128
9 × 10 + 10 = 100
3 × 10 + 20 = 50
9 × 7 - 11 = 52
10 × 5 - 46 = 4
7 × 4 + 61 = 89
6 × 6 + 93 = 129
10 × 8 + 2 = 82
6 × 7 + 73 = 115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9 - 15 = 66
4 × 3 + 4 = 16
8 × 4 + 1 = 33
10 × 3 + 19 = 49
8 × 6 - 29 = 19
10 × 7 - 49 = 21
7 × 9 + 76 = 139
5 × 6 + 10 = 40
8 × 10 + 28 = 108
2 × 3 + 70 = 76
7 × 8 - 34 = 22
5 × 4 + 80 = 100
5 × 3 + 18 = 33
7 × 8 - 6 = 50
2 × 5 + 66 = 76
7 × 6 + 63 = 105
10 × 6 - 36 = 24
3 × 10 + 49 = 79
7 × 10 + 81 = 151
10 × 2 + 19 = 39
8 × 8 - 17 = 47
2 × 8 - 0 = 16
4 × 9 - 27 = 9
6 × 10 - 41 = 19
7 × 8 + 79 = 135
9 × 9 - 10 = 71
6 × 6 + 54 = 90
6 × 3 + 67 = 85
5 × 4 + 77 = 97
5 × 8 + 95 = 135
2 × 2 + 83 = 87
9 × 8 + 98 = 170
6 × 4 + 16 = 40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9 - 18 = 9
6 × 4 + 0 = 24
9 × 9 - 38 = 43
6 × 8 - 19 = 29
3 × 5 + 23 = 38
4 × 6 + 38 = 62
2 × 4 - 1 = 7
7 × 2 + 43 = 57
5 × 3 + 43 = 58
7 × 7 - 45 = 4
10 × 8 - 25 = 55
4 × 2 + 61 = 69
4 × 6 + 89 = 113
4 × 4 - 16 = 0
5 × 10 + 89 = 139
2 × 4 + 90 = 98
9 × 7 - 4 = 59
3 × 10 + 13 = 43
6 × 2 + 8 = 20
5 × 2 + 59 = 69
6 × 6 + 90 = 126
9 × 5 + 93 = 138
5 × 3 + 33 = 48
9 × 5 + 84 = 129
9 × 7 + 66 = 129
7 × 10 + 99 = 169
9 × 10 - 9 = 81
10 × 9 + 69 = 159
9 × 8 + 49 = 121
4 × 2 + 86 = 94
8 × 8 + 73 = 137
6 × 8 - 22 = 26
4 × 10 + 2 = 42
6 × 9 + 15 = 69
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+ 23 = 103
4 × 3 + 98 = 110
9 × 3 + 14 = 41
10 × 5 - 1 = 49
8 × 4 + 87 = 119
4 × 6 + 90 = 114
8 × 10 + 35 = 115
3 × 3 + 69 = 78
3 × 4 + 25 = 37
2 × 9 + 82 = 100
10 × 10 + 96 = 196
3 × 2 + 63 = 69
9 × 4 + 55 = 91
8 × 10 - 41 = 39
6 × 6 + 27 = 63
2 × 5 + 7 = 17
4 × 8 + 36 = 68
8 × 6 + 82 = 130
8 × 8 + 90 = 154
3 × 3 + 24 = 33
6 × 3 - 3 = 15
7 × 4 - 5 = 23
4 × 5 + 35 = 55
4 × 7 + 66 = 94
9 × 3 - 23 = 4
9 × 9 + 51 = 132
5 × 3 + 55 = 70
9 × 6 + 37 = 91
8 × 8 - 22 = 42
3 × 9 + 16 = 43
9 × 7 + 68 = 131
6 × 7 + 12 = 54
10 × 4 + 95 = 135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3 - 8 = 10
9 × 9 + 42 = 123
9 × 10 + 1 = 91
10 × 4 + 2 = 42
9 × 8 + 88 = 160
3 × 8 + 7 = 31
10 × 8 + 85 = 165
7 × 5 + 84 = 119
5 × 8 + 84 = 124
3 × 6 + 25 = 43
8 × 6 + 96 = 144
6 × 10 + 33 = 93
8 × 3 + 65 = 89
2 × 6 + 7 = 19
4 × 2 + 17 = 25
10 × 10 + 75 = 175
2 × 8 + 65 = 81
8 × 10 + 33 = 113
8 × 7 - 32 = 24
2 × 6 + 6 = 18
5 × 10 - 1 = 49
5 × 7 + 90 = 125
4 × 5 + 92 = 112
9 × 6 + 16 = 70
7 × 8 + 93 = 149
2 × 9 + 44 = 62
10 × 6 + 28 = 88
10 × 5 - 14 = 36
8 × 3 + 65 = 89
5 × 7 + 87 = 122
3 × 6 + 26 = 44
3 × 3 + 56 = 65
10 × 7 + 45 = 115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+ 69 = 101
2 × 3 + 64 = 70
8 × 9 + 37 = 109
3 × 4 + 49 = 61
8 × 5 - 35 = 5
4 × 10 + 23 = 63
7 × 6 + 28 = 70
3 × 6 + 16 = 34
7 × 7 + 3 = 52
5 × 6 + 60 = 90
10 × 9 + 7 = 97
2 × 9 + 84 = 102
3 × 6 + 62 = 80
6 × 6 - 5 = 31
8 × 5 - 23 = 17
4 × 8 + 89 = 121
6 × 7 + 90 = 132
7 × 4 + 0 = 28
3 × 5 + 19 = 34
9 × 9 - 49 = 32
8 × 9 + 9 = 81
6 × 5 - 12 = 18
6 × 3 + 79 = 97
6 × 8 + 27 = 75
7 × 6 + 9 = 51
5 × 8 - 25 = 15
5 × 8 - 26 = 14
9 × 9 - 0 = 81
3 × 3 + 49 = 58
9 × 8 + 62 = 134
7 × 2 + 6 = 20
7 × 5 + 38 = 73
8 × 10 - 77 = 3
6 × 8 + 58 = 106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+ 88 = 103
5 × 6 + 36 = 66
7 × 3 - 21 = 0
7 × 10 - 3 = 67
5 × 5 + 28 = 53
6 × 5 + 66 = 96
2 × 3 + 71 = 77
4 × 10 + 30 = 70
8 × 10 + 55 = 135
10 × 4 + 5 = 45
9 × 5 + 22 = 67
9 × 5 + 71 = 116
9 × 10 - 5 = 85
10 × 4 + 14 = 54
8 × 7 + 56 = 112
9 × 5 + 95 = 140
4 × 7 + 5 = 33
10 × 6 - 29 = 31
5 × 4 - 11 = 9
7 × 5 + 53 = 88
4 × 2 - 2 = 6
2 × 6 + 22 = 34
7 × 4 + 46 = 74
3 × 2 + 30 = 36
2 × 10 + 79 = 99
7 × 6 + 79 = 121
9 × 6 + 6 = 60
8 × 8 + 54 = 118
7 × 5 + 90 = 125
6 × 9 - 2 = 52
6 × 6 - 2 = 34
5 × 7 - 21 = 14
9 × 10 + 98 = 188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+ 1 = 25
6 × 6 - 31 = 5
6 × 3 + 78 = 96
9 × 3 + 89 = 116
9 × 10 + 24 = 114
5 × 10 + 56 = 106
4 × 6 + 92 = 116
3 × 4 + 11 = 23
6 × 3 + 79 = 97
8 × 5 - 16 = 24
8 × 2 + 14 = 30
10 × 2 + 22 = 42
3 × 4 + 78 = 90
8 × 10 - 55 = 25
9 × 5 - 19 = 26
6 × 5 + 34 = 64
3 × 2 + 11 = 17
9 × 6 + 15 = 69
6 × 5 + 79 = 109
4 × 9 + 26 = 62
5 × 2 + 15 = 25
2 × 5 + 79 = 89
10 × 10 - 98 = 2
9 × 9 - 6 = 75
9 × 2 + 11 = 29
10 × 10 - 88 = 12
6 × 10 - 30 = 30
8 × 6 + 34 = 82
5 × 2 + 5 = 15
10 × 7 + 19 = 89
9 × 4 - 10 = 26
2 × 3 + 97 = 103
7 × 8 - 40 = 16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+ 96 = 114
7 × 4 + 70 = 98
3 × 3 + 96 = 105
5 × 10 + 44 = 94
3 × 8 + 15 = 39
4 × 6 + 72 = 96
10 × 10 + 4 = 104
7 × 7 + 99 = 148
9 × 3 + 17 = 44
8 × 5 - 7 = 33
7 × 6 - 38 = 4
7 × 7 + 23 = 72
10 × 4 + 51 = 91
3 × 5 + 78 = 93
9 × 5 + 22 = 67
7 × 4 + 41 = 69
9 × 6 + 19 = 73
6 × 4 - 17 = 7
6 × 6 + 56 = 92
3 × 8 + 64 = 88
8 × 8 + 64 = 128
2 × 9 + 41 = 59
8 × 9 + 32 = 104
8 × 9 + 58 = 130
5 × 9 + 17 = 62
10 × 5 + 96 = 146
10 × 9 + 41 = 131
7 × 10 + 41 = 111
5 × 5 - 24 = 1
3 × 6 + 35 = 53
5 × 10 + 49 = 99
10 × 6 - 53 = 7
10 × 9 + 39 = 129
10 × 5 + 87 = 137
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+ 74 = 174
6 × 8 + 71 = 119
3 × 5 + 12 = 27
3 × 7 + 30 = 51
4 × 9 + 51 = 87
6 × 10 - 43 = 17
7 × 4 + 20 = 48
6 × 8 + 77 = 125
9 × 7 - 41 = 22
5 × 6 + 54 = 84
2 × 4 + 70 = 78
8 × 7 + 79 = 135
2 × 7 + 43 = 57
8 × 10 + 66 = 146
6 × 7 - 29 = 13
10 × 9 - 0 = 90
10 × 3 - 12 = 18
7 × 9 - 45 = 18
2 × 6 + 26 = 38
9 × 2 + 78 = 96
9 × 9 + 27 = 108
4 × 2 + 20 = 28
3 × 2 + 75 = 81
8 × 3 + 18 = 42
10 × 6 + 76 = 136
8 × 3 + 51 = 75
7 × 8 - 37 = 19
6 × 8 + 7 = 55
8 × 2 + 3 = 19
6 × 6 + 21 = 57
9 × 8 + 98 = 170
7 × 2 + 84 = 98
5 × 6 - 13 = 17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6 - 16 = 14
4 × 9 - 21 = 15
3 × 9 + 90 = 117
10 × 8 + 42 = 122
7 × 7 + 23 = 72
7 × 9 + 38 = 101
4 × 9 + 42 = 78
8 × 4 - 2 = 30
7 × 2 + 11 = 25
3 × 7 + 31 = 52
8 × 4 + 66 = 98
6 × 2 + 38 = 50
6 × 3 + 21 = 39
4 × 2 + 61 = 69
8 × 7 - 56 = 0
8 × 10 + 53 = 133
7 × 9 + 63 = 126
3 × 9 + 54 = 81
6 × 9 + 81 = 135
8 × 4 + 48 = 80
7 × 5 + 13 = 48
5 × 6 - 12 = 18
6 × 8 + 63 = 111
2 × 6 + 5 = 17
7 × 6 + 91 = 133
2 × 7 + 2 = 16
3 × 5 + 60 = 75
2 × 9 + 21 = 39
4 × 8 + 50 = 82
4 × 9 + 40 = 76
7 × 6 - 38 = 4
9 × 10 + 97 = 187
9 × 9 - 67 = 14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+ 46 = 61
3 × 10 + 64 = 94
4 × 5 + 51 = 71
7 × 8 - 6 = 50
6 × 3 + 81 = 99
4 × 10 + 6 = 46
5 × 8 + 57 = 97
5 × 7 + 81 = 116
9 × 5 + 0 = 45
2 × 9 + 46 = 64
2 × 6 + 72 = 84
9 × 10 + 19 = 109
6 × 6 + 75 = 111
9 × 7 + 85 = 148
10 × 8 + 20 = 100
9 × 3 + 34 = 61
6 × 9 - 51 = 3
2 × 6 + 39 = 51
7 × 5 + 78 = 113
2 × 10 + 44 = 64
10 × 3 + 14 = 44
3 × 7 + 96 = 117
4 × 4 - 8 = 8
5 × 3 + 42 = 57
8 × 10 - 54 = 26
6 × 8 - 16 = 32
10 × 2 + 87 = 107
5 × 3 + 54 = 69
6 × 6 + 86 = 122
9 × 5 - 31 = 14
5 × 9 + 78 = 123
7 × 10 - 20 = 50
8 × 2 - 1 = 15
2 × 5 + 5 = 15
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10 - 13 = 37
3 × 7 + 78 = 99
9 × 10 + 75 = 165
4 × 4 + 47 = 63
9 × 9 - 79 = 2
2 × 10 + 1 = 21
5 × 8 + 27 = 67
3 × 4 + 39 = 51
10 × 9 + 57 = 147
10 × 9 - 40 = 50
7 × 7 + 37 = 86
5 × 2 + 42 = 52
2 × 6 + 12 = 24
8 × 4 + 94 = 126
6 × 2 + 13 = 25
5 × 8 + 36 = 76
8 × 4 - 8 = 24
5 × 8 - 7 = 33
7 × 2 + 92 = 106
2 × 4 + 34 = 42
7 × 9 + 81 = 144
10 × 8 + 1 = 81
9 × 10 + 84 = 174
6 × 7 + 57 = 99
4 × 6 - 13 = 11
2 × 10 - 20 = 0
6 × 8 + 87 = 135
3 × 8 + 95 = 119
6 × 6 - 34 = 2
7 × 5 + 8 = 43
7 × 3 + 25 = 46
9 × 3 - 5 = 22
2 × 6 - 4 = 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6 + 15 = 51
5 × 5 + 23 = 48
6 × 5 + 94 = 124
10 × 7 + 1 = 71
8 × 6 - 47 = 1
6 × 10 + 62 = 122
6 × 10 - 41 = 19
9 × 5 + 22 = 67
8 × 6 + 56 = 104
7 × 10 - 1 = 69
3 × 4 + 26 = 38
8 × 5 - 29 = 11
4 × 8 - 2 = 30
10 × 10 + 53 = 153
9 × 3 + 42 = 69
2 × 9 + 15 = 33
9 × 3 - 24 = 3
8 × 8 + 68 = 132
8 × 5 + 2 = 42
10 × 8 + 56 = 136
10 × 4 - 16 = 24
10 × 10 - 91 = 9
3 × 7 + 17 = 38
10 × 4 + 68 = 108
4 × 9 + 91 = 127
5 × 10 + 86 = 136
7 × 9 + 48 = 111
9 × 7 - 51 = 12
6 × 2 + 49 = 61
7 × 4 + 66 = 94
9 × 2 + 97 = 115
10 × 3 + 10 = 40
5 × 7 + 99 = 134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3 + 25 = 49
3 × 10 + 94 = 124
8 × 9 + 70 = 142
3 × 8 - 4 = 20
5 × 5 + 83 = 108
2 × 10 + 12 = 32
5 × 10 + 6 = 56
7 × 7 + 89 = 138
5 × 3 + 26 = 41
2 × 7 + 17 = 31
7 × 10 - 59 = 11
10 × 7 - 52 = 18
10 × 7 + 70 = 140
3 × 6 + 75 = 93
6 × 10 + 47 = 107
2 × 10 + 31 = 51
3 × 3 + 65 = 74
6 × 6 + 28 = 64
3 × 7 + 67 = 88
9 × 7 - 28 = 35
6 × 9 - 7 = 47
2 × 7 + 99 = 113
9 × 6 + 42 = 96
10 × 9 + 19 = 109
8 × 10 - 36 = 44
6 × 6 + 20 = 56
10 × 3 - 20 = 10
9 × 6 + 82 = 136
2 × 2 + 90 = 94
7 × 3 + 20 = 41
6 × 5 + 57 = 87
6 × 6 + 76 = 112
5 × 5 + 93 = 118
6 × 7 + 71 = 113
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9 - 9 = 9
9 × 7 + 63 = 126
8 × 9 + 52 = 124
7 × 6 + 90 = 132
9 × 5 + 11 = 56
9 × 2 + 98 = 116
5 × 2 + 99 = 109
9 × 5 + 34 = 79
2 × 5 + 27 = 37
9 × 8 - 37 = 35
8 × 8 - 28 = 36
9 × 5 - 31 = 14
3 × 10 - 21 = 9
10 × 10 - 92 = 8
6 × 5 - 19 = 11
10 × 5 + 34 = 84
10 × 4 - 29 = 11
7 × 7 - 28 = 21
2 × 4 + 24 = 32
2 × 3 + 72 = 78
6 × 5 + 68 = 98
5 × 10 - 31 = 19
8 × 5 - 40 = 0
7 × 7 - 35 = 14
5 × 8 + 12 = 52
9 × 7 + 52 = 115
3 × 2 + 30 = 36
10 × 6 + 23 = 83
4 × 8 - 1 = 31
4 × 9 + 24 = 60
2 × 5 + 41 = 51
10 × 8 - 6 = 74
5 × 7 + 76 = 111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+ 44 = 134
8 × 4 + 61 = 93
2 × 10 + 61 = 81
7 × 4 + 24 = 52
9 × 2 + 20 = 38
2 × 8 + 52 = 68
3 × 9 + 35 = 62
2 × 9 + 7 = 25
5 × 6 + 28 = 58
10 × 10 + 23 = 123
7 × 4 + 96 = 124
9 × 6 + 34 = 88
9 × 5 + 95 = 140
7 × 7 + 52 = 101
3 × 7 + 94 = 115
7 × 6 + 21 = 63
10 × 6 + 55 = 115
5 × 9 + 93 = 138
2 × 9 - 8 = 10
10 × 4 + 93 = 133
10 × 3 - 18 = 12
3 × 8 + 47 = 71
2 × 5 + 37 = 47
5 × 7 + 10 = 45
2 × 10 + 34 = 54
7 × 4 + 88 = 116
3 × 10 + 25 = 55
10 × 10 + 48 = 148
8 × 10 + 10 = 90
9 × 9 + 10 = 91
9 × 8 + 78 = 150
10 × 2 + 27 = 47
4 × 3 + 85 = 97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+ 97 = 146
8 × 5 - 12 = 28
10 × 2 + 14 = 34
7 × 3 + 85 = 106
8 × 7 + 49 = 105
4 × 2 + 52 = 60
9 × 10 - 24 = 66
4 × 7 + 46 = 74
4 × 3 + 28 = 40
2 × 6 + 61 = 73
4 × 10 + 87 = 127
9 × 3 + 57 = 84
2 × 3 + 98 = 104
10 × 4 + 7 = 47
6 × 7 + 19 = 61
4 × 4 + 11 = 27
9 × 3 + 16 = 43
2 × 4 - 0 = 8
2 × 9 + 47 = 65
6 × 10 + 85 = 145
3 × 3 + 98 = 107
9 × 3 + 61 = 88
5 × 4 + 31 = 51
9 × 3 + 6 = 33
9 × 5 + 25 = 70
7 × 10 + 24 = 94
7 × 3 + 10 = 31
2 × 3 + 64 = 70
3 × 9 + 92 = 119
9 × 2 + 48 = 66
10 × 2 + 5 = 25
4 × 10 - 4 = 36
4 × 10 + 5 = 45
4 × 9 + 6 = 42
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+ 3 = 7
7 × 7 - 25 = 24
10 × 4 + 68 = 108
10 × 10 + 45 = 145
8 × 6 + 22 = 70
4 × 3 + 57 = 69
9 × 3 - 5 = 22
10 × 10 + 62 = 162
4 × 9 + 34 = 70
5 × 10 - 31 = 19
5 × 5 + 99 = 124
3 × 8 + 76 = 100
3 × 6 + 48 = 66
7 × 9 + 1 = 64
3 × 5 + 37 = 52
2 × 10 + 97 = 117
4 × 8 + 75 = 107
2 × 6 + 79 = 91
3 × 7 - 14 = 7
3 × 7 + 59 = 80
9 × 7 - 50 = 13
2 × 9 - 14 = 4
8 × 6 + 90 = 138
4 × 5 + 41 = 61
9 × 10 + 72 = 162
5 × 4 + 42 = 62
5 × 3 + 88 = 103
5 × 4 - 20 = 0
10 × 7 + 7 = 77
5 × 10 + 42 = 92
3 × 5 + 94 = 109
7 × 2 + 74 = 88
3 × 10 + 97 = 127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+ 93 = 105
7 × 9 - 3 = 60
6 × 8 + 94 = 142
6 × 6 + 54 = 90
7 × 9 + 69 = 132
2 × 3 + 77 = 83
10 × 3 - 27 = 3
10 × 5 + 80 = 130
7 × 9 + 46 = 109
9 × 10 - 81 = 9
6 × 8 + 92 = 140
4 × 7 + 27 = 55
10 × 3 - 27 = 3
6 × 3 + 17 = 35
8 × 4 + 81 = 113
3 × 7 - 9 = 12
10 × 9 - 77 = 13
9 × 10 + 88 = 178
7 × 3 + 43 = 64
5 × 6 + 95 = 125
2 × 7 + 49 = 63
8 × 4 + 30 = 62
9 × 6 - 41 = 13
10 × 10 - 47 = 53
5 × 8 + 87 = 127
4 × 10 + 62 = 102
8 × 10 + 26 = 106
6 × 8 - 32 = 16
8 × 9 + 41 = 113
8 × 7 + 18 = 74
5 × 3 + 95 = 110
8 × 4 + 12 = 44
9 × 5 + 96 = 141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+ 88 = 118
7 × 6 - 38 = 4
7 × 4 + 14 = 42
7 × 6 + 81 = 123
9 × 6 + 49 = 103
5 × 10 + 86 = 136
3 × 7 + 86 = 107
6 × 5 + 54 = 84
3 × 6 + 28 = 46
2 × 5 + 66 = 76
7 × 9 + 50 = 113
6 × 8 + 96 = 144
9 × 6 - 5 = 49
9 × 2 + 95 = 113
8 × 7 + 32 = 88
9 × 5 + 43 = 88
10 × 9 + 8 = 98
4 × 5 + 27 = 47
4 × 5 - 0 = 20
9 × 5 + 5 = 50
2 × 10 + 74 = 94
6 × 10 + 96 = 156
4 × 4 + 62 = 78
4 × 5 - 12 = 8
4 × 10 + 23 = 63
6 × 7 + 3 = 45
4 × 9 + 80 = 116
5 × 8 - 6 = 34
8 × 6 - 27 = 21
4 × 2 + 46 = 54
9 × 5 - 10 = 35
10 × 4 + 79 = 119
8 × 6 - 25 = 23
9 × 5 - 34 = 11
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+ 93 = 165
9 × 5 - 18 = 27
10 × 7 + 62 = 132
2 × 7 - 10 = 4
5 × 9 + 87 = 132
10 × 10 + 99 = 199
7 × 4 + 74 = 102
8 × 9 + 32 = 104
4 × 7 + 93 = 121
10 × 5 + 74 = 124
8 × 5 - 19 = 21
6 × 6 + 4 = 40
8 × 5 + 23 = 63
10 × 3 - 4 = 26
10 × 5 + 63 = 113
5 × 9 - 39 = 6
2 × 3 + 67 = 73
3 × 8 + 14 = 38
9 × 8 + 6 = 78
6 × 10 + 58 = 118
5 × 8 + 21 = 61
9 × 8 - 11 = 61
2 × 7 + 23 = 37
6 × 10 + 96 = 156
8 × 5 - 32 = 8
9 × 2 + 26 = 44
9 × 9 - 62 = 19
10 × 5 + 32 = 82
3 × 5 + 30 = 45
10 × 3 - 20 = 10
10 × 2 + 20 = 40
8 × 8 + 7 = 71
10 × 8 - 42 = 38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+ 45 = 105
7 × 9 + 86 = 149
8 × 9 + 65 = 137
6 × 8 + 22 = 70
4 × 2 + 77 = 85
9 × 10 - 65 = 25
5 × 2 - 5 = 5
9 × 10 + 92 = 182
3 × 2 + 52 = 58
7 × 3 + 26 = 47
2 × 8 + 61 = 77
7 × 6 - 22 = 20
4 × 4 + 33 = 49
6 × 5 + 94 = 124
4 × 3 + 65 = 77
4 × 8 + 52 = 84
8 × 4 + 37 = 69
3 × 9 + 33 = 60
7 × 8 + 91 = 147
4 × 6 + 31 = 55
10 × 4 + 17 = 57
8 × 10 - 36 = 44
4 × 5 + 24 = 44
2 × 6 + 46 = 58
8 × 3 - 12 = 12
5 × 7 + 10 = 45
6 × 7 - 14 = 28
6 × 7 - 19 = 23
7 × 9 + 86 = 149
3 × 7 - 8 = 13
3 × 9 + 89 = 116
2 × 3 + 96 = 102
6 × 3 + 24 = 42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+ 41 = 111
5 × 3 + 51 = 66
9 × 9 - 69 = 12
8 × 3 + 71 = 95
6 × 9 - 40 = 14
3 × 8 - 15 = 9
4 × 3 + 85 = 97
6 × 3 + 9 = 27
8 × 5 + 72 = 112
2 × 10 + 8 = 28
6 × 10 - 9 = 51
7 × 9 - 2 = 61
10 × 10 + 30 = 130
9 × 3 + 26 = 53
9 × 7 - 62 = 1
8 × 2 + 11 = 27
9 × 8 + 51 = 123
4 × 7 + 10 = 38
8 × 7 - 41 = 15
3 × 6 + 71 = 89
2 × 5 + 36 = 46
8 × 7 - 41 = 15
5 × 4 + 17 = 37
9 × 7 + 92 = 155
8 × 3 + 3 = 27
9 × 8 - 6 = 66
3 × 6 + 62 = 80
3 × 10 + 88 = 118
10 × 9 - 77 = 13
6 × 5 + 47 = 77
9 × 8 + 78 = 150
6 × 3 - 17 = 1
10 × 8 + 44 = 124
6 × 9 - 19 = 35
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9 + 38 = 92
6 × 2 + 74 = 86
2 × 3 + 47 = 53
8 × 10 - 3 = 77
8 × 3 + 32 = 56
10 × 9 + 54 = 144
9 × 6 + 42 = 96
5 × 4 + 61 = 81
6 × 7 + 42 = 84
3 × 8 + 62 = 86
4 × 6 + 38 = 62
8 × 10 - 14 = 66
2 × 4 + 54 = 62
7 × 4 + 44 = 72
8 × 5 + 32 = 72
5 × 4 + 28 = 48
7 × 4 - 22 = 6
3 × 7 + 95 = 116
5 × 5 + 67 = 92
2 × 9 + 21 = 39
3 × 9 - 26 = 1
5 × 8 + 30 = 70
9 × 10 - 21 = 69
4 × 8 + 77 = 109
8 × 8 + 10 = 74
7 × 6 + 3 = 45
10 × 2 + 29 = 49
3 × 7 + 58 = 79
5 × 4 + 80 = 100
2 × 9 - 15 = 3
4 × 5 - 7 = 13
3 × 9 + 19 = 46
8 × 5 + 83 = 123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10 - 69 = 31
10 × 5 + 73 = 123
6 × 4 + 19 = 43
6 × 7 - 23 = 19
6 × 3 + 54 = 72
5 × 3 + 29 = 44
5 × 8 + 19 = 59
10 × 6 + 5 = 65
6 × 5 - 0 = 30
5 × 2 + 56 = 66
6 × 2 + 60 = 72
10 × 4 + 23 = 63
10 × 5 - 48 = 2
10 × 9 - 52 = 38
7 × 5 + 66 = 101
4 × 6 - 17 = 7
4 × 8 + 42 = 74
5 × 4 + 19 = 39
10 × 6 - 12 = 48
10 × 2 - 16 = 4
8 × 2 + 99 = 115
6 × 6 + 52 = 88
8 × 9 + 74 = 146
10 × 5 + 22 = 72
4 × 5 + 49 = 69
8 × 4 + 51 = 83
3 × 9 + 84 = 111
6 × 8 - 16 = 32
10 × 4 - 2 = 38
6 × 6 - 21 = 15
9 × 8 + 80 = 152
8 × 6 - 27 = 21
3 × 6 + 91 = 109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6 - 14 = 16
3 × 9 + 43 = 70
8 × 3 + 92 = 116
7 × 6 + 86 = 128
7 × 8 - 44 = 12
7 × 8 - 7 = 49
4 × 4 + 84 = 100
7 × 7 - 39 = 10
6 × 5 + 88 = 118
3 × 5 + 54 = 69
8 × 7 + 18 = 74
8 × 8 + 37 = 101
2 × 7 + 1 = 15
6 × 10 + 26 = 86
3 × 3 + 9 = 18
4 × 8 + 6 = 38
3 × 8 + 66 = 90
10 × 8 + 41 = 121
3 × 9 + 82 = 109
3 × 3 + 69 = 78
3 × 4 + 73 = 85
8 × 9 - 56 = 16
6 × 10 + 22 = 82
8 × 8 + 90 = 154
6 × 7 + 51 = 93
10 × 7 - 29 = 41
4 × 8 + 26 = 58
9 × 10 - 77 = 13
5 × 3 - 0 = 15
5 × 6 + 80 = 110
9 × 4 - 32 = 4
10 × 8 + 92 = 172
9 × 5 - 35 = 10
10 × 8 - 39 = 41
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+ 86 = 136
10 × 2 + 55 = 75
2 × 7 + 10 = 24
8 × 10 + 86 = 166
6 × 5 + 28 = 58
6 × 9 + 89 = 143
4 × 5 + 83 = 103
8 × 3 - 14 = 10
9 × 8 - 33 = 39
4 × 8 + 70 = 102
4 × 6 + 45 = 69
4 × 6 - 8 = 16
7 × 8 - 2 = 54
5 × 3 + 79 = 94
10 × 10 - 0 = 100
4 × 6 - 20 = 4
4 × 4 + 55 = 71
5 × 10 - 20 = 30
9 × 10 + 20 = 110
9 × 3 + 76 = 103
10 × 3 - 7 = 23
2 × 9 + 8 = 26
8 × 3 + 97 = 121
5 × 5 - 14 = 11
3 × 8 + 38 = 62
8 × 7 - 10 = 46
5 × 4 + 41 = 61
9 × 5 + 50 = 95
10 × 2 + 91 = 111
9 × 5 + 12 = 57
9 × 2 + 43 = 61
8 × 10 + 45 = 125
2 × 10 - 8 = 12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2 - 7 = 13
2 × 6 + 20 = 32
8 × 3 + 73 = 97
5 × 6 + 50 = 80
10 × 9 + 91 = 181
10 × 2 + 57 = 77
3 × 2 + 0 = 6
8 × 9 - 51 = 21
10 × 7 + 91 = 161
10 × 4 + 16 = 56
9 × 8 + 26 = 98
3 × 9 + 85 = 112
10 × 8 + 88 = 168
6 × 8 + 76 = 124
8 × 8 + 44 = 108
5 × 7 + 2 = 37
9 × 6 + 34 = 88
9 × 9 + 33 = 114
3 × 6 + 3 = 21
2 × 3 + 57 = 63
5 × 10 - 9 = 41
2 × 4 + 42 = 50
10 × 9 - 8 = 82
4 × 5 + 36 = 56
9 × 8 + 44 = 116
10 × 3 + 99 = 129
3 × 9 + 11 = 38
3 × 3 + 96 = 105
10 × 9 - 61 = 29
5 × 10 - 17 = 33
8 × 10 - 35 = 45
5 × 9 - 20 = 25
9 × 9 + 80 = 161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+ 90 = 171
6 × 9 - 39 = 15
5 × 4 + 53 = 73
9 × 5 - 41 = 4
7 × 3 + 74 = 95
9 × 8 + 8 = 80
7 × 10 - 28 = 42
4 × 6 + 20 = 44
9 × 10 + 46 = 136
9 × 4 + 6 = 42
3 × 8 + 37 = 61
10 × 7 - 56 = 14
3 × 2 + 45 = 51
9 × 7 + 88 = 151
10 × 4 + 28 = 68
5 × 8 + 67 = 107
3 × 3 + 82 = 91
8 × 9 - 9 = 63
4 × 5 - 16 = 4
2 × 4 - 5 = 3
8 × 8 + 7 = 71
10 × 2 - 14 = 6
8 × 5 + 41 = 81
7 × 3 + 37 = 58
9 × 10 + 76 = 166
6 × 5 + 86 = 116
9 × 9 + 41 = 122
9 × 5 - 20 = 25
10 × 7 - 68 = 2
7 × 9 - 28 = 35
6 × 3 + 65 = 83
8 × 5 - 19 = 21
5 × 7 - 15 = 20
7 × 9 + 72 = 135
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8 - 9 = 23
5 × 7 + 21 = 56
2 × 9 + 13 = 31
4 × 2 + 32 = 40
7 × 4 + 94 = 122
6 × 10 + 19 = 79
3 × 2 + 91 = 97
6 × 10 - 2 = 58
2 × 7 + 42 = 56
6 × 5 + 69 = 99
10 × 9 + 16 = 106
6 × 7 + 81 = 123
2 × 2 + 84 = 88
4 × 9 + 38 = 74
2 × 9 + 10 = 28
3 × 9 - 19 = 8
9 × 9 - 14 = 67
9 × 6 + 54 = 108
10 × 7 + 63 = 133
5 × 5 + 31 = 56
8 × 5 - 12 = 28
9 × 7 + 91 = 154
10 × 7 + 95 = 165
10 × 7 + 32 = 102
10 × 10 - 5 = 95
3 × 5 + 53 = 68
3 × 7 + 51 = 72
2 × 7 + 59 = 73
3 × 8 + 44 = 68
2 × 5 + 95 = 105
6 × 6 + 84 = 120
8 × 9 + 45 = 117
6 × 3 + 8 = 26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5 + 44 = 64
9 × 5 + 26 = 71
2 × 10 + 97 = 117
8 × 5 + 52 = 92
8 × 7 - 13 = 43
4 × 5 + 55 = 75
8 × 3 + 48 = 72
7 × 2 - 5 = 9
10 × 9 - 66 = 24
4 × 7 + 4 = 32
8 × 8 - 32 = 32
8 × 2 + 36 = 52
8 × 3 + 16 = 40
10 × 3 + 10 = 40
7 × 8 - 1 = 55
9 × 10 - 40 = 50
7 × 5 + 10 = 45
7 × 10 - 34 = 36
10 × 4 + 7 = 47
10 × 8 - 64 = 16
4 × 3 + 71 = 83
9 × 7 + 56 = 119
7 × 7 - 34 = 15
7 × 4 + 62 = 90
10 × 4 + 39 = 79
8 × 4 + 76 = 108
9 × 5 + 33 = 78
9 × 10 + 19 = 109
3 × 2 + 78 = 84
2 × 10 + 1 = 21
5 × 6 + 21 = 51
9 × 10 - 3 = 87
3 × 6 + 34 = 52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+ 21 = 48
4 × 8 + 30 = 62
2 × 8 + 97 = 113
7 × 3 + 14 = 35
8 × 4 + 87 = 119
4 × 4 + 75 = 91
6 × 10 + 4 = 64
8 × 9 + 22 = 94
8 × 3 + 79 = 103
10 × 9 + 19 = 109
2 × 4 + 11 = 19
2 × 6 - 4 = 8
8 × 7 + 42 = 98
8 × 7 + 86 = 142
5 × 9 + 39 = 84
10 × 9 - 21 = 69
10 × 3 + 49 = 79
5 × 4 + 35 = 55
2 × 2 + 52 = 56
7 × 8 - 48 = 8
2 × 10 + 14 = 34
9 × 9 - 57 = 24
3 × 4 + 52 = 64
8 × 7 + 26 = 82
3 × 10 - 2 = 28
5 × 3 + 40 = 55
7 × 9 - 12 = 51
2 × 8 + 11 = 27
4 × 6 + 45 = 69
9 × 6 - 16 = 38
8 × 9 + 68 = 140
5 × 2 + 31 = 41
8 × 9 + 56 = 128
9 × 8 + 17 = 89
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+ 90 = 114
4 × 8 - 25 = 7
7 × 4 + 81 = 109
6 × 7 + 31 = 73
10 × 7 + 49 = 119
3 × 6 + 54 = 72
3 × 6 + 72 = 90
3 × 2 + 48 = 54
2 × 10 + 2 = 22
3 × 10 + 41 = 71
4 × 5 + 85 = 105
8 × 6 - 11 = 37
7 × 10 + 49 = 119
8 × 9 + 69 = 141
10 × 7 + 99 = 169
6 × 7 + 19 = 61
10 × 9 - 40 = 50
9 × 8 + 9 = 81
5 × 10 + 15 = 65
3 × 6 + 68 = 86
10 × 6 - 39 = 21
4 × 4 + 76 = 92
8 × 5 + 95 = 135
10 × 7 + 51 = 121
8 × 10 + 41 = 121
2 × 3 + 41 = 47
10 × 8 + 49 = 129
3 × 5 + 97 = 112
9 × 5 + 64 = 109
8 × 8 - 61 = 3
5 × 6 + 39 = 69
7 × 10 + 20 = 90
7 × 5 + 75 = 110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6 - 18 = 6
2 × 10 + 7 = 27
3 × 9 + 77 = 104
5 × 6 + 0 = 30
4 × 2 + 25 = 33
6 × 5 + 62 = 92
2 × 5 + 79 = 89
9 × 8 - 4 = 68
6 × 5 + 33 = 63
6 × 9 + 73 = 127
10 × 2 + 52 = 72
10 × 3 + 70 = 100
7 × 7 + 98 = 147
7 × 2 + 70 = 84
10 × 8 - 10 = 70
4 × 6 - 5 = 19
10 × 3 + 53 = 83
10 × 6 + 94 = 154
5 × 8 + 76 = 116
3 × 8 + 39 = 63
6 × 4 + 10 = 34
4 × 2 + 81 = 89
9 × 8 - 18 = 54
10 × 9 + 51 = 141
9 × 7 + 23 = 86
6 × 5 + 81 = 111
6 × 9 + 34 = 88
4 × 7 + 37 = 65
8 × 3 + 58 = 82
5 × 8 - 22 = 18
8 × 5 - 17 = 23
7 × 4 + 73 = 101
7 × 3 + 40 = 61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+ 96 = 145
2 × 4 + 48 = 56
9 × 10 + 79 = 169
10 × 10 + 5 = 105
10 × 7 + 72 = 142
8 × 3 + 3 = 27
2 × 8 + 63 = 79
9 × 10 - 56 = 34
2 × 9 + 17 = 35
8 × 8 + 69 = 133
3 × 9 + 25 = 52
7 × 4 - 5 = 23
5 × 9 + 39 = 84
7 × 3 + 91 = 112
9 × 4 + 80 = 116
7 × 5 + 83 = 118
2 × 9 + 20 = 38
4 × 7 + 93 = 121
5 × 3 - 5 = 10
5 × 4 + 68 = 88
7 × 3 - 13 = 8
8 × 8 + 21 = 85
3 × 6 + 47 = 65
9 × 10 - 53 = 37
8 × 8 + 45 = 109
8 × 8 - 52 = 12
4 × 6 + 1 = 25
4 × 7 + 20 = 48
5 × 9 + 90 = 135
6 × 8 + 38 = 86
9 × 6 + 86 = 140
3 × 2 + 94 = 100
10 × 9 + 19 = 109
9 × 6 + 14 = 68
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4 - 23 = 5
4 × 3 + 23 = 35
6 × 10 + 27 = 87
4 × 5 + 76 = 96
4 × 8 + 46 = 78
7 × 9 + 17 = 80
8 × 9 + 39 = 111
4 × 7 + 12 = 40
4 × 2 + 25 = 33
8 × 9 + 38 = 110
10 × 8 + 13 = 93
9 × 5 + 55 = 100
4 × 7 + 68 = 96
10 × 7 - 39 = 31
6 × 10 - 17 = 43
8 × 3 + 82 = 106
10 × 8 - 19 = 61
7 × 6 + 13 = 55
7 × 7 - 11 = 38
4 × 2 + 25 = 33
8 × 3 - 13 = 11
9 × 10 - 69 = 21
5 × 2 + 52 = 62
10 × 10 - 11 = 89
5 × 7 + 42 = 77
10 × 7 + 17 = 87
8 × 6 - 28 = 20
4 × 4 + 89 = 105
3 × 6 + 15 = 33
7 × 9 + 82 = 145
4 × 4 + 4 = 20
9 × 4 + 26 = 62
10 × 3 + 62 = 92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+ 91 = 103
8 × 7 + 35 = 91
5 × 9 + 95 = 140
6 × 5 + 69 = 99
10 × 7 + 68 = 138
9 × 8 - 24 = 48
7 × 6 - 13 = 29
9 × 3 + 54 = 81
5 × 10 - 8 = 42
9 × 9 + 62 = 143
7 × 9 - 21 = 42
7 × 2 + 77 = 91
4 × 7 + 61 = 89
6 × 4 + 84 = 108
7 × 10 - 28 = 42
3 × 7 + 86 = 107
6 × 2 + 88 = 100
5 × 6 + 56 = 86
4 × 4 + 39 = 55
4 × 8 + 38 = 70
4 × 10 - 10 = 30
10 × 3 + 4 = 34
4 × 5 + 78 = 98
10 × 9 - 62 = 28
2 × 6 + 74 = 86
3 × 8 - 15 = 9
2 × 3 + 19 = 25
9 × 7 - 48 = 15
8 × 2 + 6 = 22
4 × 5 - 5 = 15
10 × 9 - 18 = 72
2 × 3 - 0 = 6
9 × 10 + 80 = 170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4 - 33 = 7
5 × 7 + 50 = 85
3 × 2 + 55 = 61
6 × 9 + 10 = 64
9 × 10 + 9 = 99
3 × 6 + 39 = 57
10 × 6 + 9 = 69
8 × 3 + 59 = 83
5 × 6 - 18 = 12
2 × 2 + 5 = 9
7 × 9 - 40 = 23
9 × 8 - 13 = 59
9 × 5 + 78 = 123
8 × 8 + 89 = 153
9 × 3 + 30 = 57
3 × 5 + 35 = 50
8 × 2 + 59 = 75
10 × 5 + 83 = 133
9 × 4 - 33 = 3
9 × 8 + 9 = 81
6 × 4 + 26 = 50
7 × 3 + 47 = 68
5 × 9 + 20 = 65
8 × 10 + 93 = 173
6 × 3 + 63 = 81
7 × 9 + 96 = 159
5 × 3 + 54 = 69
4 × 5 + 3 = 23
8 × 10 + 92 = 172
10 × 10 + 36 = 136
5 × 8 - 29 = 11
5 × 7 + 35 = 70
3 × 7 - 18 = 3
3 × 4 + 50 = 62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9 + 65 = 110
4 × 5 + 10 = 30
9 × 7 + 84 = 147
9 × 9 + 45 = 126
6 × 3 + 44 = 62
9 × 7 + 3 = 66
5 × 7 + 76 = 111
6 × 8 + 64 = 112
4 × 7 + 56 = 84
10 × 8 - 21 = 59
3 × 9 - 22 = 5
10 × 3 + 60 = 90
5 × 4 - 1 = 19
3 × 10 + 7 = 37
7 × 10 - 9 = 61
2 × 3 + 9 = 15
8 × 8 - 50 = 14
8 × 8 + 43 = 107
9 × 10 - 80 = 10
2 × 7 + 26 = 40
4 × 8 + 65 = 97
6 × 6 + 83 = 119
4 × 10 - 13 = 27
9 × 2 - 5 = 13
6 × 7 + 42 = 84
5 × 2 + 28 = 38
2 × 2 + 94 = 98
8 × 10 + 0 = 80
5 × 10 - 23 = 27
7 × 7 + 71 = 120
6 × 10 + 18 = 78
7 × 8 + 15 = 71
8 × 10 + 9 = 89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+ 12 = 47
10 × 3 + 94 = 124
5 × 7 + 2 = 37
7 × 10 + 85 = 155
6 × 4 - 10 = 14
4 × 4 + 82 = 98
3 × 6 + 20 = 38
2 × 6 + 15 = 27
9 × 6 + 91 = 145
3 × 9 + 88 = 115
8 × 10 + 19 = 99
4 × 9 + 77 = 113
8 × 2 + 10 = 26
4 × 9 + 44 = 80
8 × 8 + 78 = 142
6 × 10 - 3 = 57
8 × 4 - 1 = 31
4 × 7 + 28 = 56
8 × 10 + 93 = 173
9 × 6 - 44 = 10
7 × 8 + 86 = 142
6 × 10 + 21 = 81
3 × 6 + 9 = 27
6 × 6 + 0 = 36
2 × 4 + 21 = 29
3 × 6 + 35 = 53
9 × 9 + 75 = 156
3 × 8 + 15 = 39
9 × 9 + 61 = 142
7 × 7 + 73 = 122
6 × 9 + 61 = 115
9 × 6 + 61 = 115
10 × 7 - 39 = 31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+ 46 = 61
8 × 10 - 13 = 67
10 × 9 + 60 = 150
7 × 4 - 8 = 20
4 × 4 + 22 = 38
6 × 3 + 57 = 75
5 × 3 + 83 = 98
10 × 10 + 31 = 131
6 × 10 + 60 = 120
8 × 7 + 74 = 130
9 × 8 - 22 = 50
9 × 7 + 11 = 74
7 × 7 - 0 = 49
2 × 5 - 6 = 4
2 × 8 - 8 = 8
8 × 8 + 20 = 84
10 × 10 - 59 = 41
5 × 6 - 2 = 28
5 × 7 + 37 = 72
6 × 8 - 30 = 18
10 × 8 + 78 = 158
5 × 8 - 39 = 1
2 × 5 + 3 = 13
2 × 3 + 68 = 74
8 × 10 - 28 = 52
9 × 10 + 5 = 95
3 × 5 + 99 = 114
6 × 8 - 2 = 46
2 × 5 + 61 = 71
2 × 4 + 22 = 30
2 × 2 + 81 = 85
7 × 2 + 83 = 97
8 × 2 - 14 = 2
2 × 5 + 52 = 62
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7 - 42 = 28
3 × 2 + 75 = 81
10 × 2 + 98 = 118
2 × 7 + 84 = 98
9 × 7 + 58 = 121
2 × 4 + 78 = 86
7 × 10 + 71 = 141
10 × 7 - 1 = 69
3 × 4 + 79 = 91
8 × 5 + 17 = 57
5 × 8 + 47 = 87
4 × 8 - 16 = 16
8 × 9 + 8 = 80
5 × 2 + 8 = 18
2 × 5 + 19 = 29
10 × 6 + 39 = 99
8 × 2 + 38 = 54
3 × 3 + 24 = 33
3 × 5 + 66 = 81
10 × 7 + 89 = 159
8 × 3 + 5 = 29
5 × 10 + 30 = 80
2 × 8 + 47 = 63
7 × 6 - 19 = 23
9 × 10 + 53 = 143
9 × 10 + 78 = 168
6 × 4 + 9 = 33
6 × 7 + 1 = 43
5 × 7 + 91 = 126
7 × 5 + 95 = 130
9 × 9 + 42 = 123
6 × 3 + 65 = 83
10 × 9 + 34 = 124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5 + 50 = 90
9 × 7 - 51 = 12
10 × 4 + 96 = 136
9 × 6 - 43 = 11
7 × 8 + 78 = 134
8 × 9 + 54 = 126
7 × 9 + 35 = 98
4 × 4 + 50 = 66
8 × 10 + 64 = 144
10 × 7 + 15 = 85
3 × 9 - 24 = 3
2 × 10 + 51 = 71
4 × 5 + 33 = 53
9 × 9 - 51 = 30
2 × 8 + 75 = 91
7 × 6 - 8 = 34
8 × 9 - 61 = 11
9 × 2 + 74 = 92
6 × 8 + 94 = 142
2 × 6 + 45 = 57
6 × 3 + 20 = 38
7 × 5 - 23 = 12
9 × 4 - 34 = 2
8 × 5 - 40 = 0
9 × 10 - 84 = 6
10 × 3 + 32 = 62
4 × 3 + 70 = 82
7 × 6 - 22 = 20
9 × 10 + 48 = 138
10 × 8 + 57 = 137
5 × 10 + 93 = 143
10 × 10 + 89 = 189
2 × 2 + 46 = 50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+ 3 = 66
9 × 7 + 50 = 113
9 × 10 + 51 = 141
4 × 7 - 22 = 6
2 × 9 - 0 = 18
5 × 10 + 48 = 98
9 × 9 + 82 = 163
10 × 2 + 14 = 34
5 × 7 - 11 = 24
8 × 5 - 22 = 18
8 × 5 + 53 = 93
4 × 6 + 64 = 88
5 × 8 - 30 = 10
9 × 2 - 6 = 12
6 × 6 - 29 = 7
2 × 5 + 87 = 97
2 × 3 + 49 = 55
10 × 10 - 64 = 36
8 × 5 + 88 = 128
10 × 10 + 42 = 142
8 × 10 + 24 = 104
3 × 6 - 14 = 4
4 × 3 + 18 = 30
3 × 3 + 32 = 41
4 × 4 + 98 = 114
6 × 2 + 62 = 74
9 × 10 + 39 = 129
2 × 4 + 34 = 42
5 × 6 + 62 = 92
6 × 6 - 19 = 17
2 × 2 + 83 = 87
10 × 7 + 59 = 129
9 × 8 + 41 = 113
9 × 4 - 13 = 23
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3 + 81 = 99
2 × 5 + 71 = 81
2 × 9 + 9 = 27
7 × 9 - 25 = 38
10 × 3 + 43 = 73
5 × 8 + 64 = 104
2 × 10 + 90 = 110
8 × 4 + 35 = 67
7 × 8 + 31 = 87
10 × 4 - 3 = 37
8 × 7 + 98 = 154
2 × 4 + 3 = 11
5 × 4 + 85 = 105
10 × 7 + 72 = 142
9 × 3 + 80 = 107
7 × 9 - 63 = 0
3 × 5 + 72 = 87
9 × 8 + 40 = 112
2 × 10 - 13 = 7
10 × 6 - 44 = 16
4 × 10 - 29 = 11
3 × 6 + 44 = 62
3 × 7 + 63 = 84
9 × 10 + 69 = 159
3 × 2 + 27 = 33
7 × 3 + 99 = 120
2 × 6 + 47 = 59
3 × 8 + 99 = 123
3 × 4 + 35 = 47
9 × 9 + 28 = 109
7 × 7 - 14 = 35
7 × 5 + 0 = 35
10 × 10 - 36 = 64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+ 81 = 93
5 × 7 + 43 = 78
10 × 10 - 53 = 47
8 × 2 + 25 = 41
2 × 5 + 44 = 54
2 × 9 + 71 = 89
8 × 8 + 18 = 82
4 × 8 - 20 = 12
2 × 3 + 20 = 26
4 × 9 + 4 = 40
9 × 3 - 10 = 17
8 × 3 + 31 = 55
4 × 6 - 22 = 2
8 × 9 - 42 = 30
3 × 6 - 0 = 18
5 × 6 + 50 = 80
3 × 4 + 93 = 105
7 × 6 - 24 = 18
3 × 8 - 20 = 4
4 × 4 + 53 = 69
9 × 2 - 2 = 16
2 × 6 + 39 = 51
9 × 9 + 82 = 163
3 × 5 - 13 = 2
8 × 8 - 2 = 62
5 × 8 + 5 = 45
2 × 5 + 67 = 77
8 × 4 + 32 = 64
4 × 4 + 74 = 90
8 × 4 + 73 = 105
6 × 8 - 27 = 21
7 × 10 + 84 = 154
10 × 5 + 74 = 124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10 - 11 = 79
7 × 10 - 49 = 21
9 × 2 - 5 = 13
7 × 7 + 63 = 112
5 × 9 + 87 = 132
5 × 2 + 10 = 20
10 × 8 - 44 = 36
9 × 9 + 67 = 148
10 × 6 + 39 = 99
5 × 8 + 95 = 135
4 × 10 + 5 = 45
7 × 10 + 68 = 138
7 × 7 - 45 = 4
5 × 6 + 49 = 79
7 × 8 + 1 = 57
7 × 6 + 58 = 100
3 × 2 + 44 = 50
9 × 5 - 33 = 12
7 × 7 + 17 = 66
10 × 5 + 25 = 75
10 × 9 - 62 = 28
2 × 7 + 36 = 50
9 × 5 + 29 = 74
8 × 9 + 43 = 115
5 × 8 + 23 = 63
7 × 7 + 96 = 145
3 × 7 + 45 = 66
3 × 6 + 86 = 104
9 × 10 + 67 = 157
10 × 9 + 46 = 136
4 × 7 + 38 = 66
3 × 10 + 69 = 99
2 × 9 + 98 = 116
9 × 8 + 94 = 166
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9 - 36 = 27
6 × 4 + 35 = 59
8 × 6 + 28 = 76
3 × 2 + 19 = 25
8 × 2 + 10 = 26
7 × 4 + 60 = 88
2 × 6 - 0 = 12
3 × 3 + 95 = 104
6 × 9 + 29 = 83
10 × 10 - 4 = 96
8 × 7 + 22 = 78
8 × 6 + 95 = 143
4 × 3 + 71 = 83
3 × 2 + 68 = 74
6 × 2 + 72 = 84
4 × 2 + 9 = 17
3 × 7 + 1 = 22
7 × 5 - 10 = 25
6 × 5 - 16 = 14
3 × 5 + 46 = 61
9 × 7 + 85 = 148
6 × 6 - 25 = 11
8 × 8 - 6 = 58
9 × 3 + 63 = 90
6 × 9 + 90 = 144
9 × 4 + 25 = 61
3 × 4 + 81 = 93
5 × 4 + 11 = 31
5 × 6 + 20 = 50
4 × 3 - 2 = 10
5 × 8 - 21 = 19
10 × 10 - 91 = 9
2 × 5 + 2 = 12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+ 39 = 74
4 × 3 + 81 = 93
3 × 6 - 16 = 2
10 × 4 + 25 = 65
7 × 9 - 24 = 39
10 × 6 - 57 = 3
3 × 7 + 3 = 24
3 × 5 + 77 = 92
5 × 9 + 15 = 60
10 × 9 - 88 = 2
4 × 5 - 18 = 2
4 × 6 + 50 = 74
4 × 6 - 0 = 24
4 × 4 + 23 = 39
2 × 6 + 55 = 67
7 × 5 + 85 = 120
6 × 10 - 20 = 40
4 × 3 + 20 = 32
10 × 10 - 52 = 48
6 × 10 + 9 = 69
4 × 9 + 77 = 113
9 × 10 - 24 = 66
2 × 2 + 94 = 98
2 × 5 + 61 = 71
6 × 7 + 11 = 53
5 × 6 + 13 = 43
10 × 10 - 17 = 83
5 × 3 + 61 = 76
7 × 2 + 84 = 98
7 × 6 + 7 = 49
3 × 6 - 0 = 18
8 × 4 + 90 = 122
8 × 6 - 32 = 16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5 - 12 = 18
3 × 3 + 69 = 78
8 × 9 - 20 = 52
7 × 5 + 35 = 70
6 × 9 - 6 = 48
8 × 3 - 11 = 13
2 × 4 + 42 = 50
2 × 4 + 13 = 21
6 × 3 + 7 = 25
6 × 8 + 34 = 82
4 × 10 + 39 = 79
2 × 8 + 38 = 54
9 × 8 + 70 = 142
7 × 9 + 65 = 128
8 × 4 + 72 = 104
7 × 10 + 88 = 158
9 × 4 + 79 = 115
9 × 3 - 19 = 8
2 × 4 + 87 = 95
9 × 4 - 22 = 14
9 × 9 + 82 = 163
2 × 3 + 46 = 52
5 × 3 + 39 = 54
7 × 5 + 44 = 79
7 × 9 - 62 = 1
6 × 7 + 18 = 60
6 × 2 + 56 = 68
2 × 8 - 2 = 14
9 × 4 - 28 = 8
10 × 5 - 24 = 26
8 × 7 - 10 = 46
10 × 8 + 84 = 164
10 × 2 - 5 = 15
6 × 9 + 36 = 90
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9 + 28 = 64
8 × 4 + 33 = 65
3 × 9 - 4 = 23
6 × 3 + 9 = 27
6 × 8 + 79 = 127
5 × 4 - 14 = 6
6 × 8 + 56 = 104
5 × 10 - 12 = 38
4 × 8 + 0 = 32
2 × 9 - 9 = 9
7 × 5 + 71 = 106
8 × 9 - 35 = 37
9 × 4 - 16 = 20
6 × 2 + 37 = 49
2 × 3 + 88 = 94
9 × 8 - 41 = 31
3 × 9 + 31 = 58
6 × 9 + 87 = 141
2 × 5 + 60 = 70
7 × 4 + 56 = 84
9 × 4 + 3 = 39
10 × 10 - 15 = 85
2 × 7 + 40 = 54
2 × 10 + 71 = 91
2 × 6 + 6 = 18
5 × 7 + 76 = 111
8 × 2 + 97 = 113
3 × 7 - 7 = 14
2 × 8 + 47 = 63
3 × 9 + 79 = 106
5 × 9 + 38 = 83
10 × 6 + 29 = 89
7 × 3 + 88 = 109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10 - 50 = 30
2 × 2 + 32 = 36
10 × 10 - 33 = 67
6 × 6 + 22 = 58
7 × 4 - 21 = 7
8 × 2 + 99 = 115
10 × 5 + 17 = 67
2 × 2 + 70 = 74
4 × 4 + 35 = 51
2 × 10 + 48 = 68
10 × 10 + 38 = 138
10 × 8 + 40 = 120
8 × 5 - 35 = 5
7 × 5 - 15 = 20
10 × 6 + 96 = 156
10 × 8 - 20 = 60
4 × 3 + 90 = 102
7 × 10 + 83 = 153
3 × 9 + 9 = 36
7 × 4 + 95 = 123
4 × 10 - 37 = 3
9 × 9 - 31 = 50
9 × 4 + 37 = 73
8 × 5 + 0 = 40
4 × 8 + 78 = 110
10 × 9 - 18 = 72
6 × 9 + 22 = 76
3 × 2 + 80 = 86
7 × 10 - 70 = 0
8 × 4 - 27 = 5
7 × 7 - 34 = 15
6 × 2 - 6 = 6
9 × 3 + 85 = 112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2 + 95 = 99
6 × 10 - 57 = 3
10 × 4 - 36 = 4
7 × 9 + 1 = 64
2 × 5 + 22 = 32
7 × 3 + 70 = 91
8 × 4 + 63 = 95
6 × 6 - 18 = 18
10 × 10 + 83 = 183
8 × 4 - 15 = 17
2 × 4 + 40 = 48
10 × 8 + 50 = 130
6 × 6 + 82 = 118
9 × 7 + 19 = 82
7 × 4 + 57 = 85
8 × 10 - 11 = 69
5 × 4 + 41 = 61
2 × 8 + 86 = 102
7 × 2 + 16 = 30
9 × 10 - 8 = 82
10 × 2 + 81 = 101
5 × 2 + 35 = 45
8 × 10 + 2 = 82
9 × 2 + 9 = 27
7 × 10 + 91 = 161
7 × 9 - 16 = 47
6 × 10 + 72 = 132
2 × 6 + 22 = 34
6 × 10 - 53 = 7
8 × 9 - 51 = 21
3 × 3 + 60 = 69
8 × 7 - 54 = 2
4 × 7 + 35 = 63
3 × 4 + 27 = 39
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+ 29 = 38
6 × 2 + 21 = 33
10 × 6 + 21 = 81
9 × 10 + 98 = 188
7 × 2 + 82 = 96
6 × 10 + 67 = 127
10 × 3 + 97 = 127
8 × 6 + 37 = 85
2 × 9 + 20 = 38
4 × 6 - 5 = 19
8 × 2 + 63 = 79
2 × 5 + 46 = 56
6 × 10 - 40 = 20
8 × 9 + 35 = 107
7 × 10 + 46 = 116
2 × 2 + 84 = 88
7 × 9 + 85 = 148
5 × 8 + 2 = 42
8 × 5 + 93 = 133
5 × 10 + 38 = 88
8 × 6 + 2 = 50
6 × 7 - 17 = 25
2 × 8 + 15 = 31
10 × 2 + 50 = 70
9 × 8 - 44 = 28
8 × 3 + 67 = 91
7 × 9 + 53 = 116
8 × 5 - 7 = 33
5 × 2 + 23 = 33
5 × 4 + 79 = 99
2 × 6 + 74 = 86
10 × 10 + 39 = 139
10 × 2 + 41 = 61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8 + 15 = 63
8 × 10 + 46 = 126
7 × 7 + 49 = 98
10 × 6 + 43 = 103
10 × 5 + 66 = 116
10 × 6 + 19 = 79
5 × 6 + 13 = 43
5 × 6 + 79 = 109
5 × 6 + 0 = 30
9 × 5 + 60 = 105
9 × 2 + 51 = 69
3 × 5 + 46 = 61
3 × 10 - 2 = 28
8 × 3 - 0 = 24
10 × 5 + 33 = 83
10 × 8 + 98 = 178
6 × 2 + 99 = 111
4 × 6 - 6 = 18
8 × 3 + 19 = 43
2 × 5 + 95 = 105
5 × 3 + 64 = 79
5 × 5 + 58 = 83
3 × 8 + 65 = 89
4 × 2 + 14 = 22
5 × 5 + 29 = 54
7 × 5 - 25 = 10
2 × 10 + 29 = 49
6 × 7 + 11 = 53
2 × 8 + 28 = 44
9 × 5 + 20 = 65
3 × 10 + 58 = 88
10 × 10 - 96 = 4
3 × 4 + 32 = 44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+ 16 = 48
3 × 5 + 7 = 22
9 × 9 - 76 = 5
2 × 7 + 32 = 46
10 × 3 + 78 = 108
6 × 7 + 70 = 112
8 × 10 - 31 = 49
3 × 10 + 31 = 61
10 × 4 + 33 = 73
5 × 7 + 35 = 70
7 × 5 + 49 = 84
9 × 8 + 63 = 135
10 × 8 + 72 = 152
4 × 9 - 0 = 36
10 × 7 - 61 = 9
9 × 3 + 90 = 117
3 × 6 + 93 = 111
8 × 8 - 46 = 18
10 × 10 + 90 = 190
5 × 5 + 84 = 109
7 × 10 + 80 = 150
7 × 6 + 80 = 122
2 × 9 + 48 = 66
10 × 8 - 74 = 6
2 × 6 + 96 = 108
4 × 7 - 16 = 12
5 × 10 + 77 = 127
5 × 6 - 29 = 1
4 × 7 + 50 = 78
7 × 2 + 63 = 77
7 × 7 - 41 = 8
6 × 5 - 25 = 5
4 × 4 + 92 = 108
8 × 7 + 84 = 140
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3 + 84 = 90
7 × 2 + 33 = 47
8 × 2 + 55 = 71
5 × 3 + 47 = 62
7 × 8 + 26 = 82
4 × 8 + 16 = 48
3 × 2 + 72 = 78
9 × 6 + 67 = 121
9 × 4 + 92 = 128
7 × 8 + 67 = 123
5 × 7 + 93 = 128
5 × 2 + 25 = 35
3 × 2 + 92 = 98
10 × 4 + 46 = 86
6 × 8 + 95 = 143
9 × 9 - 12 = 69
5 × 5 + 86 = 111
5 × 7 + 23 = 58
4 × 8 + 60 = 92
8 × 8 - 32 = 32
10 × 8 - 78 = 2
6 × 8 + 38 = 86
7 × 10 - 13 = 57
9 × 5 + 15 = 60
5 × 9 + 74 = 119
9 × 9 - 49 = 32
7 × 10 + 84 = 154
5 × 6 - 27 = 3
7 × 9 + 78 = 141
2 × 5 + 98 = 108
8 × 8 + 72 = 136
6 × 10 - 37 = 23
8 × 6 - 46 = 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10 + 63 = 83
4 × 8 - 1 = 31
8 × 4 + 43 = 75
3 × 10 + 26 = 56
6 × 8 + 75 = 123
3 × 5 + 77 = 92
5 × 5 + 73 = 98
7 × 6 + 38 = 80
9 × 3 + 45 = 72
6 × 7 + 6 = 48
5 × 5 + 30 = 55
4 × 2 + 79 = 87
5 × 6 + 66 = 96
6 × 5 + 85 = 115
8 × 9 - 68 = 4
8 × 6 + 79 = 127
4 × 10 + 92 = 132
3 × 10 + 16 = 46
5 × 5 + 1 = 26
9 × 6 + 33 = 87
2 × 6 + 68 = 80
10 × 2 + 16 = 36
8 × 6 + 23 = 71
5 × 6 + 31 = 61
6 × 2 + 13 = 25
6 × 3 - 7 = 11
5 × 5 + 78 = 103
4 × 4 + 2 = 18
4 × 2 + 10 = 18
10 × 5 - 45 = 5
4 × 3 + 54 = 66
4 × 8 - 18 = 14
5 × 6 + 10 = 40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10 + 56 = 146
8 × 4 + 44 = 76
4 × 3 + 55 = 67
8 × 8 - 51 = 13
5 × 8 - 24 = 16
8 × 4 + 59 = 91
6 × 6 + 44 = 80
6 × 2 + 22 = 34
7 × 9 - 17 = 46
9 × 2 + 95 = 113
4 × 7 - 6 = 22
7 × 6 + 88 = 130
7 × 3 + 71 = 92
10 × 5 + 20 = 70
10 × 7 - 3 = 67
5 × 10 - 34 = 16
9 × 8 - 29 = 43
3 × 8 + 69 = 93
3 × 5 + 38 = 53
9 × 8 - 35 = 37
9 × 2 + 2 = 20
6 × 10 + 92 = 152
2 × 3 + 42 = 48
5 × 4 + 5 = 25
9 × 8 + 82 = 154
4 × 2 - 5 = 3
4 × 6 + 38 = 62
3 × 9 + 76 = 103
2 × 5 + 87 = 97
2 × 5 + 78 = 88
10 × 8 - 76 = 4
10 × 10 + 53 = 153
8 × 8 + 7 = 71
5 × 6 + 70 = 100
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9 - 21 = 60
8 × 10 + 45 = 125
7 × 4 + 7 = 35
4 × 2 + 55 = 63
10 × 7 - 3 = 67
3 × 3 + 60 = 69
3 × 7 + 40 = 61
10 × 5 - 37 = 13
6 × 4 + 76 = 100
2 × 9 + 41 = 59
8 × 5 + 98 = 138
7 × 8 + 71 = 127
2 × 9 + 91 = 109
10 × 2 - 18 = 2
2 × 7 + 17 = 31
6 × 4 + 73 = 97
10 × 8 + 48 = 128
3 × 8 + 28 = 52
5 × 7 + 65 = 100
7 × 8 + 29 = 85
2 × 5 + 9 = 19
8 × 2 + 43 = 59
2 × 10 - 12 = 8
8 × 9 + 7 = 79
10 × 6 + 69 = 129
5 × 2 - 5 = 5
7 × 10 + 48 = 118
8 × 7 + 51 = 107
2 × 5 + 6 = 16
2 × 6 + 66 = 78
3 × 6 + 82 = 100
10 × 8 - 64 = 16
6 × 7 - 24 = 18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3 + 26 = 53
9 × 2 + 58 = 76
6 × 10 - 36 = 24
7 × 6 - 7 = 35
4 × 6 - 23 = 1
5 × 3 + 8 = 23
3 × 5 + 83 = 98
3 × 10 + 7 = 37
8 × 8 + 31 = 95
6 × 8 + 4 = 52
9 × 10 + 38 = 128
3 × 4 - 7 = 5
10 × 3 + 65 = 95
8 × 2 + 15 = 31
9 × 3 - 27 = 0
9 × 8 - 47 = 25
3 × 3 + 97 = 106
4 × 3 + 86 = 98
6 × 8 + 27 = 75
10 × 10 + 39 = 139
4 × 7 - 16 = 12
10 × 7 + 24 = 94
9 × 5 + 54 = 99
4 × 4 + 41 = 57
5 × 9 + 53 = 98
4 × 4 - 7 = 9
10 × 8 + 62 = 142
8 × 8 + 32 = 96
4 × 7 + 95 = 123
2 × 8 - 12 = 4
9 × 5 + 28 = 73
7 × 4 + 81 = 109
9 × 10 + 30 = 120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5 + 19 = 34
6 × 9 + 7 = 61
8 × 3 + 81 = 105
5 × 6 + 58 = 88
4 × 6 - 21 = 3
10 × 8 + 17 = 97
7 × 4 + 65 = 93
4 × 4 + 77 = 93
9 × 2 + 94 = 112
8 × 7 - 35 = 21
9 × 10 + 75 = 165
4 × 8 + 53 = 85
9 × 8 + 37 = 109
10 × 2 + 1 = 21
4 × 4 + 79 = 95
8 × 6 + 56 = 104
8 × 9 + 12 = 84
10 × 6 + 66 = 126
2 × 2 + 56 = 60
3 × 8 + 66 = 90
10 × 4 - 30 = 10
2 × 8 + 33 = 49
4 × 9 + 50 = 86
3 × 3 + 54 = 63
6 × 4 + 12 = 36
6 × 6 + 35 = 71
5 × 10 + 85 = 135
5 × 5 + 24 = 49
4 × 6 + 1 = 25
7 × 7 + 48 = 97
10 × 8 + 66 = 146
7 × 10 + 22 = 92
10 × 2 + 81 = 101
7 × 7 + 66 = 115
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8 + 47 = 87
10 × 9 + 85 = 175
7 × 8 + 84 = 140
3 × 7 + 56 = 77
8 × 10 + 63 = 143
5 × 7 + 4 = 39
9 × 5 - 25 = 20
8 × 6 + 5 = 53
5 × 9 + 49 = 94
10 × 3 + 74 = 104
7 × 4 - 25 = 3
10 × 2 + 75 = 95
7 × 7 + 74 = 123
9 × 6 + 95 = 149
9 × 7 - 63 = 0
4 × 5 + 13 = 33
7 × 7 + 32 = 81
7 × 7 + 8 = 57
9 × 10 - 27 = 63
10 × 3 + 96 = 126
7 × 7 - 14 = 35
10 × 8 - 77 = 3
2 × 6 + 46 = 58
3 × 6 + 31 = 49
3 × 9 + 58 = 85
2 × 7 + 61 = 75
7 × 3 + 38 = 59
2 × 7 + 25 = 39
10 × 10 - 8 = 92
8 × 7 + 33 = 89
9 × 6 + 77 = 131
5 × 5 + 63 = 88
6 × 10 + 48 = 108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4 + 54 = 78
10 × 2 + 32 = 52
10 × 9 + 91 = 181
4 × 4 + 75 = 91
6 × 8 - 46 = 2
3 × 5 + 5 = 20
7 × 8 - 12 = 44
3 × 8 + 39 = 63
7 × 9 + 75 = 138
4 × 2 + 5 = 13
4 × 8 + 92 = 124
6 × 4 + 86 = 110
7 × 6 - 8 = 34
5 × 10 + 33 = 83
7 × 9 + 90 = 153
9 × 6 + 27 = 81
2 × 10 + 23 = 43
9 × 10 + 16 = 106
6 × 8 + 11 = 59
2 × 3 + 76 = 82
3 × 6 + 82 = 100
8 × 9 - 71 = 1
10 × 5 - 8 = 42
2 × 10 + 20 = 40
7 × 4 + 14 = 42
5 × 10 - 9 = 41
7 × 10 - 28 = 42
6 × 2 + 18 = 30
7 × 4 + 48 = 76
10 × 3 + 38 = 68
4 × 9 + 57 = 93
8 × 9 - 0 = 72
6 × 10 - 31 = 29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9 - 22 = 50
4 × 5 + 57 = 77
6 × 8 + 97 = 145
9 × 8 + 12 = 84
10 × 5 + 47 = 97
4 × 8 + 26 = 58
9 × 10 + 27 = 117
10 × 4 + 56 = 96
7 × 9 - 50 = 13
2 × 6 - 5 = 7
9 × 6 - 40 = 14
5 × 9 + 81 = 126
10 × 10 + 7 = 107
10 × 8 - 61 = 19
3 × 3 + 30 = 39
8 × 4 - 32 = 0
4 × 9 + 93 = 129
8 × 7 + 22 = 78
9 × 3 + 82 = 109
10 × 4 + 57 = 97
5 × 6 - 3 = 27
3 × 9 + 55 = 82
3 × 9 - 10 = 17
7 × 6 + 76 = 118
7 × 10 - 47 = 23
4 × 10 + 54 = 94
10 × 2 + 47 = 67
8 × 4 + 49 = 81
7 × 8 + 30 = 86
3 × 8 + 62 = 86
7 × 10 + 76 = 146
3 × 9 - 18 = 9
7 × 5 + 78 = 113
9 × 4 - 19 = 17
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7 - 43 = 6
10 × 8 + 98 = 178
8 × 5 - 18 = 22
10 × 7 - 36 = 34
3 × 4 + 60 = 72
5 × 7 + 2 = 37
10 × 8 + 37 = 117
10 × 9 - 64 = 26
3 × 7 + 23 = 44
5 × 4 + 50 = 70
7 × 8 + 50 = 106
9 × 9 + 63 = 144
4 × 6 + 26 = 50
8 × 3 + 25 = 49
10 × 8 + 24 = 104
7 × 5 + 61 = 96
3 × 4 + 47 = 59
10 × 9 + 9 = 99
9 × 5 + 72 = 117
10 × 2 - 13 = 7
4 × 5 + 4 = 24
5 × 9 + 83 = 128
10 × 6 - 18 = 42
5 × 8 + 27 = 67
7 × 2 - 7 = 7
10 × 5 + 69 = 119
7 × 8 - 46 = 10
5 × 8 - 19 = 21
8 × 8 - 16 = 48
9 × 4 + 1 = 37
7 × 10 - 38 = 32
2 × 5 + 66 = 76
3 × 4 + 12 = 24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10 - 46 = 54
7 × 8 - 9 = 47
6 × 8 + 83 = 131
7 × 10 - 1 = 69
9 × 10 + 83 = 173
5 × 7 - 25 = 10
9 × 10 + 25 = 115
9 × 7 - 53 = 10
10 × 3 - 20 = 10
5 × 10 + 43 = 93
2 × 10 - 13 = 7
6 × 2 + 99 = 111
7 × 4 + 89 = 117
3 × 6 + 59 = 77
9 × 2 - 15 = 3
7 × 9 - 4 = 59
3 × 3 + 6 = 15
9 × 10 + 86 = 176
9 × 9 + 96 = 177
10 × 5 - 14 = 36
7 × 5 + 39 = 74
3 × 7 + 71 = 92
5 × 2 + 17 = 27
2 × 2 + 69 = 73
6 × 5 + 20 = 50
4 × 10 + 30 = 70
8 × 10 + 5 = 85
6 × 9 + 85 = 139
3 × 5 + 84 = 99
7 × 5 + 5 = 40
8 × 10 + 18 = 98
3 × 8 - 10 = 14
8 × 4 - 2 = 30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6 + 58 = 100
9 × 10 - 24 = 66
7 × 2 + 57 = 71
6 × 5 - 30 = 0
7 × 2 - 2 = 12
10 × 5 + 51 = 101
3 × 3 + 76 = 85
3 × 6 + 6 = 24
8 × 6 - 3 = 45
8 × 8 + 83 = 147
3 × 2 - 6 = 0
10 × 4 + 87 = 127
9 × 10 + 59 = 149
3 × 2 + 45 = 51
2 × 5 + 55 = 65
8 × 8 + 21 = 85
3 × 6 - 10 = 8
7 × 7 + 79 = 128
9 × 9 - 0 = 81
9 × 7 + 9 = 72
8 × 9 - 68 = 4
9 × 7 + 99 = 162
5 × 8 + 41 = 81
10 × 4 + 83 = 123
10 × 6 - 4 = 56
6 × 9 + 76 = 130
6 × 7 + 75 = 117
8 × 5 + 38 = 78
10 × 8 + 75 = 155
6 × 10 - 28 = 32
9 × 2 - 13 = 5
2 × 5 + 48 = 58
5 × 6 + 64 = 94
9 × 4 + 37 = 73
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+ 65 = 97
2 × 5 + 39 = 49
7 × 4 + 50 = 78
9 × 4 + 10 = 46
10 × 10 + 14 = 114
3 × 5 + 31 = 46
3 × 4 + 14 = 26
10 × 9 + 13 = 103
7 × 3 + 82 = 103
6 × 9 + 70 = 124
6 × 5 - 18 = 12
2 × 4 + 59 = 67
7 × 6 + 45 = 87
6 × 3 - 2 = 16
2 × 10 - 15 = 5
10 × 10 + 85 = 185
5 × 2 + 83 = 93
5 × 9 + 98 = 143
4 × 4 + 58 = 74
9 × 10 + 43 = 133
10 × 9 + 97 = 187
10 × 10 - 85 = 15
4 × 3 + 69 = 81
4 × 8 + 30 = 62
7 × 7 + 71 = 120
7 × 8 + 97 = 153
6 × 4 + 35 = 59
4 × 10 + 49 = 89
8 × 10 + 57 = 137
10 × 5 + 95 = 145
5 × 8 - 28 = 12
7 × 3 + 80 = 101
8 × 9 + 59 = 131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10 - 44 = 16
6 × 7 + 68 = 110
5 × 9 + 84 = 129
3 × 10 + 63 = 93
9 × 2 + 87 = 105
4 × 10 + 17 = 57
7 × 6 - 37 = 5
8 × 2 + 46 = 62
4 × 4 + 56 = 72
4 × 4 + 79 = 95
8 × 9 + 3 = 75
7 × 8 + 79 = 135
7 × 7 + 90 = 139
4 × 10 + 44 = 84
5 × 9 + 45 = 90
5 × 3 + 34 = 49
9 × 9 - 79 = 2
2 × 10 + 74 = 94
6 × 2 + 87 = 99
9 × 5 + 22 = 67
5 × 4 + 94 = 114
8 × 7 + 29 = 85
4 × 8 + 59 = 91
2 × 7 + 7 = 21
2 × 7 + 64 = 78
4 × 10 + 91 = 131
4 × 8 + 79 = 111
3 × 3 + 86 = 95
3 × 8 - 13 = 11
2 × 4 + 77 = 85
9 × 8 - 51 = 21
4 × 9 + 55 = 91
7 × 4 + 47 = 75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3 - 3 = 6
6 × 4 + 54 = 78
5 × 8 + 52 = 92
10 × 6 + 82 = 142
7 × 2 + 99 = 113
8 × 3 + 68 = 92
4 × 6 + 26 = 50
8 × 3 - 1 = 23
6 × 5 + 63 = 93
4 × 8 + 27 = 59
8 × 2 + 37 = 53
3 × 3 + 44 = 53
3 × 8 + 37 = 61
8 × 7 + 83 = 139
9 × 3 - 12 = 15
8 × 5 + 97 = 137
5 × 8 - 27 = 13
9 × 9 + 35 = 116
7 × 6 - 22 = 20
7 × 10 + 83 = 153
10 × 4 + 19 = 59
4 × 4 - 16 = 0
6 × 9 + 35 = 89
6 × 7 + 16 = 58
6 × 3 + 58 = 76
4 × 4 + 65 = 81
9 × 7 + 1 = 64
4 × 6 + 10 = 34
9 × 3 + 82 = 109
3 × 7 + 88 = 109
7 × 9 - 39 = 24
10 × 5 + 12 = 62
6 × 7 + 61 = 103
7 × 4 + 64 = 92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7 + 14 = 56
3 × 10 + 89 = 119
7 × 7 + 82 = 131
7 × 4 + 38 = 66
8 × 5 + 19 = 59
3 × 3 + 81 = 90
4 × 9 - 20 = 16
8 × 10 + 12 = 92
5 × 8 + 68 = 108
4 × 10 + 81 = 121
6 × 4 + 58 = 82
10 × 10 - 10 = 90
8 × 6 + 85 = 133
2 × 7 + 91 = 105
10 × 3 - 3 = 27
3 × 8 + 14 = 38
10 × 9 + 47 = 137
2 × 7 + 38 = 52
8 × 5 - 0 = 40
8 × 3 + 2 = 26
2 × 3 + 25 = 31
5 × 9 + 11 = 56
3 × 10 + 53 = 83
3 × 6 - 6 = 12
5 × 3 + 58 = 73
3 × 8 + 77 = 101
6 × 7 - 31 = 11
6 × 6 + 60 = 96
7 × 10 + 78 = 148
9 × 9 - 64 = 17
9 × 5 + 7 = 52
6 × 8 - 20 = 28
7 × 5 + 95 = 130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10 - 0 = 30
6 × 10 + 57 = 117
2 × 3 + 67 = 73
2 × 9 + 75 = 93
5 × 10 + 77 = 127
8 × 9 + 62 = 134
5 × 4 + 52 = 72
3 × 10 + 5 = 35
3 × 9 + 63 = 90
8 × 3 + 73 = 97
4 × 5 + 4 = 24
6 × 6 + 87 = 123
5 × 8 - 40 = 0
3 × 9 + 65 = 92
6 × 10 + 70 = 130
7 × 3 + 49 = 70
9 × 2 - 13 = 5
6 × 3 + 6 = 24
5 × 2 + 62 = 72
4 × 3 + 35 = 47
9 × 9 + 69 = 150
9 × 10 - 65 = 25
6 × 6 + 19 = 55
2 × 8 + 15 = 31
3 × 6 + 68 = 86
9 × 8 + 1 = 73
5 × 8 + 20 = 60
4 × 6 + 8 = 32
3 × 9 + 19 = 46
6 × 4 + 80 = 104
7 × 7 + 19 = 68
8 × 10 + 31 = 111
5 × 7 + 30 = 65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2 + 45 = 65
9 × 8 - 0 = 72
8 × 6 + 7 = 55
2 × 7 + 43 = 57
9 × 4 - 26 = 10
3 × 5 - 6 = 9
7 × 5 - 22 = 13
10 × 3 + 84 = 114
3 × 10 + 9 = 39
3 × 8 + 11 = 35
8 × 10 - 68 = 12
6 × 2 + 0 = 12
4 × 8 + 42 = 74
10 × 3 + 43 = 73
7 × 7 + 53 = 102
8 × 6 + 23 = 71
5 × 4 + 4 = 24
4 × 2 + 54 = 62
10 × 10 - 71 = 29
6 × 9 + 23 = 77
6 × 3 - 16 = 2
3 × 7 + 85 = 106
6 × 4 - 11 = 13
2 × 8 + 99 = 115
4 × 9 + 48 = 84
3 × 3 + 97 = 106
5 × 10 - 6 = 44
10 × 9 - 2 = 88
6 × 3 - 12 = 6
10 × 10 - 23 = 77
4 × 3 + 58 = 70
5 × 4 - 10 = 10
7 × 10 + 19 = 89
7 × 10 + 52 = 122
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+ 55 = 85
5 × 3 + 38 = 53
8 × 2 + 38 = 54
8 × 9 - 58 = 14
2 × 7 + 84 = 98
6 × 8 + 27 = 75
9 × 5 - 31 = 14
6 × 10 + 37 = 97
6 × 6 + 24 = 60
2 × 5 + 37 = 47
2 × 8 + 2 = 18
2 × 7 + 71 = 85
6 × 6 + 10 = 46
10 × 3 - 14 = 16
4 × 9 + 90 = 126
3 × 3 + 23 = 32
6 × 5 - 11 = 19
5 × 7 - 29 = 6
3 × 5 + 20 = 35
3 × 6 + 49 = 67
8 × 4 + 22 = 54
3 × 7 + 37 = 58
10 × 3 + 68 = 98
10 × 10 - 25 = 75
3 × 6 + 26 = 44
9 × 7 + 30 = 93
9 × 4 + 37 = 73
10 × 7 + 43 = 113
5 × 5 - 17 = 8
6 × 9 + 75 = 129
7 × 10 + 26 = 96
3 × 10 + 15 = 45
8 × 3 + 24 = 48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+ 58 = 128
8 × 3 - 12 = 12
4 × 6 + 81 = 105
6 × 5 + 7 = 37
7 × 7 - 12 = 37
6 × 3 + 64 = 82
4 × 4 + 27 = 43
5 × 9 + 9 = 54
9 × 6 - 30 = 24
3 × 4 + 26 = 38
5 × 3 + 40 = 55
4 × 4 + 10 = 26
5 × 7 + 13 = 48
3 × 8 + 66 = 90
6 × 3 + 97 = 115
9 × 3 + 55 = 82
9 × 7 - 19 = 44
6 × 8 - 37 = 11
10 × 7 + 73 = 143
8 × 3 - 16 = 8
7 × 2 + 79 = 93
5 × 9 + 38 = 83
5 × 5 + 67 = 92
2 × 6 + 58 = 70
9 × 5 - 30 = 15
8 × 4 + 54 = 86
10 × 9 - 87 = 3
6 × 5 + 57 = 87
3 × 4 + 53 = 65
9 × 3 + 42 = 69
5 × 2 + 7 = 17
3 × 10 + 37 = 67
5 × 3 + 91 = 106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2 + 93 = 103
5 × 3 + 61 = 76
8 × 5 - 1 = 39
7 × 9 - 28 = 35
2 × 3 + 66 = 72
2 × 2 + 83 = 87
6 × 8 + 96 = 144
6 × 7 - 33 = 9
3 × 3 + 45 = 54
8 × 8 + 34 = 98
9 × 4 + 47 = 83
10 × 2 + 46 = 66
9 × 9 + 16 = 97
9 × 4 + 16 = 52
5 × 3 - 13 = 2
10 × 6 + 28 = 88
2 × 5 - 0 = 10
10 × 2 + 1 = 21
7 × 7 - 20 = 29
8 × 9 - 14 = 58
7 × 9 - 18 = 45
6 × 5 + 16 = 46
3 × 6 + 38 = 56
5 × 5 + 92 = 117
9 × 10 + 84 = 174
6 × 8 - 36 = 12
10 × 10 - 88 = 12
9 × 10 + 42 = 132
10 × 5 + 82 = 132
9 × 4 + 68 = 104
6 × 5 - 24 = 6
6 × 8 + 77 = 125
10 × 8 - 12 = 68
5 × 6 - 21 = 9
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9 - 5 = 31
7 × 10 - 0 = 70
4 × 3 + 50 = 62
5 × 4 + 41 = 61
9 × 7 + 20 = 83
8 × 3 + 86 = 110
2 × 4 + 85 = 93
10 × 10 + 21 = 121
6 × 10 + 12 = 72
2 × 8 + 51 = 67
9 × 8 - 42 = 30
8 × 9 + 89 = 161
2 × 5 + 86 = 96
9 × 5 - 9 = 36
4 × 3 + 87 = 99
10 × 9 + 57 = 147
10 × 9 + 55 = 145
9 × 5 + 54 = 99
3 × 6 + 68 = 86
10 × 9 + 50 = 140
2 × 8 + 65 = 81
5 × 7 - 21 = 14
3 × 5 + 25 = 40
5 × 7 + 47 = 82
10 × 9 + 61 = 151
5 × 10 + 14 = 64
6 × 10 + 81 = 141
7 × 5 + 16 = 51
7 × 9 + 10 = 73
2 × 9 + 64 = 82
8 × 4 + 75 = 107
5 × 3 + 51 = 66
10 × 3 - 2 = 28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2 + 28 = 46
10 × 3 - 25 = 5
7 × 2 + 20 = 34
3 × 6 + 41 = 59
10 × 4 + 24 = 64
10 × 5 - 35 = 15
10 × 3 + 2 = 32
10 × 7 + 87 = 157
3 × 9 + 94 = 121
3 × 7 - 10 = 11
2 × 9 + 23 = 41
9 × 6 - 5 = 49
8 × 2 - 11 = 5
7 × 6 + 30 = 72
4 × 3 + 90 = 102
9 × 9 + 25 = 106
2 × 2 + 1 = 5
3 × 9 - 25 = 2
2 × 10 + 27 = 47
8 × 2 + 45 = 61
6 × 3 + 72 = 90
5 × 8 - 34 = 6
10 × 8 + 44 = 124
3 × 5 + 43 = 58
4 × 10 + 14 = 54
4 × 8 + 74 = 106
4 × 4 + 66 = 82
8 × 8 - 48 = 16
7 × 9 + 75 = 138
7 × 8 - 39 = 17
3 × 9 + 14 = 41
8 × 5 + 84 = 124
5 × 4 + 24 = 44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8 + 10 = 82
4 × 6 - 22 = 2
8 × 4 + 17 = 49
9 × 2 + 36 = 54
8 × 3 + 68 = 92
8 × 9 - 18 = 54
4 × 9 - 2 = 34
2 × 9 + 35 = 53
9 × 9 + 87 = 168
8 × 9 - 17 = 55
3 × 4 - 4 = 8
7 × 2 + 79 = 93
5 × 6 + 97 = 127
10 × 8 + 28 = 108
4 × 4 + 30 = 46
9 × 3 + 69 = 96
5 × 6 + 42 = 72
6 × 9 - 29 = 25
9 × 4 + 11 = 47
9 × 2 + 32 = 50
10 × 9 - 12 = 78
10 × 4 + 16 = 56
5 × 9 + 75 = 120
7 × 7 + 59 = 108
10 × 6 - 16 = 44
2 × 5 + 88 = 98
10 × 7 - 56 = 14
8 × 7 + 60 = 116
10 × 6 + 9 = 69
5 × 10 - 28 = 22
2 × 4 + 62 = 70
8 × 7 - 19 = 37
9 × 7 + 92 = 155
10 × 6 + 7 = 67
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2 + 3 = 17
9 × 7 + 2 = 65
7 × 8 - 0 = 56
6 × 9 + 38 = 92
5 × 4 + 75 = 95
5 × 4 + 67 = 87
5 × 6 + 65 = 95
3 × 10 - 22 = 8
7 × 7 + 95 = 144
8 × 2 + 73 = 89
4 × 7 + 94 = 122
9 × 5 - 0 = 45
3 × 2 + 15 = 21
2 × 8 + 61 = 77
4 × 6 + 66 = 90
7 × 9 + 10 = 73
10 × 9 + 50 = 140
10 × 9 + 4 = 94
2 × 3 + 38 = 44
10 × 6 + 71 = 131
5 × 6 + 33 = 63
3 × 10 + 20 = 50
5 × 2 + 66 = 76
2 × 5 + 71 = 81
6 × 3 + 93 = 111
9 × 4 - 20 = 16
4 × 10 + 17 = 57
8 × 10 + 20 = 100
2 × 4 + 96 = 104
10 × 8 - 71 = 9
4 × 2 + 58 = 66
5 × 8 + 99 = 139
6 × 7 + 40 = 82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6 + 10 = 22
2 × 9 + 72 = 90
4 × 4 + 54 = 70
5 × 6 + 1 = 31
6 × 7 + 32 = 74
7 × 10 + 65 = 135
5 × 9 + 68 = 113
9 × 3 + 44 = 71
4 × 6 - 16 = 8
8 × 9 - 59 = 13
6 × 4 + 87 = 111
5 × 10 - 38 = 12
9 × 9 - 23 = 58
5 × 7 + 13 = 48
9 × 6 + 61 = 115
5 × 2 + 27 = 37
5 × 3 + 41 = 56
9 × 10 + 4 = 94
10 × 3 + 89 = 119
9 × 2 - 18 = 0
9 × 9 - 26 = 55
9 × 6 + 81 = 135
8 × 4 + 45 = 77
4 × 3 + 51 = 63
2 × 10 + 75 = 95
6 × 5 + 46 = 76
6 × 10 + 60 = 120
10 × 2 + 25 = 45
3 × 4 + 20 = 32
10 × 5 - 31 = 19
8 × 10 - 4 = 76
9 × 9 - 27 = 54
3 × 5 - 3 = 12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6 - 27 = 21
7 × 5 + 74 = 109
7 × 5 + 3 = 38
3 × 6 + 37 = 55
5 × 8 + 5 = 45
9 × 7 - 18 = 45
6 × 7 + 83 = 125
9 × 4 + 87 = 123
9 × 6 + 47 = 101
9 × 8 + 73 = 145
2 × 7 + 44 = 58
9 × 6 - 52 = 2
10 × 9 + 88 = 178
2 × 4 + 58 = 66
10 × 7 + 1 = 71
3 × 2 + 82 = 88
7 × 2 - 2 = 12
8 × 8 - 13 = 51
9 × 5 + 83 = 128
2 × 8 + 51 = 67
5 × 8 - 38 = 2
6 × 10 - 25 = 35
10 × 3 + 54 = 84
9 × 4 + 47 = 83
3 × 5 + 93 = 108
6 × 10 + 67 = 127
3 × 2 + 86 = 92
6 × 7 + 76 = 118
8 × 5 - 5 = 35
8 × 10 - 64 = 16
6 × 7 + 48 = 90
2 × 5 + 35 = 45
6 × 6 + 86 = 122
8 × 6 + 85 = 133
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9 - 57 = 6
8 × 7 + 85 = 141
6 × 10 - 41 = 19
5 × 6 - 8 = 22
3 × 6 + 45 = 63
3 × 10 + 42 = 72
10 × 5 - 29 = 21
8 × 6 + 21 = 69
4 × 9 + 86 = 122
8 × 4 + 44 = 76
9 × 8 - 4 = 68
6 × 5 - 17 = 13
4 × 6 + 55 = 79
5 × 10 + 57 = 107
8 × 9 + 77 = 149
10 × 9 - 28 = 62
2 × 5 + 38 = 48
8 × 10 + 0 = 80
3 × 5 + 98 = 113
2 × 3 + 83 = 89
3 × 4 - 1 = 11
5 × 8 + 30 = 70
5 × 5 + 34 = 59
8 × 9 + 51 = 123
8 × 9 + 2 = 74
10 × 2 + 90 = 110
3 × 3 + 36 = 45
8 × 9 - 69 = 3
6 × 6 + 18 = 54
10 × 5 + 6 = 56
10 × 10 - 98 = 2
9 × 6 + 25 = 79
9 × 2 - 5 = 13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9 + 99 = 126
10 × 3 - 8 = 22
3 × 6 + 25 = 43
8 × 7 + 86 = 142
10 × 10 + 67 = 167
5 × 9 + 38 = 83
9 × 2 + 16 = 34
7 × 6 + 20 = 62
3 × 5 - 13 = 2
3 × 4 + 41 = 53
9 × 4 + 41 = 77
9 × 10 - 72 = 18
6 × 8 + 54 = 102
8 × 7 + 90 = 146
8 × 5 + 74 = 114
7 × 10 - 46 = 24
3 × 3 + 38 = 47
5 × 6 + 27 = 57
6 × 2 - 7 = 5
9 × 6 + 94 = 148
3 × 2 + 92 = 98
9 × 2 + 91 = 109
3 × 4 - 8 = 4
9 × 4 + 75 = 111
6 × 9 - 1 = 53
5 × 9 - 33 = 12
9 × 10 - 62 = 28
10 × 8 + 86 = 166
5 × 2 + 23 = 33
8 × 8 - 25 = 39
10 × 9 - 24 = 66
9 × 3 - 2 = 25
10 × 10 + 75 = 175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+ 41 = 111
6 × 9 + 38 = 92
9 × 4 + 87 = 123
10 × 4 - 21 = 19
8 × 9 - 26 = 46
9 × 2 + 17 = 35
5 × 7 + 63 = 98
8 × 4 + 62 = 94
6 × 3 - 10 = 8
7 × 9 - 38 = 25
8 × 5 + 12 = 52
9 × 5 + 90 = 135
5 × 8 - 2 = 38
6 × 2 + 23 = 35
9 × 10 + 32 = 122
10 × 4 + 0 = 40
8 × 9 + 41 = 113
3 × 4 + 68 = 80
7 × 8 + 29 = 85
4 × 8 + 87 = 119
10 × 7 + 2 = 72
6 × 3 + 67 = 85
5 × 3 + 84 = 99
5 × 10 - 48 = 2
9 × 10 + 62 = 152
8 × 9 - 41 = 31
9 × 7 - 21 = 42
8 × 2 + 77 = 93
5 × 7 + 20 = 55
8 × 3 + 82 = 106
9 × 4 + 91 = 127
4 × 5 + 89 = 109
8 × 6 + 82 = 130
7 × 2 + 98 = 112
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2 + 63 = 75
2 × 2 + 72 = 76
5 × 3 + 30 = 45
5 × 5 + 54 = 79
5 × 7 - 23 = 12
6 × 2 - 6 = 6
3 × 6 + 74 = 92
9 × 5 + 92 = 137
10 × 2 + 56 = 76
9 × 9 + 83 = 164
6 × 10 + 83 = 143
4 × 7 + 11 = 39
7 × 6 + 45 = 87
5 × 10 + 42 = 92
2 × 7 + 68 = 82
6 × 10 + 69 = 129
10 × 7 + 67 = 137
10 × 10 + 52 = 152
6 × 5 + 47 = 77
8 × 10 + 30 = 110
2 × 2 + 41 = 45
2 × 10 + 9 = 29
10 × 5 + 14 = 64
7 × 10 - 38 = 32
3 × 2 + 27 = 33
10 × 2 + 33 = 53
8 × 7 + 47 = 103
9 × 8 - 62 = 10
5 × 2 + 17 = 27
5 × 7 + 86 = 121
9 × 3 + 16 = 43
8 × 6 + 27 = 75
6 × 3 + 93 = 111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9 - 70 = 11
5 × 7 + 39 = 74
7 × 4 + 98 = 126
2 × 8 - 2 = 14
8 × 5 - 28 = 12
10 × 3 + 23 = 53
2 × 2 + 59 = 63
8 × 8 - 40 = 24
5 × 2 + 2 = 12
9 × 2 - 14 = 4
5 × 5 + 94 = 119
6 × 2 - 2 = 10
9 × 8 + 88 = 160
6 × 4 + 18 = 42
8 × 10 + 99 = 179
4 × 7 + 13 = 41
6 × 6 + 58 = 94
2 × 10 + 42 = 62
7 × 5 + 58 = 93
6 × 9 + 56 = 110
8 × 4 + 74 = 106
2 × 3 + 14 = 20
6 × 7 + 60 = 102
7 × 7 + 27 = 76
8 × 2 + 58 = 74
2 × 7 + 62 = 76
6 × 9 - 24 = 30
7 × 7 + 51 = 100
5 × 8 - 18 = 22
8 × 7 - 30 = 26
6 × 8 + 12 = 60
8 × 3 - 5 = 19
10 × 4 + 8 = 48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3 + 51 = 81
6 × 5 + 27 = 57
10 × 8 - 2 = 78
7 × 6 + 60 = 102
3 × 3 - 2 = 7
10 × 10 - 57 = 43
6 × 6 - 14 = 22
2 × 7 + 7 = 21
8 × 4 + 8 = 40
8 × 2 + 36 = 52
4 × 10 + 32 = 72
8 × 7 + 21 = 77
9 × 4 + 52 = 88
4 × 3 + 31 = 43
5 × 10 + 90 = 140
5 × 10 + 13 = 63
2 × 5 + 85 = 95
3 × 6 + 27 = 45
3 × 8 + 72 = 96
2 × 6 + 51 = 63
3 × 6 + 26 = 44
8 × 2 + 24 = 40
8 × 3 + 77 = 101
7 × 3 + 83 = 104
3 × 7 + 16 = 37
9 × 8 - 60 = 12
4 × 7 + 23 = 51
4 × 9 + 19 = 55
5 × 4 + 32 = 52
7 × 4 + 40 = 68
7 × 6 - 9 = 33
6 × 4 + 41 = 65
3 × 9 + 65 = 92
7 × 5 + 45 = 80
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10 - 18 = 22
2 × 8 + 81 = 97
7 × 4 + 80 = 108
4 × 5 + 60 = 80
3 × 7 - 13 = 8
2 × 9 + 7 = 25
5 × 8 + 82 = 122
10 × 10 + 45 = 145
10 × 3 + 81 = 111
9 × 7 + 55 = 118
5 × 6 + 46 = 76
7 × 8 + 72 = 128
4 × 5 + 85 = 105
3 × 3 - 4 = 5
2 × 9 + 94 = 112
3 × 7 + 52 = 73
2 × 6 + 81 = 93
3 × 9 + 82 = 109
10 × 7 + 91 = 161
6 × 8 + 68 = 116
8 × 10 + 39 = 119
8 × 9 + 1 = 73
2 × 7 + 58 = 72
6 × 8 + 76 = 124
5 × 5 + 75 = 100
9 × 6 + 74 = 128
3 × 5 - 7 = 8
8 × 4 + 59 = 91
10 × 10 - 29 = 71
4 × 4 + 90 = 106
7 × 2 + 68 = 82
8 × 2 + 31 = 47
2 × 6 + 71 = 83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+ 53 = 85
8 × 9 - 51 = 21
9 × 5 - 3 = 42
5 × 5 - 22 = 3
8 × 9 - 60 = 12
4 × 2 + 46 = 54
9 × 4 + 16 = 52
8 × 10 - 41 = 39
8 × 5 + 61 = 101
6 × 7 + 20 = 62
5 × 7 + 40 = 75
4 × 8 - 28 = 4
10 × 4 + 33 = 73
6 × 7 + 12 = 54
10 × 3 + 46 = 76
7 × 10 - 19 = 51
4 × 8 + 14 = 46
4 × 10 - 33 = 7
7 × 7 + 65 = 114
3 × 9 + 41 = 68
3 × 5 + 72 = 87
6 × 5 - 17 = 13
6 × 6 - 31 = 5
10 × 10 + 47 = 147
8 × 9 - 42 = 30
5 × 2 + 6 = 16
10 × 7 - 37 = 33
2 × 10 + 68 = 88
5 × 6 - 9 = 21
4 × 9 - 4 = 32
9 × 7 + 8 = 71
7 × 10 + 60 = 130
9 × 9 + 56 = 137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4 + 70 = 86
2 × 3 + 45 = 51
3 × 8 + 30 = 54
6 × 7 + 53 = 95
9 × 4 + 79 = 115
4 × 6 + 4 = 28
8 × 8 + 34 = 98
5 × 6 + 30 = 60
10 × 4 + 53 = 93
7 × 5 + 29 = 64
8 × 4 - 31 = 1
7 × 9 + 57 = 120
6 × 8 + 47 = 95
9 × 9 - 54 = 27
7 × 2 - 6 = 8
9 × 3 - 11 = 16
3 × 8 - 18 = 6
3 × 4 + 95 = 107
4 × 10 + 41 = 81
9 × 6 - 0 = 54
2 × 8 + 43 = 59
8 × 6 + 42 = 90
9 × 10 + 37 = 127
10 × 8 + 29 = 109
7 × 10 + 63 = 133
3 × 3 + 14 = 23
4 × 2 + 67 = 75
8 × 10 + 62 = 142
10 × 6 + 69 = 129
8 × 5 + 76 = 116
4 × 5 + 2 = 22
10 × 5 + 85 = 135
8 × 5 - 21 = 19
2 × 4 + 49 = 57
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9 + 62 = 80
8 × 2 + 23 = 39
4 × 3 + 5 = 17
9 × 9 - 5 = 76
5 × 4 + 2 = 22
6 × 6 + 3 = 39
5 × 10 - 33 = 17
7 × 2 - 14 = 0
6 × 7 + 24 = 66
3 × 7 + 9 = 30
2 × 10 + 15 = 35
5 × 8 - 13 = 27
10 × 9 + 78 = 168
8 × 4 + 76 = 108
10 × 10 + 7 = 107
2 × 8 + 36 = 52
6 × 7 - 9 = 33
5 × 5 + 74 = 99
10 × 7 + 81 = 151
7 × 10 + 85 = 155
8 × 5 + 93 = 133
10 × 9 + 48 = 138
7 × 2 + 82 = 96
8 × 10 - 71 = 9
6 × 9 + 35 = 89
2 × 6 + 22 = 34
10 × 8 + 18 = 98
7 × 5 + 12 = 47
2 × 6 + 32 = 44
4 × 6 + 74 = 98
3 × 8 + 68 = 92
2 × 10 + 94 = 114
9 × 10 + 3 = 93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4 + 47 = 59
4 × 5 - 8 = 12
8 × 5 + 17 = 57
3 × 8 + 28 = 52
10 × 5 + 45 = 95
10 × 8 - 49 = 31
6 × 6 - 14 = 22
7 × 8 - 8 = 48
8 × 6 - 35 = 13
10 × 10 - 96 = 4
9 × 8 + 60 = 132
6 × 6 + 50 = 86
8 × 10 - 31 = 49
9 × 10 - 48 = 42
4 × 9 - 35 = 1
6 × 8 + 96 = 144
7 × 4 + 40 = 68
9 × 4 + 93 = 129
8 × 2 + 70 = 86
8 × 9 + 38 = 110
7 × 10 + 44 = 114
10 × 7 + 6 = 76
6 × 7 + 71 = 113
4 × 3 + 37 = 49
7 × 9 - 61 = 2
9 × 7 - 62 = 1
10 × 4 + 33 = 73
8 × 10 - 64 = 16
6 × 8 + 5 = 53
4 × 9 + 53 = 89
9 × 7 - 47 = 16
9 × 3 - 5 = 22
9 × 10 + 59 = 149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6 × 5 + 85 = 115
8 × 7 - 11 = 45
8 × 3 + 59 = 83
4 × 6 + 30 = 54
9 × 2 + 68 = 86
9 × 9 + 0 = 81
6 × 10 + 90 = 150
5 × 8 - 18 = 22
5 × 9 + 53 = 98
8 × 3 + 44 = 68
3 × 8 - 14 = 10
6 × 6 + 7 = 43
9 × 4 + 79 = 115
9 × 9 - 53 = 28
9 × 10 + 84 = 174
7 × 4 + 7 = 35
6 × 7 - 8 = 34
6 × 5 + 40 = 70
9 × 3 + 44 = 71
9 × 4 + 53 = 89
4 × 8 - 1 = 31
7 × 6 + 69 = 111
2 × 5 + 33 = 43
10 × 8 + 37 = 117
10 × 2 + 4 = 24
9 × 9 - 77 = 4
4 × 4 + 94 = 110
9 × 9 - 77 = 4
5 × 6 - 1 = 29
6 × 5 - 22 = 8
9 × 7 - 38 = 25
4 × 8 + 45 = 77
5 × 5 + 19 = 44
7 × 10 + 5 = 75
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10 + 80 = 150
10 × 8 - 4 = 76
3 × 10 - 1 = 29
3 × 6 + 0 = 18
4 × 6 + 70 = 94
10 × 5 + 1 = 51
2 × 7 + 99 = 113
6 × 7 + 99 = 141
7 × 4 + 84 = 112
10 × 6 - 45 = 15
10 × 3 + 22 = 52
5 × 5 - 18 = 7
7 × 7 + 1 = 50
8 × 7 - 21 = 35
3 × 7 + 26 = 47
4 × 6 + 35 = 59
8 × 10 + 82 = 162
8 × 4 + 67 = 99
7 × 8 - 8 = 48
8 × 8 + 99 = 163
5 × 5 + 94 = 119
2 × 9 + 66 = 84
3 × 7 + 5 = 26
7 × 4 + 24 = 52
7 × 7 + 21 = 70
2 × 5 - 4 = 6
2 × 3 + 99 = 105
9 × 5 - 43 = 2
8 × 8 - 57 = 7
6 × 2 - 3 = 9
3 × 10 + 87 = 117
8 × 6 - 3 = 45
10 × 8 - 80 = 0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5 + 27 = 77
3 × 10 - 25 = 5
9 × 8 + 65 = 137
2 × 10 - 14 = 6
8 × 7 - 48 = 8
9 × 4 + 72 = 108
9 × 4 + 87 = 123
9 × 9 + 46 = 127
5 × 10 + 43 = 93
9 × 8 - 59 = 13
6 × 4 + 84 = 108
8 × 2 + 49 = 65
3 × 8 + 21 = 45
4 × 3 + 2 = 14
8 × 6 - 2 = 46
10 × 6 - 56 = 4
8 × 6 + 6 = 54
8 × 9 - 58 = 14
9 × 2 + 94 = 112
9 × 9 + 4 = 85
8 × 4 + 59 = 91
8 × 4 - 29 = 3
8 × 4 + 13 = 45
3 × 8 + 92 = 116
10 × 7 + 50 = 120
7 × 5 + 60 = 95
8 × 5 + 20 = 60
9 × 6 + 33 = 87
7 × 3 - 21 = 0
9 × 6 + 12 = 66
9 × 5 + 38 = 83
5 × 7 + 58 = 93
8 × 10 + 35 = 115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3 + 36 = 51
6 × 6 + 61 = 97
5 × 3 - 5 = 10
4 × 3 + 23 = 35
6 × 10 - 26 = 34
10 × 7 + 98 = 168
7 × 9 - 39 = 24
9 × 6 - 25 = 29
6 × 10 - 23 = 37
2 × 2 + 43 = 47
9 × 7 + 78 = 141
7 × 7 + 86 = 135
8 × 2 + 99 = 115
8 × 3 + 45 = 69
2 × 3 + 16 = 22
8 × 8 - 62 = 2
7 × 10 + 37 = 107
5 × 10 + 48 = 98
3 × 2 + 53 = 59
7 × 2 + 5 = 19
9 × 8 - 41 = 31
4 × 9 - 1 = 35
10 × 2 - 10 = 10
6 × 9 + 31 = 85
10 × 7 + 17 = 87
8 × 2 + 0 = 16
5 × 6 + 29 = 59
5 × 8 + 26 = 66
7 × 8 + 63 = 119
3 × 6 + 82 = 100
7 × 9 - 43 = 20
9 × 7 - 30 = 33
3 × 9 + 30 = 57
6 × 2 + 27 = 39
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6 + 34 = 88
3 × 6 + 25 = 43
6 × 3 + 56 = 74
5 × 4 + 22 = 42
8 × 8 + 27 = 91
9 × 6 - 37 = 17
4 × 10 + 64 = 104
5 × 10 - 43 = 7
3 × 7 + 31 = 52
10 × 9 - 12 = 78
6 × 9 - 12 = 42
9 × 9 + 34 = 115
2 × 3 + 62 = 68
9 × 6 + 66 = 120
9 × 6 + 66 = 120
4 × 6 + 5 = 29
7 × 4 + 17 = 45
8 × 5 - 12 = 28
6 × 8 + 14 = 62
9 × 5 + 2 = 47
10 × 7 + 76 = 146
5 × 10 + 83 = 133
4 × 6 - 23 = 1
8 × 6 + 20 = 68
9 × 5 - 15 = 30
7 × 5 + 45 = 80
6 × 6 - 25 = 11
7 × 10 + 83 = 153
10 × 10 - 70 = 30
3 × 8 - 7 = 17
9 × 8 + 62 = 134
9 × 3 - 9 = 18
10 × 8 + 22 = 102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2 + 9 = 15
7 × 5 + 84 = 119
2 × 6 + 87 = 99
8 × 9 - 51 = 21
6 × 7 + 84 = 126
3 × 8 - 21 = 3
4 × 10 + 50 = 90
5 × 10 - 4 = 46
8 × 9 - 35 = 37
5 × 7 - 26 = 9
6 × 4 + 8 = 32
9 × 6 + 97 = 151
10 × 4 - 14 = 26
7 × 9 - 10 = 53
4 × 4 + 73 = 89
3 × 5 + 1 = 16
2 × 3 + 26 = 32
2 × 4 + 76 = 84
9 × 7 + 62 = 125
7 × 2 - 5 = 9
8 × 5 + 17 = 57
9 × 7 + 46 = 109
4 × 7 - 22 = 6
10 × 6 + 5 = 65
10 × 2 + 16 = 36
9 × 9 - 51 = 30
2 × 4 + 23 = 31
10 × 8 - 63 = 17
8 × 5 - 40 = 0
6 × 8 + 22 = 70
3 × 5 - 6 = 9
6 × 8 + 28 = 76
6 × 2 + 30 = 42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5 × 10 + 50 = 100
9 × 8 - 62 = 10
5 × 10 + 15 = 65
6 × 9 + 62 = 116
10 × 8 + 89 = 169
3 × 3 + 28 = 37
4 × 7 + 37 = 65
4 × 3 + 3 = 15
9 × 6 + 13 = 67
6 × 8 + 76 = 124
9 × 9 + 82 = 163
8 × 2 + 78 = 94
8 × 5 + 56 = 96
3 × 9 - 10 = 17
4 × 10 + 41 = 81
4 × 2 + 86 = 94
7 × 10 + 56 = 126
7 × 5 + 69 = 104
3 × 4 + 3 = 15
10 × 9 + 72 = 162
3 × 8 + 18 = 42
9 × 8 - 38 = 34
8 × 2 + 18 = 34
10 × 10 + 14 = 114
6 × 5 + 23 = 53
3 × 3 + 36 = 45
9 × 7 + 29 = 92
8 × 4 + 74 = 106
3 × 4 + 76 = 88
2 × 3 + 27 = 33
9 × 10 - 8 = 82
6 × 3 + 78 = 96
9 × 9 + 91 = 172
5 × 3 + 21 = 36
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9 + 89 = 152
9 × 8 + 63 = 135
5 × 2 - 7 = 3
9 × 10 - 16 = 74
5 × 10 - 39 = 11
4 × 2 - 7 = 1
8 × 3 + 51 = 75
3 × 9 + 38 = 65
6 × 6 + 22 = 58
3 × 10 + 16 = 46
9 × 8 + 42 = 114
9 × 3 + 1 = 28
10 × 8 + 20 = 100
7 × 3 + 75 = 96
5 × 2 + 63 = 73
8 × 2 + 63 = 79
7 × 10 + 61 = 131
4 × 6 + 83 = 107
6 × 2 + 63 = 75
6 × 4 + 96 = 120
7 × 8 + 74 = 130
5 × 7 - 33 = 2
4 × 2 - 5 = 3
5 × 8 + 57 = 97
8 × 8 + 76 = 140
3 × 4 + 19 = 31
8 × 3 + 12 = 36
8 × 5 - 2 = 38
8 × 9 - 66 = 6
2 × 9 + 7 = 25
4 × 6 + 31 = 55
10 × 8 + 51 = 131
6 × 2 - 0 = 12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4 - 7 = 21
5 × 10 + 24 = 74
5 × 6 + 70 = 100
4 × 2 + 60 = 68
4 × 5 + 43 = 63
7 × 8 + 31 = 87
6 × 5 - 14 = 16
2 × 9 + 21 = 39
6 × 2 + 93 = 105
5 × 6 - 27 = 3
8 × 9 + 66 = 138
10 × 8 + 40 = 120
6 × 5 + 86 = 116
7 × 3 + 64 = 85
4 × 3 + 73 = 85
3 × 3 + 60 = 69
3 × 5 + 55 = 70
5 × 6 - 12 = 18
6 × 5 + 21 = 51
5 × 5 + 41 = 66
3 × 3 + 39 = 48
10 × 5 + 37 = 87
5 × 6 - 7 = 23
2 × 6 + 52 = 64
2 × 6 + 3 = 15
5 × 10 - 13 = 37
10 × 7 + 41 = 111
7 × 8 + 17 = 73
7 × 2 + 6 = 20
9 × 6 + 2 = 56
10 × 8 + 81 = 161
8 × 8 + 2 = 66
5 × 4 + 62 = 82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7 × 5 + 50 = 85
6 × 6 - 20 = 16
2 × 6 + 60 = 72
10 × 9 + 50 = 140
9 × 6 - 44 = 10
2 × 10 + 94 = 114
10 × 10 + 66 = 166
6 × 7 + 78 = 120
8 × 5 + 90 = 130
6 × 9 - 19 = 35
8 × 7 + 90 = 146
8 × 5 + 98 = 138
9 × 8 + 35 = 107
6 × 2 + 5 = 17
10 × 10 + 64 = 164
9 × 5 + 13 = 58
4 × 5 + 49 = 69
5 × 5 + 33 = 58
9 × 7 - 23 = 40
7 × 9 - 16 = 47
10 × 6 + 2 = 62
3 × 9 + 39 = 66
8 × 3 + 23 = 47
7 × 7 + 48 = 97
3 × 10 + 42 = 72
9 × 10 - 51 = 39
4 × 2 + 95 = 103
8 × 9 - 44 = 28
10 × 10 + 38 = 138
5 × 2 + 89 = 99
4 × 6 + 16 = 40
8 × 3 + 92 = 116
3 × 9 + 78 = 105
6 × 9 + 12 = 66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