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5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14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gu.ac.il/~spl051/Personal_material/Practical_sessions/Ps_12/ps12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uiswing/dnd/intro.html" TargetMode="External"/><Relationship Id="rId5" Type="http://schemas.openxmlformats.org/officeDocument/2006/relationships/hyperlink" Target="http://tutorials.jenkov.com/java-nio/index.html" TargetMode="External"/><Relationship Id="rId4" Type="http://schemas.openxmlformats.org/officeDocument/2006/relationships/hyperlink" Target="http://www.cs.wustl.edu/~schmidt/PDF/reactor-sieme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b="1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Отделение программной инженерии</a:t>
            </a:r>
            <a:br>
              <a:rPr lang="ru-RU" sz="2800" b="1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b="1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Интерактивная доска с возможностью многопользовательского сетевого редактирования</a:t>
            </a:r>
            <a:endParaRPr lang="en-US" sz="29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71060" y="4337049"/>
            <a:ext cx="6400800" cy="1893629"/>
          </a:xfrm>
        </p:spPr>
        <p:txBody>
          <a:bodyPr/>
          <a:lstStyle/>
          <a:p>
            <a:pPr algn="r"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271ПИ</a:t>
            </a:r>
          </a:p>
          <a:p>
            <a:pPr algn="r"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Осипов Лев Игоревич</a:t>
            </a:r>
          </a:p>
          <a:p>
            <a:pPr algn="r"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  <a:endParaRPr lang="ru-RU" sz="20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Преподаватель кафедры УРПО</a:t>
            </a:r>
          </a:p>
          <a:p>
            <a:pPr algn="r"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Каган Эдуард Михайлович</a:t>
            </a:r>
            <a:endParaRPr lang="ru-RU" sz="20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endParaRPr lang="ru-RU" sz="20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101000, Россия, Москва, Мясницкая ул., д. 20</a:t>
            </a:r>
          </a:p>
          <a:p>
            <a:r>
              <a:rPr lang="ru-RU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Тел.: (495) 621-7983, факс: (495) 628-7931</a:t>
            </a:r>
            <a:endParaRPr lang="en-US" sz="120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www.hse.ru</a:t>
            </a:r>
            <a:endParaRPr lang="ru-RU" sz="120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45940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044149"/>
            <a:ext cx="837311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3F82"/>
                </a:solidFill>
              </a:rPr>
              <a:t>Brainstorming</a:t>
            </a:r>
            <a:endParaRPr lang="en-US" sz="2400" b="1" dirty="0">
              <a:solidFill>
                <a:srgbClr val="003F8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Разработка является прекрасным решением  для  </a:t>
            </a: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мозгового штурма</a:t>
            </a: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.</a:t>
            </a:r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3F82"/>
                </a:solidFill>
              </a:rPr>
              <a:t>Динамические массовые презентации</a:t>
            </a:r>
            <a:endParaRPr lang="en-US" sz="2400" b="1" dirty="0">
              <a:solidFill>
                <a:srgbClr val="003F8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Разработка может найти применение в презентационных процессах, требующих интерактивной части.</a:t>
            </a:r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3F82"/>
                </a:solidFill>
              </a:rPr>
              <a:t>Образовательные, совещательные, исследовательские процессы</a:t>
            </a:r>
            <a:endParaRPr lang="en-US" sz="2400" b="1" dirty="0">
              <a:solidFill>
                <a:srgbClr val="003F8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Может использоваться в различных процессах, требующих передачи и структуризации информации.</a:t>
            </a:r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endParaRPr lang="ru-RU" sz="20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45940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Цели и задачи работы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3731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3F82"/>
                </a:solidFill>
              </a:rPr>
              <a:t>Основная цель работы - </a:t>
            </a:r>
            <a:r>
              <a:rPr lang="ru-RU" sz="2000" dirty="0" smtClean="0">
                <a:solidFill>
                  <a:srgbClr val="003F82"/>
                </a:solidFill>
              </a:rPr>
              <a:t/>
            </a:r>
            <a:br>
              <a:rPr lang="ru-RU" sz="2000" dirty="0" smtClean="0">
                <a:solidFill>
                  <a:srgbClr val="003F82"/>
                </a:solidFill>
              </a:rPr>
            </a:b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разработать программное обеспечение с графическим интерфейсом, позволяющим проектировать интерактивную доску, и наладить синхронную работу над доской по сети.</a:t>
            </a:r>
          </a:p>
          <a:p>
            <a:endParaRPr lang="ru-RU" sz="3200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3200" b="1" dirty="0" smtClean="0">
                <a:solidFill>
                  <a:srgbClr val="003F82"/>
                </a:solidFill>
              </a:rPr>
              <a:t>Задачи</a:t>
            </a:r>
            <a:r>
              <a:rPr lang="ru-RU" sz="2000" dirty="0" smtClean="0">
                <a:solidFill>
                  <a:srgbClr val="003F82"/>
                </a:solidFill>
              </a:rPr>
              <a:t/>
            </a:r>
            <a:br>
              <a:rPr lang="ru-RU" sz="2000" dirty="0" smtClean="0">
                <a:solidFill>
                  <a:srgbClr val="003F82"/>
                </a:solidFill>
              </a:rPr>
            </a:b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Создать эргономичный графический интерфейс.</a:t>
            </a:r>
          </a:p>
          <a:p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Реализовать в программе механизм работы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Reactor Pattern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 для наиболее эффективной работы по сети.</a:t>
            </a:r>
            <a:endParaRPr lang="ru-RU" sz="24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3521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504520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Использованные технологии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2408" y="2255838"/>
            <a:ext cx="837311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Для графики – библиотеки </a:t>
            </a:r>
            <a:r>
              <a:rPr lang="en-US" sz="2800" dirty="0" smtClean="0">
                <a:solidFill>
                  <a:srgbClr val="003F82"/>
                </a:solidFill>
                <a:latin typeface="Myriad Pro"/>
              </a:rPr>
              <a:t>Swing.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F82"/>
              </a:solidFill>
              <a:latin typeface="Myriad Pro"/>
            </a:endParaRPr>
          </a:p>
          <a:p>
            <a:endParaRPr lang="ru-RU" sz="2800" dirty="0" smtClean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Клиент-серверное взаимодействие построено на логике механизма </a:t>
            </a:r>
            <a:r>
              <a:rPr lang="en-US" sz="2800" dirty="0" smtClean="0">
                <a:solidFill>
                  <a:srgbClr val="003F82"/>
                </a:solidFill>
                <a:latin typeface="Myriad Pro"/>
              </a:rPr>
              <a:t>Reactor Pattern.</a:t>
            </a:r>
            <a:endParaRPr lang="ru-RU" sz="28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11143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745921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Использованные технологии.</a:t>
            </a:r>
            <a:r>
              <a:rPr lang="en-US" sz="2800" dirty="0" smtClean="0">
                <a:solidFill>
                  <a:schemeClr val="bg1"/>
                </a:solidFill>
                <a:latin typeface="Myriad Pro"/>
              </a:rPr>
              <a:t> Reactor pattern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0" y="1585913"/>
            <a:ext cx="3941953" cy="215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2" y="3020981"/>
            <a:ext cx="43338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588" y="3742342"/>
            <a:ext cx="402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  <a:latin typeface="Myriad Pro"/>
              </a:rPr>
              <a:t>Реализация в </a:t>
            </a:r>
            <a:r>
              <a:rPr lang="en-US" dirty="0" smtClean="0">
                <a:solidFill>
                  <a:srgbClr val="003F82"/>
                </a:solidFill>
                <a:latin typeface="Myriad Pro"/>
              </a:rPr>
              <a:t>Java – </a:t>
            </a:r>
            <a:r>
              <a:rPr lang="ru-RU" dirty="0" smtClean="0">
                <a:solidFill>
                  <a:srgbClr val="003F82"/>
                </a:solidFill>
                <a:latin typeface="Myriad Pro"/>
              </a:rPr>
              <a:t>библиотека </a:t>
            </a:r>
            <a:r>
              <a:rPr lang="en-US" dirty="0" smtClean="0">
                <a:solidFill>
                  <a:srgbClr val="003F82"/>
                </a:solidFill>
                <a:latin typeface="Myriad Pro"/>
              </a:rPr>
              <a:t>Java NIO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/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en-US" dirty="0" err="1" smtClean="0">
                <a:solidFill>
                  <a:srgbClr val="003F82"/>
                </a:solidFill>
                <a:latin typeface="Myriad Pro"/>
              </a:rPr>
              <a:t>java.nio.channels.SocketChannel</a:t>
            </a:r>
            <a:endParaRPr lang="en-US" dirty="0" smtClean="0">
              <a:solidFill>
                <a:srgbClr val="003F82"/>
              </a:solidFill>
              <a:latin typeface="Myriad Pro"/>
            </a:endParaRPr>
          </a:p>
          <a:p>
            <a:r>
              <a:rPr lang="en-US" dirty="0" err="1" smtClean="0">
                <a:solidFill>
                  <a:srgbClr val="003F82"/>
                </a:solidFill>
                <a:latin typeface="Myriad Pro"/>
              </a:rPr>
              <a:t>java.nio.channels.ServerSocketChannel</a:t>
            </a:r>
            <a:endParaRPr lang="en-US" dirty="0" smtClean="0">
              <a:solidFill>
                <a:srgbClr val="003F82"/>
              </a:solidFill>
              <a:latin typeface="Myriad Pro"/>
            </a:endParaRPr>
          </a:p>
          <a:p>
            <a:r>
              <a:rPr lang="en-US" b="1" dirty="0" err="1" smtClean="0">
                <a:solidFill>
                  <a:srgbClr val="003F82"/>
                </a:solidFill>
                <a:latin typeface="Myriad Pro"/>
              </a:rPr>
              <a:t>java.nio.channels.Selector</a:t>
            </a:r>
            <a:endParaRPr lang="en-US" b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en-US" dirty="0" err="1" smtClean="0">
                <a:solidFill>
                  <a:srgbClr val="003F82"/>
                </a:solidFill>
                <a:latin typeface="Myriad Pro"/>
              </a:rPr>
              <a:t>java.nio.ByteBuffer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9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721537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2408" y="2255838"/>
            <a:ext cx="837311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Язык программирования – </a:t>
            </a:r>
            <a:r>
              <a:rPr lang="en-US" sz="2800" dirty="0" smtClean="0">
                <a:solidFill>
                  <a:srgbClr val="003F82"/>
                </a:solidFill>
                <a:latin typeface="Myriad Pro"/>
              </a:rPr>
              <a:t>Java</a:t>
            </a: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 ввиду его кроссплатформенности.</a:t>
            </a:r>
            <a:endParaRPr lang="en-US" sz="2800" dirty="0" smtClean="0">
              <a:solidFill>
                <a:srgbClr val="003F82"/>
              </a:solidFill>
              <a:latin typeface="Myriad Pro"/>
            </a:endParaRPr>
          </a:p>
          <a:p>
            <a:endParaRPr lang="ru-RU" sz="2800" dirty="0" smtClean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Среда разработки – </a:t>
            </a:r>
            <a:r>
              <a:rPr lang="en-US" sz="2800" dirty="0" err="1" smtClean="0">
                <a:solidFill>
                  <a:srgbClr val="003F82"/>
                </a:solidFill>
                <a:latin typeface="Myriad Pro"/>
              </a:rPr>
              <a:t>IntellijIDEA</a:t>
            </a:r>
            <a:r>
              <a:rPr lang="en-US" sz="2800" dirty="0" smtClean="0">
                <a:solidFill>
                  <a:srgbClr val="003F82"/>
                </a:solidFill>
                <a:latin typeface="Myriad Pro"/>
              </a:rPr>
              <a:t> 13 Ultimate Edition</a:t>
            </a:r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 (предоставлена НИУ ВШЭ).</a:t>
            </a:r>
            <a:endParaRPr lang="ru-RU" sz="28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138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721537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Результаты работы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2408" y="2255838"/>
            <a:ext cx="837311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Была разработана программа с интерфейсом для проектирования интерактивной доски с поддержкой многопользовательского синхронного сетевого редактирования. При разработке были использованы принципы механизма </a:t>
            </a:r>
            <a:r>
              <a:rPr lang="en-US" sz="2800" dirty="0" smtClean="0">
                <a:solidFill>
                  <a:srgbClr val="003F82"/>
                </a:solidFill>
                <a:latin typeface="Myriad Pro"/>
              </a:rPr>
              <a:t>Reactor Pattern.</a:t>
            </a:r>
            <a:endParaRPr lang="ru-RU" sz="28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882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721537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Выводы о работе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2408" y="2255838"/>
            <a:ext cx="837311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3F82"/>
                </a:solidFill>
                <a:latin typeface="Myriad Pro"/>
              </a:rPr>
              <a:t>Так как выполненная работа соответствует поставленным целям и задачам и является востребованной в широком спектре областей, было принято решение по ее развитию (расширение функциональных возможностей и апробацию в реальных процессах). </a:t>
            </a:r>
            <a:endParaRPr lang="ru-RU" sz="28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955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ru-RU" sz="800" dirty="0">
                <a:solidFill>
                  <a:schemeClr val="bg1"/>
                </a:solidFill>
              </a:rPr>
              <a:t>4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526286" y="429641"/>
            <a:ext cx="721537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Myriad Pro"/>
              </a:rPr>
              <a:t>Список источников</a:t>
            </a:r>
            <a:endParaRPr lang="en-US" sz="2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600" y="1428006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  <a:r>
              <a:rPr lang="ru-RU" dirty="0"/>
              <a:t> 2. Библиотека профессионала, том 1. Основы, 8-е издание. / </a:t>
            </a:r>
            <a:r>
              <a:rPr lang="ru-RU" dirty="0" err="1"/>
              <a:t>Хорстманн</a:t>
            </a:r>
            <a:r>
              <a:rPr lang="ru-RU" dirty="0"/>
              <a:t> Кей С., </a:t>
            </a:r>
            <a:r>
              <a:rPr lang="ru-RU" dirty="0" err="1"/>
              <a:t>Корнелл</a:t>
            </a:r>
            <a:r>
              <a:rPr lang="ru-RU" dirty="0"/>
              <a:t> Гари. : Пер. с англ. – М. : ООО “И.Д. Вильямс”, 2011. – 816 с. : ил. – </a:t>
            </a:r>
            <a:r>
              <a:rPr lang="ru-RU" dirty="0" err="1"/>
              <a:t>Парал</a:t>
            </a:r>
            <a:r>
              <a:rPr lang="ru-RU" dirty="0"/>
              <a:t>. </a:t>
            </a:r>
            <a:r>
              <a:rPr lang="ru-RU" dirty="0" err="1"/>
              <a:t>тит</a:t>
            </a:r>
            <a:r>
              <a:rPr lang="ru-RU" dirty="0"/>
              <a:t>. англ.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  <a:r>
              <a:rPr lang="ru-RU" dirty="0"/>
              <a:t> 2. Библиотека профессионала, том 2. Расширенные средства, 9-е издание. / </a:t>
            </a:r>
            <a:r>
              <a:rPr lang="ru-RU" dirty="0" err="1"/>
              <a:t>Хорстманн</a:t>
            </a:r>
            <a:r>
              <a:rPr lang="ru-RU" dirty="0"/>
              <a:t> Кей С., </a:t>
            </a:r>
            <a:r>
              <a:rPr lang="ru-RU" dirty="0" err="1"/>
              <a:t>Корнелл</a:t>
            </a:r>
            <a:r>
              <a:rPr lang="ru-RU" dirty="0"/>
              <a:t> Гари. : Пер. с англ. – М. : ООО “И.Д. Вильямс”, 2014. – 1008 с. : ил. – </a:t>
            </a:r>
            <a:r>
              <a:rPr lang="ru-RU" dirty="0" err="1"/>
              <a:t>Парал</a:t>
            </a:r>
            <a:r>
              <a:rPr lang="ru-RU" dirty="0"/>
              <a:t>. </a:t>
            </a:r>
            <a:r>
              <a:rPr lang="ru-RU" dirty="0" err="1"/>
              <a:t>тит</a:t>
            </a:r>
            <a:r>
              <a:rPr lang="ru-RU" dirty="0"/>
              <a:t>. англ.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dirty="0" err="1"/>
              <a:t>Эккель</a:t>
            </a:r>
            <a:r>
              <a:rPr lang="ru-RU" dirty="0"/>
              <a:t> Б Философия </a:t>
            </a:r>
            <a:r>
              <a:rPr lang="en-US" dirty="0"/>
              <a:t>Java</a:t>
            </a:r>
            <a:r>
              <a:rPr lang="ru-RU" dirty="0"/>
              <a:t>. Библиотека программиста, 4-е издание. / </a:t>
            </a:r>
            <a:r>
              <a:rPr lang="ru-RU" dirty="0" err="1"/>
              <a:t>Эккель</a:t>
            </a:r>
            <a:r>
              <a:rPr lang="ru-RU" dirty="0"/>
              <a:t> Б. – </a:t>
            </a:r>
            <a:r>
              <a:rPr lang="ru-RU" dirty="0" err="1"/>
              <a:t>Спб</a:t>
            </a:r>
            <a:r>
              <a:rPr lang="ru-RU" dirty="0"/>
              <a:t>: Питер, 2011. – 640 ил.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Reactor Pattern and Non-blocking IO //URL: [</a:t>
            </a:r>
            <a:r>
              <a:rPr lang="en-US" u="sng" dirty="0">
                <a:hlinkClick r:id="rId3"/>
              </a:rPr>
              <a:t>http://www.cs.bgu.ac.il/...</a:t>
            </a:r>
            <a:r>
              <a:rPr lang="en-US" dirty="0"/>
              <a:t>]</a:t>
            </a:r>
            <a:endParaRPr lang="ru-RU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Reactor //URL: </a:t>
            </a:r>
            <a:r>
              <a:rPr lang="en-US" dirty="0" smtClean="0"/>
              <a:t>[</a:t>
            </a:r>
            <a:r>
              <a:rPr lang="en-US" u="sng" dirty="0">
                <a:hlinkClick r:id="rId4"/>
              </a:rPr>
              <a:t>http://www.cs.wustl.edu/~</a:t>
            </a:r>
            <a:r>
              <a:rPr lang="en-US" u="sng" dirty="0" err="1">
                <a:hlinkClick r:id="rId4"/>
              </a:rPr>
              <a:t>schmidt</a:t>
            </a:r>
            <a:r>
              <a:rPr lang="en-US" u="sng" dirty="0">
                <a:hlinkClick r:id="rId4"/>
              </a:rPr>
              <a:t>/...</a:t>
            </a:r>
            <a:r>
              <a:rPr lang="en-US" dirty="0" smtClean="0"/>
              <a:t>]</a:t>
            </a:r>
            <a:endParaRPr lang="ru-RU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 NIO //URL: [</a:t>
            </a:r>
            <a:r>
              <a:rPr lang="en-US" u="sng" dirty="0">
                <a:hlinkClick r:id="rId5"/>
              </a:rPr>
              <a:t>http://tutorials.jenkov.com/java-nio/index.html</a:t>
            </a:r>
            <a:r>
              <a:rPr lang="en-US" dirty="0"/>
              <a:t>]</a:t>
            </a:r>
            <a:endParaRPr lang="ru-RU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Oracle: Introduction to </a:t>
            </a:r>
            <a:r>
              <a:rPr lang="en-US" dirty="0" err="1"/>
              <a:t>DnD</a:t>
            </a:r>
            <a:r>
              <a:rPr lang="en-US" dirty="0"/>
              <a:t> //URL: [</a:t>
            </a:r>
            <a:r>
              <a:rPr lang="en-US" u="sng" dirty="0">
                <a:hlinkClick r:id="rId6"/>
              </a:rPr>
              <a:t>http://docs.oracle.com/</a:t>
            </a:r>
            <a:r>
              <a:rPr lang="en-US" u="sng" dirty="0" err="1">
                <a:hlinkClick r:id="rId6"/>
              </a:rPr>
              <a:t>javase</a:t>
            </a:r>
            <a:r>
              <a:rPr lang="en-US" u="sng" dirty="0">
                <a:hlinkClick r:id="rId6"/>
              </a:rPr>
              <a:t>..</a:t>
            </a:r>
            <a:r>
              <a:rPr lang="en-US" dirty="0"/>
              <a:t>]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487</Words>
  <Application>Microsoft Office PowerPoint</Application>
  <PresentationFormat>Экран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Отделение программной инженерии Курсовая работа Интерактивная доска с возможностью многопользовательского сетевого редактирования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Lev</cp:lastModifiedBy>
  <cp:revision>39</cp:revision>
  <dcterms:created xsi:type="dcterms:W3CDTF">2010-09-30T06:45:29Z</dcterms:created>
  <dcterms:modified xsi:type="dcterms:W3CDTF">2014-05-15T16:04:26Z</dcterms:modified>
</cp:coreProperties>
</file>