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5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2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0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1189-6AB5-4654-9FEB-7F5DEEDA6FDB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FE61-5507-4814-8826-CFBA70A8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@s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100604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3068960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655" y="23507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채널관</a:t>
            </a:r>
            <a:r>
              <a:rPr lang="ko-KR" altLang="en-US" sz="1050" dirty="0"/>
              <a:t>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1162636"/>
            <a:ext cx="6768752" cy="287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9712" y="4461183"/>
            <a:ext cx="6768752" cy="15601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7704" y="4183196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Alerts History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908720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Active Alerts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2130325" y="4584294"/>
            <a:ext cx="1577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Time range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3529299" y="4656302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90353"/>
              </p:ext>
            </p:extLst>
          </p:nvPr>
        </p:nvGraphicFramePr>
        <p:xfrm>
          <a:off x="2051720" y="2305107"/>
          <a:ext cx="6624736" cy="1663146"/>
        </p:xfrm>
        <a:graphic>
          <a:graphicData uri="http://schemas.openxmlformats.org/drawingml/2006/table">
            <a:tbl>
              <a:tblPr/>
              <a:tblGrid>
                <a:gridCol w="1501063"/>
                <a:gridCol w="810574"/>
                <a:gridCol w="1860541"/>
                <a:gridCol w="1175360"/>
                <a:gridCol w="1277198"/>
              </a:tblGrid>
              <a:tr h="262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Time(Start At)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severity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channel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6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2018-05-23 10:29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PodFrequentlyRestarting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Slack-Admin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kube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-system/metering-reader-amd64-khz2x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2018-05-22 15:09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critical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NodeDown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Email-Admin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10.38.11.238: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Kubelet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servers is unhealthy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2018-05-20 13:11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NodeCPUUsage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Email-Admin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10.178.158.147:9100: CPU usage is above 75% (current value is: 91.06130817453969)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85611"/>
              </p:ext>
            </p:extLst>
          </p:nvPr>
        </p:nvGraphicFramePr>
        <p:xfrm>
          <a:off x="2130325" y="4998209"/>
          <a:ext cx="6546132" cy="899579"/>
        </p:xfrm>
        <a:graphic>
          <a:graphicData uri="http://schemas.openxmlformats.org/drawingml/2006/table">
            <a:tbl>
              <a:tblPr/>
              <a:tblGrid>
                <a:gridCol w="1073523"/>
                <a:gridCol w="1137734"/>
                <a:gridCol w="775377"/>
                <a:gridCol w="1779749"/>
                <a:gridCol w="1779749"/>
              </a:tblGrid>
              <a:tr h="2404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Time(Start At)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Time(End At)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severity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33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2018-05-23 10:29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2018-05-23 11:29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PodFrequentlyRestarting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kube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-system/metering-reader-amd64-khz2x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critical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K8SNodeNotReady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10.38.11.238: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Kubelet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servers is unhealthy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051720" y="1268760"/>
            <a:ext cx="1547664" cy="780052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lerts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4077" y="1268760"/>
            <a:ext cx="1547664" cy="780052"/>
          </a:xfrm>
          <a:prstGeom prst="rect">
            <a:avLst/>
          </a:prstGeom>
          <a:solidFill>
            <a:srgbClr val="92D05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API Server Down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36434" y="1268760"/>
            <a:ext cx="1547664" cy="780052"/>
          </a:xfrm>
          <a:prstGeom prst="rect">
            <a:avLst/>
          </a:prstGeom>
          <a:solidFill>
            <a:srgbClr val="92D05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2/10</a:t>
            </a:r>
          </a:p>
          <a:p>
            <a:pPr algn="ctr"/>
            <a:r>
              <a:rPr lang="en-US" altLang="ko-KR" sz="1400" dirty="0" err="1" smtClean="0">
                <a:solidFill>
                  <a:srgbClr val="000000"/>
                </a:solidFill>
              </a:rPr>
              <a:t>NodeNotReady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28792" y="1268760"/>
            <a:ext cx="1547664" cy="780052"/>
          </a:xfrm>
          <a:prstGeom prst="rect">
            <a:avLst/>
          </a:prstGeom>
          <a:solidFill>
            <a:srgbClr val="92D05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0/10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Node Down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86509" y="4584294"/>
            <a:ext cx="1145531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severity</a:t>
            </a:r>
          </a:p>
        </p:txBody>
      </p:sp>
      <p:sp>
        <p:nvSpPr>
          <p:cNvPr id="37" name="아래쪽 화살표 36"/>
          <p:cNvSpPr/>
          <p:nvPr/>
        </p:nvSpPr>
        <p:spPr>
          <a:xfrm>
            <a:off x="4759731" y="4672540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34106" y="4221088"/>
            <a:ext cx="6958373" cy="165618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936263" y="6021288"/>
            <a:ext cx="1728192" cy="651238"/>
          </a:xfrm>
          <a:prstGeom prst="wedgeRoundRectCallout">
            <a:avLst>
              <a:gd name="adj1" fmla="val 42996"/>
              <a:gd name="adj2" fmla="val -8013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en-US" altLang="ko-KR" dirty="0" err="1" smtClean="0"/>
              <a:t>조회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4106" y="2204864"/>
            <a:ext cx="6958373" cy="19783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6521401" y="240274"/>
            <a:ext cx="1728192" cy="65123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Cluster Healthy Dashboard 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1934106" y="912473"/>
            <a:ext cx="6958373" cy="122038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323528" y="4915616"/>
            <a:ext cx="1728192" cy="651238"/>
          </a:xfrm>
          <a:prstGeom prst="wedgeRoundRectCallout">
            <a:avLst>
              <a:gd name="adj1" fmla="val 49684"/>
              <a:gd name="adj2" fmla="val 7712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Firing </a:t>
            </a:r>
            <a:r>
              <a:rPr lang="en-US" altLang="ko-KR" sz="1600" dirty="0" err="1" smtClean="0"/>
              <a:t>알람</a:t>
            </a:r>
            <a:r>
              <a:rPr lang="en-US" altLang="ko-KR" sz="1600" dirty="0" smtClean="0"/>
              <a:t> Listing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53655" y="261712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알람룰</a:t>
            </a:r>
            <a:r>
              <a:rPr lang="ko-KR" altLang="en-US" sz="1050" dirty="0" smtClean="0"/>
              <a:t> 관리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198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348880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242175" y="-78240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관리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추가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삭제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8532440" y="5733256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채널</a:t>
            </a:r>
            <a:r>
              <a:rPr lang="en-US" altLang="ko-KR" sz="1600" dirty="0" smtClean="0"/>
              <a:t>,</a:t>
            </a:r>
            <a:r>
              <a:rPr lang="en-US" altLang="ko-KR" sz="1600" dirty="0" err="1" smtClean="0"/>
              <a:t>수신자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(Email, Slack)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23075" y="980728"/>
            <a:ext cx="6973744" cy="1675285"/>
            <a:chOff x="1907704" y="3103076"/>
            <a:chExt cx="6973744" cy="1675285"/>
          </a:xfrm>
        </p:grpSpPr>
        <p:sp>
          <p:nvSpPr>
            <p:cNvPr id="35" name="직사각형 34"/>
            <p:cNvSpPr/>
            <p:nvPr/>
          </p:nvSpPr>
          <p:spPr>
            <a:xfrm>
              <a:off x="1979712" y="3319410"/>
              <a:ext cx="6768752" cy="126171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7704" y="3103076"/>
              <a:ext cx="1088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알람</a:t>
              </a:r>
              <a:r>
                <a:rPr lang="ko-KR" altLang="en-US" sz="1050" dirty="0" smtClean="0"/>
                <a:t> 채널 관리</a:t>
              </a:r>
              <a:endParaRPr lang="ko-KR" altLang="en-US" sz="105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23728" y="3480132"/>
              <a:ext cx="143356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28888" y="3480132"/>
              <a:ext cx="143356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TYPE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09041" y="3837079"/>
              <a:ext cx="13886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Email-Admin</a:t>
              </a:r>
            </a:p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Slack-</a:t>
              </a:r>
              <a:r>
                <a:rPr lang="en-US" altLang="ko-KR" sz="1400" dirty="0" err="1" smtClean="0">
                  <a:solidFill>
                    <a:srgbClr val="000000"/>
                  </a:solidFill>
                </a:rPr>
                <a:t>Devolper</a:t>
              </a:r>
              <a:endParaRPr lang="en-US" altLang="ko-KR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702317" y="3837079"/>
              <a:ext cx="14253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0000"/>
                  </a:solidFill>
                </a:rPr>
                <a:t>Email,Slack</a:t>
              </a:r>
              <a:endParaRPr lang="en-US" altLang="ko-KR" sz="1400" dirty="0" smtClean="0">
                <a:solidFill>
                  <a:srgbClr val="000000"/>
                </a:solidFill>
              </a:endParaRPr>
            </a:p>
            <a:p>
              <a:r>
                <a:rPr lang="en-US" altLang="ko-KR" sz="1400" dirty="0" err="1" smtClean="0">
                  <a:solidFill>
                    <a:srgbClr val="000000"/>
                  </a:solidFill>
                </a:rPr>
                <a:t>Slack,Webhook</a:t>
              </a:r>
              <a:endParaRPr lang="en-US" altLang="ko-K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3075" y="3319410"/>
              <a:ext cx="6958373" cy="1458951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44741" y="3501008"/>
              <a:ext cx="1071675" cy="254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New Channel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329480" y="3861048"/>
              <a:ext cx="4924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Edit</a:t>
              </a:r>
            </a:p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Edit</a:t>
              </a:r>
              <a:endParaRPr lang="ko-KR" altLang="en-US" sz="1400" dirty="0" smtClean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959263" y="3859732"/>
              <a:ext cx="707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Delete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59263" y="4077072"/>
              <a:ext cx="707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Delete</a:t>
              </a: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3068960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3655" y="261712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알람룰</a:t>
            </a:r>
            <a:r>
              <a:rPr lang="ko-KR" altLang="en-US" sz="1050" dirty="0" smtClean="0"/>
              <a:t> 관리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653655" y="23507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채널관</a:t>
            </a:r>
            <a:r>
              <a:rPr lang="ko-KR" altLang="en-US" sz="1050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34990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636912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242175" y="-78240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관리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추가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삭제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8532440" y="5733256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채널</a:t>
            </a:r>
            <a:r>
              <a:rPr lang="en-US" altLang="ko-KR" sz="1600" dirty="0" smtClean="0"/>
              <a:t>,</a:t>
            </a:r>
            <a:r>
              <a:rPr lang="en-US" altLang="ko-KR" sz="1600" dirty="0" err="1" smtClean="0"/>
              <a:t>수신자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(Email, Slack)</a:t>
            </a:r>
            <a:endParaRPr lang="ko-KR" altLang="en-US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934106" y="1051600"/>
            <a:ext cx="6984775" cy="2016224"/>
            <a:chOff x="1907704" y="942836"/>
            <a:chExt cx="6984775" cy="2016224"/>
          </a:xfrm>
        </p:grpSpPr>
        <p:sp>
          <p:nvSpPr>
            <p:cNvPr id="10" name="직사각형 9"/>
            <p:cNvSpPr/>
            <p:nvPr/>
          </p:nvSpPr>
          <p:spPr>
            <a:xfrm>
              <a:off x="1979712" y="1268759"/>
              <a:ext cx="6768752" cy="15428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942836"/>
              <a:ext cx="11624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Alert Rules </a:t>
              </a:r>
              <a:r>
                <a:rPr lang="ko-KR" altLang="en-US" sz="1050" dirty="0" smtClean="0"/>
                <a:t>관리</a:t>
              </a:r>
              <a:endParaRPr lang="ko-KR" altLang="en-US" sz="10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30324" y="1340768"/>
              <a:ext cx="143356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TYPE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9487" y="1340768"/>
              <a:ext cx="143356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severity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09041" y="1691516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000000"/>
                  </a:solidFill>
                </a:rPr>
                <a:t>NodeCPUUsage</a:t>
              </a:r>
              <a:endParaRPr lang="en-US" altLang="ko-K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11781" y="1700808"/>
              <a:ext cx="8664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Warning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77280" y="1340768"/>
              <a:ext cx="85090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임계치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341954" y="1708977"/>
              <a:ext cx="5709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&gt; 75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12950" y="1700808"/>
              <a:ext cx="4924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Edit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34106" y="1196752"/>
              <a:ext cx="6958373" cy="1762308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24328" y="1340768"/>
              <a:ext cx="823980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New Alert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16955" y="1700808"/>
              <a:ext cx="707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</a:rPr>
                <a:t>Delete</a:t>
              </a:r>
            </a:p>
          </p:txBody>
        </p:sp>
      </p:grp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3068960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53655" y="261712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알람룰</a:t>
            </a:r>
            <a:r>
              <a:rPr lang="ko-KR" altLang="en-US" sz="1050" dirty="0" smtClean="0"/>
              <a:t> 관리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53655" y="235075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채널관</a:t>
            </a:r>
            <a:r>
              <a:rPr lang="ko-KR" altLang="en-US" sz="1050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8506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348880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2804998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655" y="2350753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Alertmanager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1979712" y="1268759"/>
            <a:ext cx="7056784" cy="20959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7704" y="942836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 Rule </a:t>
            </a:r>
            <a:r>
              <a:rPr lang="en-US" altLang="ko-KR" sz="1050" dirty="0" err="1" smtClean="0"/>
              <a:t>Config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180028" y="1412776"/>
            <a:ext cx="1217540" cy="234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03048" y="1412776"/>
            <a:ext cx="9726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severity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1144" y="1412776"/>
            <a:ext cx="850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6804248" y="58049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New Alert UI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428540" y="1412776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ADD</a:t>
            </a:r>
            <a:endParaRPr lang="en-US" altLang="ko-KR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972521" y="4149145"/>
            <a:ext cx="3197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Alert Type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Node </a:t>
            </a:r>
            <a:r>
              <a:rPr lang="en-US" altLang="ko-KR" sz="1200" dirty="0" smtClean="0"/>
              <a:t>Down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NodeCPUUsage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</a:rPr>
              <a:t>NodeLoadAVG5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NodeMemoryUsage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NodeLowRootDisk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PodFrequentlyRestarting</a:t>
            </a:r>
            <a:r>
              <a:rPr lang="en-US" altLang="ko-KR" sz="1200" dirty="0" smtClean="0">
                <a:solidFill>
                  <a:srgbClr val="000000"/>
                </a:solidFill>
              </a:rPr>
              <a:t> –ns, pod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PodCPU</a:t>
            </a:r>
            <a:r>
              <a:rPr lang="en-US" altLang="ko-KR" sz="1200" dirty="0" smtClean="0">
                <a:solidFill>
                  <a:srgbClr val="000000"/>
                </a:solidFill>
              </a:rPr>
              <a:t> – ns, pod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PodMem</a:t>
            </a:r>
            <a:r>
              <a:rPr lang="en-US" altLang="ko-KR" sz="1200" dirty="0" smtClean="0">
                <a:solidFill>
                  <a:srgbClr val="000000"/>
                </a:solidFill>
              </a:rPr>
              <a:t> –ns, pod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PodNetwork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–ns, pod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520770" y="4149080"/>
            <a:ext cx="354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severity 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</a:rPr>
              <a:t>Warning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</a:rPr>
              <a:t>Critical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2477" y="4869160"/>
            <a:ext cx="354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임계치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 입력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90517" y="5412843"/>
            <a:ext cx="354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Duration 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 입력</a:t>
            </a:r>
            <a:endParaRPr lang="ko-KR" altLang="en-US" sz="1200" dirty="0"/>
          </a:p>
        </p:txBody>
      </p:sp>
      <p:sp>
        <p:nvSpPr>
          <p:cNvPr id="39" name="아래쪽 화살표 38"/>
          <p:cNvSpPr/>
          <p:nvPr/>
        </p:nvSpPr>
        <p:spPr>
          <a:xfrm>
            <a:off x="3153251" y="1484784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4305379" y="1503625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537528" y="1412776"/>
            <a:ext cx="850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임계치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93912" y="1412776"/>
            <a:ext cx="103041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Duration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04248" y="3515931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en-US" altLang="ko-KR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90516" y="4149145"/>
            <a:ext cx="354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&gt;</a:t>
            </a:r>
            <a:r>
              <a:rPr lang="en-US" altLang="ko-KR" sz="1200" dirty="0" smtClean="0"/>
              <a:t> (IS ABOVE)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&lt;</a:t>
            </a:r>
            <a:r>
              <a:rPr lang="en-US" altLang="ko-KR" sz="1200" dirty="0" smtClean="0"/>
              <a:t> (IS BELOW)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428540" y="1806726"/>
            <a:ext cx="5774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000000"/>
                </a:solidFill>
              </a:rPr>
              <a:t>Delete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592793" y="1768821"/>
            <a:ext cx="850904" cy="2920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ABOVE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5002" y="1768821"/>
            <a:ext cx="850903" cy="2814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93912" y="1768821"/>
            <a:ext cx="1030416" cy="2727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8873" y="1768821"/>
            <a:ext cx="972615" cy="2733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</a:rPr>
              <a:t>Critical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37605" y="1768821"/>
            <a:ext cx="1259963" cy="2918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000000"/>
                </a:solidFill>
              </a:rPr>
              <a:t>NodeCPUUsage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아래쪽 화살표 67"/>
          <p:cNvSpPr/>
          <p:nvPr/>
        </p:nvSpPr>
        <p:spPr>
          <a:xfrm>
            <a:off x="5219625" y="1486290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86454" y="3515931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Back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7583236" y="1430975"/>
            <a:ext cx="845304" cy="289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621332" y="1768821"/>
            <a:ext cx="807208" cy="2727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348880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2804998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655" y="2350753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Alertmanager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1979712" y="1197062"/>
            <a:ext cx="6768752" cy="277388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07704" y="980728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</a:t>
            </a:r>
            <a:r>
              <a:rPr lang="ko-KR" altLang="en-US" sz="1050" dirty="0" smtClean="0"/>
              <a:t> 채널 관리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2123728" y="1357784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23728" y="1749461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23075" y="1197062"/>
            <a:ext cx="6958373" cy="291790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7164288" y="240038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채널</a:t>
            </a:r>
            <a:r>
              <a:rPr lang="en-US" altLang="ko-KR" sz="1600" dirty="0" smtClean="0"/>
              <a:t> (Email)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970562" y="4268852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en-US" altLang="ko-KR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924484" y="4273351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Back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2083104" y="2804998"/>
            <a:ext cx="6391110" cy="10560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68998" y="4581193"/>
            <a:ext cx="2393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</a:rPr>
              <a:t>Slack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Hipchat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webhook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9712" y="4581193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Name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</a:t>
            </a:r>
            <a:r>
              <a:rPr lang="ko-KR" altLang="en-US" sz="1200" dirty="0"/>
              <a:t>력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74720" y="2875002"/>
            <a:ext cx="217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hlinkClick r:id="rId3"/>
              </a:rPr>
              <a:t>abc@sk.com</a:t>
            </a:r>
            <a:r>
              <a:rPr lang="en-US" altLang="ko-KR" sz="1200" dirty="0" smtClean="0">
                <a:solidFill>
                  <a:srgbClr val="000000"/>
                </a:solidFill>
              </a:rPr>
              <a:t> , abc2@sk.com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668998" y="1327285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Email-Admin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5418833" y="1791234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64491" y="1703977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Email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8210" y="2492896"/>
            <a:ext cx="1478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Email addresses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6056" y="4595772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Email addresses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사용자입력</a:t>
            </a:r>
            <a:endParaRPr lang="en-US" altLang="ko-KR" sz="12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123728" y="2089942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418833" y="2131715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64491" y="2044458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SMTP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348880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2804998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655" y="2350753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Alertmanager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1979712" y="1197062"/>
            <a:ext cx="6768752" cy="24960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7704" y="980728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</a:t>
            </a:r>
            <a:r>
              <a:rPr lang="ko-KR" altLang="en-US" sz="1050" dirty="0" smtClean="0"/>
              <a:t> 채널 관리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2123728" y="1357784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23728" y="1749461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23075" y="1197062"/>
            <a:ext cx="6958373" cy="266398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7178328" y="294245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채널</a:t>
            </a:r>
            <a:r>
              <a:rPr lang="en-US" altLang="ko-KR" sz="1600" dirty="0" smtClean="0"/>
              <a:t> (Slack)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002453" y="4024809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en-US" altLang="ko-KR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924484" y="4005064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Back</a:t>
            </a:r>
            <a:endParaRPr lang="en-US" altLang="ko-KR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998" y="4581193"/>
            <a:ext cx="239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</a:rPr>
              <a:t>Slack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hipchat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9712" y="4581193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Name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</a:t>
            </a:r>
            <a:r>
              <a:rPr lang="ko-KR" altLang="en-US" sz="1200" dirty="0"/>
              <a:t>력</a:t>
            </a:r>
            <a:endParaRPr lang="en-US" altLang="ko-KR" sz="12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955818" y="3217475"/>
            <a:ext cx="4000558" cy="2826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31725" y="2897200"/>
            <a:ext cx="4000558" cy="2826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23728" y="2897200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09040" y="3217475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channel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8998" y="1327285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Slack-Admin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4491" y="1703977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Slack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5418833" y="1791234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08210" y="2492896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Slack settings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6" y="4595772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Slack setting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75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 bwMode="auto">
          <a:xfrm>
            <a:off x="395537" y="908721"/>
            <a:ext cx="14206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7" y="2348880"/>
            <a:ext cx="14206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2"/>
          <a:stretch/>
        </p:blipFill>
        <p:spPr bwMode="auto">
          <a:xfrm>
            <a:off x="395536" y="2804998"/>
            <a:ext cx="1420654" cy="17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655" y="2350753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Alertmanager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53655" y="2087352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Alerting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1979712" y="1197062"/>
            <a:ext cx="6768752" cy="277388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07704" y="980728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알람</a:t>
            </a:r>
            <a:r>
              <a:rPr lang="ko-KR" altLang="en-US" sz="1050" dirty="0" smtClean="0"/>
              <a:t> 채널 관리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2123728" y="1357784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23728" y="1749461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23075" y="1197062"/>
            <a:ext cx="6958373" cy="291790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7153256" y="167258"/>
            <a:ext cx="1728192" cy="940428"/>
          </a:xfrm>
          <a:prstGeom prst="wedgeRoundRectCallout">
            <a:avLst>
              <a:gd name="adj1" fmla="val -42669"/>
              <a:gd name="adj2" fmla="val 847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채널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Hipchat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970562" y="4268852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Save</a:t>
            </a:r>
            <a:endParaRPr lang="en-US" altLang="ko-KR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924484" y="4273351"/>
            <a:ext cx="8239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Back</a:t>
            </a:r>
            <a:endParaRPr lang="en-US" altLang="ko-KR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998" y="4581193"/>
            <a:ext cx="239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</a:rPr>
              <a:t>Slack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hipchat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9712" y="4581193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Name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</a:t>
            </a:r>
            <a:r>
              <a:rPr lang="ko-KR" altLang="en-US" sz="1200" dirty="0"/>
              <a:t>력</a:t>
            </a:r>
            <a:endParaRPr lang="en-US" altLang="ko-KR" sz="12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955818" y="3217475"/>
            <a:ext cx="4000558" cy="2826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60643" y="2897200"/>
            <a:ext cx="4000558" cy="2826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55818" y="3537106"/>
            <a:ext cx="4000558" cy="2826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23728" y="2897200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Hipchat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09040" y="3217475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room_id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09040" y="3552958"/>
            <a:ext cx="14335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Token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68998" y="1327285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000000"/>
                </a:solidFill>
              </a:rPr>
              <a:t>Hipchat</a:t>
            </a:r>
            <a:r>
              <a:rPr lang="en-US" altLang="ko-KR" sz="1400" dirty="0" smtClean="0">
                <a:solidFill>
                  <a:srgbClr val="000000"/>
                </a:solidFill>
              </a:rPr>
              <a:t>-Admin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4491" y="1703977"/>
            <a:ext cx="2049187" cy="3185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0000"/>
                </a:solidFill>
              </a:rPr>
              <a:t>Hipchat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418833" y="1791234"/>
            <a:ext cx="172309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08210" y="2492896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Hipchat</a:t>
            </a:r>
            <a:r>
              <a:rPr lang="en-US" altLang="ko-KR" sz="1400" dirty="0" smtClean="0"/>
              <a:t> settings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6056" y="4595772"/>
            <a:ext cx="23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Hipchat</a:t>
            </a:r>
            <a:r>
              <a:rPr lang="en-US" altLang="ko-KR" sz="1200" dirty="0" smtClean="0"/>
              <a:t> setting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사용자입력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2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39552" y="4397177"/>
            <a:ext cx="2205068" cy="1078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Prometheus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0546" y="4397177"/>
            <a:ext cx="2205068" cy="1078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Alertmanager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21" idx="0"/>
          </p:cNvCxnSpPr>
          <p:nvPr/>
        </p:nvCxnSpPr>
        <p:spPr>
          <a:xfrm>
            <a:off x="1642086" y="3747789"/>
            <a:ext cx="0" cy="64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다중 문서 8"/>
          <p:cNvSpPr/>
          <p:nvPr/>
        </p:nvSpPr>
        <p:spPr>
          <a:xfrm>
            <a:off x="539552" y="2595661"/>
            <a:ext cx="2205068" cy="1152128"/>
          </a:xfrm>
          <a:prstGeom prst="flowChartMultidocumen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Alert Rules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1" idx="3"/>
            <a:endCxn id="35" idx="1"/>
          </p:cNvCxnSpPr>
          <p:nvPr/>
        </p:nvCxnSpPr>
        <p:spPr>
          <a:xfrm>
            <a:off x="2744620" y="4936579"/>
            <a:ext cx="1105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다중 문서 42"/>
          <p:cNvSpPr/>
          <p:nvPr/>
        </p:nvSpPr>
        <p:spPr>
          <a:xfrm>
            <a:off x="4011847" y="2547455"/>
            <a:ext cx="2205068" cy="1152128"/>
          </a:xfrm>
          <a:prstGeom prst="flowChartMultidocumen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Notification 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076056" y="3747789"/>
            <a:ext cx="0" cy="64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682928" y="3709409"/>
            <a:ext cx="1833163" cy="5394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82928" y="4372243"/>
            <a:ext cx="1833163" cy="5394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682928" y="5035077"/>
            <a:ext cx="1833163" cy="5394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Hipchat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82928" y="5697910"/>
            <a:ext cx="1833163" cy="5394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Webhook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5" idx="3"/>
            <a:endCxn id="45" idx="1"/>
          </p:cNvCxnSpPr>
          <p:nvPr/>
        </p:nvCxnSpPr>
        <p:spPr>
          <a:xfrm flipV="1">
            <a:off x="6055614" y="3979110"/>
            <a:ext cx="627314" cy="95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3"/>
            <a:endCxn id="46" idx="1"/>
          </p:cNvCxnSpPr>
          <p:nvPr/>
        </p:nvCxnSpPr>
        <p:spPr>
          <a:xfrm flipV="1">
            <a:off x="6055614" y="4641944"/>
            <a:ext cx="627314" cy="29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5" idx="3"/>
            <a:endCxn id="47" idx="1"/>
          </p:cNvCxnSpPr>
          <p:nvPr/>
        </p:nvCxnSpPr>
        <p:spPr>
          <a:xfrm>
            <a:off x="6055614" y="4936579"/>
            <a:ext cx="627314" cy="36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5" idx="3"/>
            <a:endCxn id="48" idx="1"/>
          </p:cNvCxnSpPr>
          <p:nvPr/>
        </p:nvCxnSpPr>
        <p:spPr>
          <a:xfrm>
            <a:off x="6055614" y="4936579"/>
            <a:ext cx="627314" cy="1031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059832" y="195405"/>
            <a:ext cx="2205068" cy="1078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ZCP </a:t>
            </a:r>
            <a:r>
              <a:rPr lang="en-US" altLang="ko-KR" dirty="0" err="1" smtClean="0">
                <a:solidFill>
                  <a:schemeClr val="tx1"/>
                </a:solidFill>
              </a:rPr>
              <a:t>Alertmanager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8" idx="2"/>
            <a:endCxn id="9" idx="0"/>
          </p:cNvCxnSpPr>
          <p:nvPr/>
        </p:nvCxnSpPr>
        <p:spPr>
          <a:xfrm flipH="1">
            <a:off x="1793787" y="1274209"/>
            <a:ext cx="2368579" cy="13214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51520" y="2276872"/>
            <a:ext cx="8568952" cy="42484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8" idx="2"/>
            <a:endCxn id="21" idx="0"/>
          </p:cNvCxnSpPr>
          <p:nvPr/>
        </p:nvCxnSpPr>
        <p:spPr>
          <a:xfrm flipH="1">
            <a:off x="1642086" y="1274209"/>
            <a:ext cx="2520280" cy="3122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8" idx="2"/>
            <a:endCxn id="43" idx="0"/>
          </p:cNvCxnSpPr>
          <p:nvPr/>
        </p:nvCxnSpPr>
        <p:spPr>
          <a:xfrm>
            <a:off x="4162366" y="1274209"/>
            <a:ext cx="1103716" cy="12732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8" idx="2"/>
            <a:endCxn id="35" idx="0"/>
          </p:cNvCxnSpPr>
          <p:nvPr/>
        </p:nvCxnSpPr>
        <p:spPr>
          <a:xfrm>
            <a:off x="4162366" y="1274209"/>
            <a:ext cx="790714" cy="3122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직사각형 1038"/>
          <p:cNvSpPr/>
          <p:nvPr/>
        </p:nvSpPr>
        <p:spPr>
          <a:xfrm>
            <a:off x="4603885" y="1565603"/>
            <a:ext cx="10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Rest API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3614269" y="6052646"/>
            <a:ext cx="18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ZCP Monitoring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65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52673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367</Words>
  <Application>Microsoft Office PowerPoint</Application>
  <PresentationFormat>화면 슬라이드 쇼(4:3)</PresentationFormat>
  <Paragraphs>202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Windows 사용자</cp:lastModifiedBy>
  <cp:revision>68</cp:revision>
  <dcterms:created xsi:type="dcterms:W3CDTF">2018-05-23T07:35:27Z</dcterms:created>
  <dcterms:modified xsi:type="dcterms:W3CDTF">2018-05-31T10:44:55Z</dcterms:modified>
</cp:coreProperties>
</file>