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CA569-3BD1-45A6-A84F-8F55B94B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E7EB9E-B979-44BF-8438-B48E5D315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D82FC-CE76-4CAC-AB72-0AE070A5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AF872-4F18-43C4-A4AB-FF287BA8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A7394-61AC-4D30-93C2-01CDB820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943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28CEC-AE5E-4481-8EE3-0E5D84DA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BD64E8-FBAC-40BB-9129-6B3E3CE66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29DD6-AB67-488B-996C-770D8C0E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09853-D902-442F-A1EE-9CC4996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A130C-DCCF-455F-A6F0-1D35C230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3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1EA39D-7B7B-4FB9-A4BD-2164EEDEB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AA5D8C-0178-48C4-8B26-006D815B1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8956E-A2F9-43B2-BEA8-1D292BD6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C047B3-FE52-4884-B6D2-952980CC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2A748-1DFD-4643-B11F-E37D40AC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4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78096-D9DE-4313-ACFC-A7FA840E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C9E16-589E-4346-BC62-068E04D0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BBC9E-2F5B-4D08-BBA6-17C97F4E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21FAD3-4D65-498D-B689-B186CB54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26A94-60EA-49AC-A0C1-3616E9C2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83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E7648-B443-443D-8D6B-31C57383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13680E-C27A-4053-9CB3-2578C5C1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2C2CB-03BC-4490-9685-E0995FB7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550A9-A45A-421E-81C5-E4DBCD99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97F76-324A-4332-923D-EC06976C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68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457C5-1C74-41C7-8563-6A5D33AF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27770-931B-4710-A3EF-85B8F3B47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71219C-62D5-42DC-97C1-2F74243F8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3F22E-C940-48EB-B796-229E632A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F1E7D-A41B-41E3-9D15-7BBCE863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64350E-D7C6-4B91-B8FB-CB915F4D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2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D5FB7-2222-4803-8A26-73ECA393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565A5-D226-4729-9903-2F8744F7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BC0E3-2A5A-4D93-AE16-9D9E46DA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74712F-5CFB-4C72-B82C-C68D8996F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1F3FA-C0B6-48D6-983B-8BD4247DF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38C0C8-FFB4-4210-A298-8A8AFBC2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A0144C-E764-46A9-8FA8-27F9C397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C8AFE2-AAE2-4D78-939D-F09BD7B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0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ACF2D-7EE7-4261-9BEE-129B5A98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80CEBE-C52D-455D-B440-D236F233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502B85-8553-4C23-ACAE-3C4043C8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D05FE1-38B7-4125-B6B5-8F6AF0A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1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8F7749-1A22-4F46-B55B-DCD848F3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4B8DC0-C6CB-47E8-9F5F-BE2AA65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B7407-CAE2-414C-8216-7F0F3898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6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D098E-84B5-463C-BBCC-781D0DA8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0846F-5E50-4781-A714-A6E4AEFAB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3BED60-0DB3-4F56-A87A-1A9EC10D5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52D1F9-A1B7-4836-9C96-3FA3395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2ADA20-2A6A-4662-8FD9-073D39F0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49BFE1-D0C2-45E1-8244-2F6861F7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83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D07EF-6556-4B9E-93A1-09D5DF34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93B8D-6499-4AA9-BA7E-8BA60A12F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D1FDC-3C03-4E2A-91D1-0169EC1A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89E4B8-1F64-422B-A62A-068A43E1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2A2B65-C761-411B-82DE-FEE515C9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D093A-1734-43C0-9795-62414182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3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2F8DC8-E1A3-4987-AC4E-EF861899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12976-EA56-457B-91B5-7167C1AF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E9AF2-9019-460A-BD3C-78334B03E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291A-2505-4E28-8E16-1BD7F1A4F22F}" type="datetimeFigureOut">
              <a:rPr lang="es-CO" smtClean="0"/>
              <a:t>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B42DC-A3AC-4779-8600-CC43DF224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E88C3-8BA3-4E37-97A5-3F8AC01AE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8FAD-BEB7-4B02-8D07-FE4FC15E2F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260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tura de galaxias HD fondos de pantalla descarga gratuita |  Wallpaperbetter">
            <a:extLst>
              <a:ext uri="{FF2B5EF4-FFF2-40B4-BE49-F238E27FC236}">
                <a16:creationId xmlns:a16="http://schemas.microsoft.com/office/drawing/2014/main" id="{B8924DA1-9B73-4178-B5A8-A39AE777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5" y="265251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ndos de pantalla : arte digital, galaxia, Obra de arte, estrellas, Espacio  arte, nebulosa, astronauta, Salpicadura de pintura, flotante, universo,  agujeros negros, captura de pantalla, efectos especiales, espacio exterior,  Objeto astronómico 1920x1200 -">
            <a:extLst>
              <a:ext uri="{FF2B5EF4-FFF2-40B4-BE49-F238E27FC236}">
                <a16:creationId xmlns:a16="http://schemas.microsoft.com/office/drawing/2014/main" id="{77CD4389-CA49-4B0F-A683-CB281232E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5" y="4466493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54D0845-93FC-406B-93A2-381E6464D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36" y="1320604"/>
            <a:ext cx="2847975" cy="1600200"/>
          </a:xfrm>
          <a:prstGeom prst="rect">
            <a:avLst/>
          </a:prstGeom>
        </p:spPr>
      </p:pic>
      <p:pic>
        <p:nvPicPr>
          <p:cNvPr id="7" name="Imagen 6" descr="Dibujo de un barco en el mar&#10;&#10;Descripción generada automáticamente con confianza media">
            <a:extLst>
              <a:ext uri="{FF2B5EF4-FFF2-40B4-BE49-F238E27FC236}">
                <a16:creationId xmlns:a16="http://schemas.microsoft.com/office/drawing/2014/main" id="{E22C0CCB-BD1B-484F-9F2E-3734A37BF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67" y="3905544"/>
            <a:ext cx="2847975" cy="1600200"/>
          </a:xfrm>
          <a:prstGeom prst="rect">
            <a:avLst/>
          </a:prstGeom>
        </p:spPr>
      </p:pic>
      <p:pic>
        <p:nvPicPr>
          <p:cNvPr id="9" name="Imagen 8" descr="Dibujo de un árbol&#10;&#10;Descripción generada automáticamente con confianza media">
            <a:extLst>
              <a:ext uri="{FF2B5EF4-FFF2-40B4-BE49-F238E27FC236}">
                <a16:creationId xmlns:a16="http://schemas.microsoft.com/office/drawing/2014/main" id="{7C288942-666C-4CDD-B849-0BE12EE49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2" y="2077841"/>
            <a:ext cx="2705100" cy="1685925"/>
          </a:xfrm>
          <a:prstGeom prst="rect">
            <a:avLst/>
          </a:prstGeom>
        </p:spPr>
      </p:pic>
      <p:pic>
        <p:nvPicPr>
          <p:cNvPr id="11" name="Imagen 10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EE8965C-54D1-48C1-A277-F3A02FC73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09" y="784274"/>
            <a:ext cx="2609850" cy="1752600"/>
          </a:xfrm>
          <a:prstGeom prst="rect">
            <a:avLst/>
          </a:prstGeom>
        </p:spPr>
      </p:pic>
      <p:pic>
        <p:nvPicPr>
          <p:cNvPr id="13" name="Imagen 12" descr="Un dibujo de un mapa&#10;&#10;Descripción generada automáticamente con confianza media">
            <a:extLst>
              <a:ext uri="{FF2B5EF4-FFF2-40B4-BE49-F238E27FC236}">
                <a16:creationId xmlns:a16="http://schemas.microsoft.com/office/drawing/2014/main" id="{51E7AC1F-CD93-4E83-AEAD-6B7A0D62F04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"/>
          <a:stretch/>
        </p:blipFill>
        <p:spPr>
          <a:xfrm>
            <a:off x="4267200" y="3429000"/>
            <a:ext cx="3657600" cy="6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6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gloria.ocampo14@gmail.com</dc:creator>
  <cp:lastModifiedBy>gloria.ocampo14@gmail.com</cp:lastModifiedBy>
  <cp:revision>1</cp:revision>
  <dcterms:created xsi:type="dcterms:W3CDTF">2022-03-05T01:20:59Z</dcterms:created>
  <dcterms:modified xsi:type="dcterms:W3CDTF">2022-03-10T01:41:19Z</dcterms:modified>
</cp:coreProperties>
</file>