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390-BCC7-44B2-B14F-C10BD076841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C475-D89F-48E9-8C90-6FCF7DB0A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6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390-BCC7-44B2-B14F-C10BD076841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C475-D89F-48E9-8C90-6FCF7DB0A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8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390-BCC7-44B2-B14F-C10BD076841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C475-D89F-48E9-8C90-6FCF7DB0A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7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390-BCC7-44B2-B14F-C10BD076841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C475-D89F-48E9-8C90-6FCF7DB0A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4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390-BCC7-44B2-B14F-C10BD076841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C475-D89F-48E9-8C90-6FCF7DB0A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9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390-BCC7-44B2-B14F-C10BD076841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C475-D89F-48E9-8C90-6FCF7DB0A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5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390-BCC7-44B2-B14F-C10BD076841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C475-D89F-48E9-8C90-6FCF7DB0A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4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390-BCC7-44B2-B14F-C10BD076841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C475-D89F-48E9-8C90-6FCF7DB0A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8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390-BCC7-44B2-B14F-C10BD076841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C475-D89F-48E9-8C90-6FCF7DB0A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4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390-BCC7-44B2-B14F-C10BD076841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C475-D89F-48E9-8C90-6FCF7DB0A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8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390-BCC7-44B2-B14F-C10BD076841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C475-D89F-48E9-8C90-6FCF7DB0A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1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390-BCC7-44B2-B14F-C10BD076841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1C475-D89F-48E9-8C90-6FCF7DB0A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6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김창인</a:t>
            </a:r>
            <a:endParaRPr lang="ko-KR" altLang="en-US" dirty="0"/>
          </a:p>
        </p:txBody>
      </p:sp>
      <p:pic>
        <p:nvPicPr>
          <p:cNvPr id="1026" name="Picture 2" descr="http://housing-zone.co.kr/resources/img/ci/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54483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0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프로젝트 개요</a:t>
            </a:r>
            <a:r>
              <a:rPr lang="en-US" altLang="ko-KR" dirty="0" smtClean="0"/>
              <a:t>/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r>
              <a:rPr lang="ko-KR" altLang="en-US" dirty="0" smtClean="0"/>
              <a:t>개발일정</a:t>
            </a:r>
            <a:endParaRPr lang="en-US" altLang="ko-KR" dirty="0" smtClean="0"/>
          </a:p>
          <a:p>
            <a:r>
              <a:rPr lang="ko-KR" altLang="en-US" dirty="0" err="1" smtClean="0"/>
              <a:t>주용기능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종작원리</a:t>
            </a:r>
            <a:endParaRPr lang="en-US" altLang="ko-KR" dirty="0" smtClean="0"/>
          </a:p>
          <a:p>
            <a:r>
              <a:rPr lang="ko-KR" altLang="en-US" dirty="0" smtClean="0"/>
              <a:t>시연영상</a:t>
            </a:r>
            <a:endParaRPr lang="en-US" altLang="ko-KR" dirty="0" smtClean="0"/>
          </a:p>
          <a:p>
            <a:r>
              <a:rPr lang="ko-KR" altLang="en-US" dirty="0" err="1" smtClean="0"/>
              <a:t>아키텍쳐</a:t>
            </a:r>
            <a:endParaRPr lang="en-US" altLang="ko-KR" dirty="0" smtClean="0"/>
          </a:p>
          <a:p>
            <a:r>
              <a:rPr lang="ko-KR" altLang="en-US" dirty="0" smtClean="0"/>
              <a:t>알고리즘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데이터 모델링</a:t>
            </a:r>
            <a:endParaRPr lang="en-US" altLang="ko-KR" dirty="0" smtClean="0"/>
          </a:p>
          <a:p>
            <a:r>
              <a:rPr lang="ko-KR" altLang="en-US" dirty="0" err="1" smtClean="0"/>
              <a:t>기대효과및</a:t>
            </a:r>
            <a:r>
              <a:rPr lang="ko-KR" altLang="en-US" dirty="0" smtClean="0"/>
              <a:t> 향후 발전방향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99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housing-zone</a:t>
            </a:r>
          </a:p>
          <a:p>
            <a:r>
              <a:rPr lang="ko-KR" altLang="en-US" dirty="0" smtClean="0"/>
              <a:t>개발기간 </a:t>
            </a:r>
            <a:r>
              <a:rPr lang="en-US" altLang="ko-KR" dirty="0" smtClean="0"/>
              <a:t>: 10.12~30</a:t>
            </a:r>
          </a:p>
          <a:p>
            <a:r>
              <a:rPr lang="ko-KR" altLang="en-US" dirty="0" smtClean="0"/>
              <a:t>투입인원 </a:t>
            </a:r>
            <a:r>
              <a:rPr lang="en-US" altLang="ko-KR" dirty="0" smtClean="0"/>
              <a:t>:  5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dirty="0" smtClean="0"/>
              <a:t>개발동기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기존의 홈페이지 </a:t>
            </a:r>
            <a:r>
              <a:rPr lang="ko-KR" altLang="en-US" dirty="0" err="1" smtClean="0"/>
              <a:t>리모델링</a:t>
            </a:r>
            <a:r>
              <a:rPr lang="ko-KR" altLang="en-US" dirty="0" smtClean="0"/>
              <a:t> 및 보다 보기 편리한 홈페이지 제작 의뢰</a:t>
            </a:r>
            <a:endParaRPr lang="en-US" altLang="ko-KR" dirty="0" smtClean="0"/>
          </a:p>
          <a:p>
            <a:r>
              <a:rPr lang="ko-KR" altLang="en-US" dirty="0" smtClean="0"/>
              <a:t>역할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기획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본인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12~15</a:t>
            </a:r>
            <a:r>
              <a:rPr lang="ko-KR" altLang="en-US" dirty="0" smtClean="0"/>
              <a:t>일 전체적인 디자인 및 구상</a:t>
            </a:r>
            <a:endParaRPr lang="en-US" altLang="ko-KR" dirty="0" smtClean="0"/>
          </a:p>
          <a:p>
            <a:r>
              <a:rPr lang="en-US" altLang="ko-KR" dirty="0" smtClean="0"/>
              <a:t>16~22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작업 및 코딩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디자인 병행 </a:t>
            </a:r>
            <a:endParaRPr lang="en-US" altLang="ko-KR" dirty="0" smtClean="0"/>
          </a:p>
          <a:p>
            <a:r>
              <a:rPr lang="en-US" altLang="ko-KR" dirty="0" smtClean="0"/>
              <a:t>23~28</a:t>
            </a:r>
            <a:r>
              <a:rPr lang="ko-KR" altLang="en-US" dirty="0" smtClean="0"/>
              <a:t>일 </a:t>
            </a:r>
            <a:r>
              <a:rPr lang="ko-KR" altLang="en-US" dirty="0" err="1" smtClean="0"/>
              <a:t>앞단과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뒷단</a:t>
            </a:r>
            <a:r>
              <a:rPr lang="ko-KR" altLang="en-US" dirty="0" smtClean="0"/>
              <a:t> 코드 종합 및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후 유지 보수</a:t>
            </a:r>
            <a:endParaRPr lang="en-US" altLang="ko-KR" dirty="0" smtClean="0"/>
          </a:p>
          <a:p>
            <a:r>
              <a:rPr lang="en-US" altLang="ko-KR" dirty="0" smtClean="0"/>
              <a:t>28~30</a:t>
            </a:r>
            <a:r>
              <a:rPr lang="ko-KR" altLang="en-US" dirty="0" smtClean="0"/>
              <a:t>일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및 도매인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4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OS  :  Window 7</a:t>
            </a:r>
          </a:p>
          <a:p>
            <a:r>
              <a:rPr lang="ko-KR" altLang="en-US" dirty="0" smtClean="0"/>
              <a:t>언어 </a:t>
            </a:r>
            <a:r>
              <a:rPr lang="en-US" altLang="ko-KR" dirty="0" smtClean="0"/>
              <a:t>:  java1.8.0121</a:t>
            </a:r>
          </a:p>
          <a:p>
            <a:r>
              <a:rPr lang="en-US" altLang="ko-KR" dirty="0" smtClean="0"/>
              <a:t>Web : HTML5,CSS,JavaScript,Bootstrap</a:t>
            </a:r>
          </a:p>
          <a:p>
            <a:r>
              <a:rPr lang="en-US" altLang="ko-KR" dirty="0" err="1" smtClean="0"/>
              <a:t>FrameWork</a:t>
            </a:r>
            <a:r>
              <a:rPr lang="en-US" altLang="ko-KR" dirty="0" smtClean="0"/>
              <a:t> : Spring, </a:t>
            </a:r>
            <a:r>
              <a:rPr lang="en-US" altLang="ko-KR" dirty="0" err="1" smtClean="0"/>
              <a:t>MyBatis</a:t>
            </a:r>
            <a:endParaRPr lang="en-US" altLang="ko-KR" dirty="0" smtClean="0"/>
          </a:p>
          <a:p>
            <a:r>
              <a:rPr lang="en-US" altLang="ko-KR" dirty="0" smtClean="0"/>
              <a:t>DB :  MySQL </a:t>
            </a:r>
            <a:r>
              <a:rPr lang="en-US" altLang="ko-KR" dirty="0" err="1" smtClean="0"/>
              <a:t>Communiy</a:t>
            </a:r>
            <a:r>
              <a:rPr lang="en-US" altLang="ko-KR" dirty="0" smtClean="0"/>
              <a:t> Server(GPL) 5.5.37</a:t>
            </a:r>
          </a:p>
          <a:p>
            <a:r>
              <a:rPr lang="en-US" altLang="ko-KR" dirty="0" smtClean="0"/>
              <a:t>Tool: </a:t>
            </a:r>
            <a:r>
              <a:rPr lang="en-US" altLang="ko-KR" dirty="0" err="1" smtClean="0"/>
              <a:t>STS,ATOM,Braket,Putty,FlieZila,MySQL</a:t>
            </a:r>
            <a:r>
              <a:rPr lang="en-US" altLang="ko-KR" dirty="0" smtClean="0"/>
              <a:t> workbench</a:t>
            </a:r>
          </a:p>
          <a:p>
            <a:r>
              <a:rPr lang="en-US" altLang="ko-KR" dirty="0" smtClean="0"/>
              <a:t>WAS:Tomcat8</a:t>
            </a:r>
          </a:p>
          <a:p>
            <a:r>
              <a:rPr lang="ko-KR" altLang="en-US" dirty="0" smtClean="0"/>
              <a:t>버전관리 </a:t>
            </a:r>
            <a:r>
              <a:rPr lang="en-US" altLang="ko-KR" dirty="0" smtClean="0"/>
              <a:t>: N</a:t>
            </a:r>
            <a:r>
              <a:rPr lang="ko-KR" altLang="en-US" dirty="0" smtClean="0"/>
              <a:t>드라이브</a:t>
            </a:r>
            <a:r>
              <a:rPr lang="en-US" altLang="ko-KR" dirty="0" smtClean="0"/>
              <a:t>, G</a:t>
            </a:r>
            <a:r>
              <a:rPr lang="ko-KR" altLang="en-US" dirty="0" smtClean="0"/>
              <a:t>드라이브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5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관계도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064896" cy="518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2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174207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5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갤러리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4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135</Words>
  <Application>Microsoft Office PowerPoint</Application>
  <PresentationFormat>화면 슬라이드 쇼(4:3)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목차</vt:lpstr>
      <vt:lpstr>프로젝트개요</vt:lpstr>
      <vt:lpstr>개발 일정</vt:lpstr>
      <vt:lpstr>개발환경</vt:lpstr>
      <vt:lpstr>DB관계도</vt:lpstr>
      <vt:lpstr>주요기능 -메인</vt:lpstr>
      <vt:lpstr>주요기능 - 갤러리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2017-11-13T13:56:45Z</dcterms:created>
  <dcterms:modified xsi:type="dcterms:W3CDTF">2017-11-13T16:45:42Z</dcterms:modified>
</cp:coreProperties>
</file>