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8" r:id="rId8"/>
    <p:sldId id="267" r:id="rId9"/>
    <p:sldId id="266" r:id="rId10"/>
    <p:sldId id="265" r:id="rId11"/>
    <p:sldId id="264" r:id="rId12"/>
    <p:sldId id="262" r:id="rId13"/>
    <p:sldId id="270" r:id="rId14"/>
    <p:sldId id="271" r:id="rId15"/>
    <p:sldId id="273" r:id="rId16"/>
    <p:sldId id="272" r:id="rId17"/>
    <p:sldId id="25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2743200"/>
            <a:ext cx="4724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105400"/>
            <a:ext cx="4343400" cy="533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5AD8A52-896A-46EA-832F-9A63175966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6AA6F-6034-40EF-918C-077A13467E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47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838200"/>
            <a:ext cx="177165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00200" y="838200"/>
            <a:ext cx="5162550" cy="5105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F8A43-C234-483A-B5C8-CACEBC6017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20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85739-3052-4DF8-B571-F4A476BD19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65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74D2F-F00C-4E5C-B51A-B931725BA1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80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00200" y="1905000"/>
            <a:ext cx="34671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9700" y="1905000"/>
            <a:ext cx="34671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E64FE-1244-4B08-B183-6354114759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53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83165-5A01-4D01-82C5-A1BD0B11A3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26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2909B-3B9C-41BD-B625-92624205DB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7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EA143-CEB9-4C27-8C73-8BB468DEDE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77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76D6A-3793-4553-9EBF-B14F4D6FB1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6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13B7A-0191-4415-AB8C-320A89E8EB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2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838200"/>
            <a:ext cx="7086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Reading Fun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905000"/>
            <a:ext cx="7086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Sub topics go here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725E393D-7B82-46C1-9AE5-FCFFF9E31D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99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993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993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993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993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993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993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993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9933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399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贪吃蛇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答辩人：陈亚龙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系统功能实现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6. </a:t>
            </a:r>
            <a:r>
              <a:rPr lang="zh-CN" altLang="zh-CN" dirty="0"/>
              <a:t>相反方向 </a:t>
            </a:r>
          </a:p>
          <a:p>
            <a:r>
              <a:rPr lang="zh-CN" altLang="zh-CN" dirty="0"/>
              <a:t>和上一次移动的方向相反的方向称为相反方向，这种输入应该忽略。这样可以防止蛇从自己的身体中穿过。 </a:t>
            </a:r>
          </a:p>
          <a:p>
            <a:pPr marL="0" indent="0">
              <a:buNone/>
            </a:pP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82999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系统功能实现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   7 </a:t>
            </a:r>
            <a:r>
              <a:rPr lang="zh-CN" altLang="zh-CN" b="1" dirty="0"/>
              <a:t>吃到食物判定 </a:t>
            </a:r>
          </a:p>
          <a:p>
            <a:r>
              <a:rPr lang="zh-CN" altLang="zh-CN" dirty="0"/>
              <a:t>这里通过判定坐标是否重合来判断，只需要判断蛇头是否和食物重合就可以了，因为蛇的身体都是走蛇头走过的地方。</a:t>
            </a:r>
          </a:p>
          <a:p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57677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zh-CN" b="1" dirty="0"/>
              <a:t>项目测试及系统运行结果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905000"/>
            <a:ext cx="7086600" cy="4038600"/>
          </a:xfrm>
        </p:spPr>
        <p:txBody>
          <a:bodyPr/>
          <a:lstStyle/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进入界面      开始页面       结束页面</a:t>
            </a:r>
            <a:endParaRPr lang="zh-CN" altLang="zh-CN" b="1" dirty="0"/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7A5DC9C8-8898-4A06-B09A-DE29A07A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63" y="3449899"/>
            <a:ext cx="2423904" cy="255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418B520C-0915-45D4-9DA9-47E795A7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75" y="3449900"/>
            <a:ext cx="238838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AEA403F6-D84C-4EBF-A5F3-F297412F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97" y="3449899"/>
            <a:ext cx="223318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62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 </a:t>
            </a:r>
            <a:br>
              <a:rPr lang="zh-CN" altLang="zh-CN" b="1" dirty="0"/>
            </a:br>
            <a:r>
              <a:rPr lang="en-US" altLang="zh-CN" b="1" dirty="0"/>
              <a:t>5</a:t>
            </a:r>
            <a:r>
              <a:rPr lang="zh-CN" altLang="zh-CN" b="1" dirty="0"/>
              <a:t>项目评价 </a:t>
            </a:r>
            <a:br>
              <a:rPr lang="zh-CN" altLang="zh-CN" b="1" dirty="0"/>
            </a:b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zh-CN" b="1" dirty="0"/>
              <a:t>系统已经实现的功能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蛇</a:t>
            </a:r>
            <a:r>
              <a:rPr lang="zh-CN" altLang="en-US" dirty="0"/>
              <a:t>身</a:t>
            </a:r>
            <a:r>
              <a:rPr lang="zh-CN" altLang="zh-CN" dirty="0"/>
              <a:t>的显示，蛇的移动，判断碰撞检测，分数的显示。</a:t>
            </a:r>
          </a:p>
          <a:p>
            <a:r>
              <a:rPr lang="en-US" altLang="zh-CN" b="1" dirty="0"/>
              <a:t>2 </a:t>
            </a:r>
            <a:r>
              <a:rPr lang="zh-CN" altLang="zh-CN" b="1" dirty="0"/>
              <a:t>进一步改进设想。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加上开始界面，加上继续暂停功能，退出功能。</a:t>
            </a:r>
            <a:r>
              <a:rPr lang="zh-CN" altLang="en-US" dirty="0"/>
              <a:t>加上定时器功能增加游戏难度。增加关卡功能。</a:t>
            </a:r>
            <a:endParaRPr lang="zh-CN" altLang="zh-CN" dirty="0"/>
          </a:p>
          <a:p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86250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 </a:t>
            </a:r>
            <a:br>
              <a:rPr lang="zh-CN" altLang="zh-CN" b="1" dirty="0"/>
            </a:br>
            <a:r>
              <a:rPr lang="en-US" altLang="zh-CN" b="1" dirty="0"/>
              <a:t>6</a:t>
            </a:r>
            <a:r>
              <a:rPr lang="zh-CN" altLang="zh-CN" b="1" dirty="0"/>
              <a:t>总结</a:t>
            </a:r>
            <a:br>
              <a:rPr lang="zh-CN" altLang="zh-CN" b="1" dirty="0"/>
            </a:b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 </a:t>
            </a:r>
            <a:r>
              <a:rPr lang="zh-CN" altLang="zh-CN" dirty="0"/>
              <a:t>通过这次课程设计，我对本学期所学的</a:t>
            </a:r>
            <a:r>
              <a:rPr lang="en-US" altLang="zh-CN" dirty="0"/>
              <a:t>C#</a:t>
            </a:r>
            <a:r>
              <a:rPr lang="zh-CN" altLang="zh-CN" dirty="0"/>
              <a:t>高级语言程序设计有一个更深刻的了解，将所学的知识应用于实践。也感谢这学期彭老师的淳淳教诲，加上老师的教授和自己信息的检索，完成此课程报告。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861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 </a:t>
            </a:r>
            <a:br>
              <a:rPr lang="zh-CN" altLang="zh-CN" b="1" dirty="0"/>
            </a:br>
            <a:r>
              <a:rPr lang="en-US" altLang="zh-CN" b="1" dirty="0"/>
              <a:t>6</a:t>
            </a:r>
            <a:r>
              <a:rPr lang="zh-CN" altLang="zh-CN" b="1" dirty="0"/>
              <a:t>总结</a:t>
            </a:r>
            <a:br>
              <a:rPr lang="zh-CN" altLang="zh-CN" b="1" dirty="0"/>
            </a:br>
            <a:endParaRPr lang="zh-CN" altLang="zh-CN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  </a:t>
            </a:r>
            <a:r>
              <a:rPr lang="zh-CN" altLang="zh-CN" dirty="0"/>
              <a:t>由于所学知识有限，为了使游戏能够实现自己预先的构想，通过上网找代码和去图书馆借书找程序，比较画好的流程图及功能模块，不断阅读修改代码使程序达到预期所要实现的目标，完成课程设计后，我也感觉到自己对</a:t>
            </a:r>
            <a:r>
              <a:rPr lang="en-US" altLang="zh-CN" dirty="0"/>
              <a:t>C#</a:t>
            </a:r>
            <a:r>
              <a:rPr lang="zh-CN" altLang="zh-CN" dirty="0"/>
              <a:t>高级程序又有了新的认识。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01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D83CC-B94F-446B-A672-8365CF94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E5335-0C9D-4D86-8EAB-608050A5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81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2933700"/>
            <a:ext cx="1819672" cy="990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谢谢！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目录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1 </a:t>
            </a:r>
            <a:r>
              <a:rPr lang="zh-CN" altLang="zh-CN" b="1" dirty="0"/>
              <a:t>系统需求分析</a:t>
            </a:r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zh-CN" b="1" dirty="0"/>
              <a:t>系统功能设计</a:t>
            </a:r>
          </a:p>
          <a:p>
            <a:r>
              <a:rPr lang="en-US" altLang="zh-CN" b="1" dirty="0"/>
              <a:t>3</a:t>
            </a:r>
            <a:r>
              <a:rPr lang="zh-CN" altLang="zh-CN" b="1" dirty="0"/>
              <a:t>系统功能实现</a:t>
            </a:r>
          </a:p>
          <a:p>
            <a:r>
              <a:rPr lang="en-US" altLang="zh-CN" b="1" dirty="0"/>
              <a:t>4</a:t>
            </a:r>
            <a:r>
              <a:rPr lang="zh-CN" altLang="zh-CN" b="1" dirty="0"/>
              <a:t>项目测试及系统运行结果</a:t>
            </a:r>
          </a:p>
          <a:p>
            <a:r>
              <a:rPr lang="en-US" altLang="zh-CN" b="1" dirty="0"/>
              <a:t>5</a:t>
            </a:r>
            <a:r>
              <a:rPr lang="zh-CN" altLang="zh-CN" b="1" dirty="0"/>
              <a:t>项目评价 </a:t>
            </a:r>
          </a:p>
          <a:p>
            <a:endParaRPr lang="zh-CN" altLang="zh-C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 </a:t>
            </a:r>
            <a:r>
              <a:rPr lang="zh-CN" altLang="zh-CN" b="1" dirty="0"/>
              <a:t>系统需求分析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 C#</a:t>
            </a:r>
            <a:r>
              <a:rPr lang="zh-CN" altLang="zh-CN" dirty="0"/>
              <a:t>控制台贪吃蛇游戏是基于</a:t>
            </a:r>
            <a:r>
              <a:rPr lang="en-US" altLang="zh-CN" dirty="0"/>
              <a:t>C#</a:t>
            </a:r>
            <a:r>
              <a:rPr lang="zh-CN" altLang="zh-CN" dirty="0"/>
              <a:t>开发平台的一个小游戏，主要目的是休闲娱乐。其程序功能的实现主要是建立在二维数组和控制台界面的应用上，通过编写游戏程序能够熟悉掌握相关数组运用，提高编程水平，增加编程的兴趣。</a:t>
            </a:r>
          </a:p>
          <a:p>
            <a:endParaRPr lang="zh-CN" altLang="zh-C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系统功能设计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4</a:t>
            </a:r>
            <a:r>
              <a:rPr lang="zh-CN" altLang="en-US" dirty="0">
                <a:ea typeface="宋体" charset="-122"/>
              </a:rPr>
              <a:t>个类功能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6E9D0A4-E071-4165-A58E-A9502492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67099"/>
              </p:ext>
            </p:extLst>
          </p:nvPr>
        </p:nvGraphicFramePr>
        <p:xfrm>
          <a:off x="1043608" y="2564905"/>
          <a:ext cx="6912768" cy="3378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7058">
                  <a:extLst>
                    <a:ext uri="{9D8B030D-6E8A-4147-A177-3AD203B41FA5}">
                      <a16:colId xmlns:a16="http://schemas.microsoft.com/office/drawing/2014/main" val="160966021"/>
                    </a:ext>
                  </a:extLst>
                </a:gridCol>
                <a:gridCol w="1939281">
                  <a:extLst>
                    <a:ext uri="{9D8B030D-6E8A-4147-A177-3AD203B41FA5}">
                      <a16:colId xmlns:a16="http://schemas.microsoft.com/office/drawing/2014/main" val="977210364"/>
                    </a:ext>
                  </a:extLst>
                </a:gridCol>
                <a:gridCol w="4086429">
                  <a:extLst>
                    <a:ext uri="{9D8B030D-6E8A-4147-A177-3AD203B41FA5}">
                      <a16:colId xmlns:a16="http://schemas.microsoft.com/office/drawing/2014/main" val="3596141470"/>
                    </a:ext>
                  </a:extLst>
                </a:gridCol>
              </a:tblGrid>
              <a:tr h="562509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</a:t>
                      </a:r>
                      <a:r>
                        <a:rPr lang="en-US" sz="1050" kern="100">
                          <a:effectLst/>
                        </a:rPr>
                        <a:t>2.2   C#</a:t>
                      </a:r>
                      <a:r>
                        <a:rPr lang="zh-CN" sz="1050" kern="100">
                          <a:effectLst/>
                        </a:rPr>
                        <a:t>源文件及其功能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98242"/>
                  </a:ext>
                </a:extLst>
              </a:tr>
              <a:tr h="9346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文件名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主要功能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8265802"/>
                  </a:ext>
                </a:extLst>
              </a:tr>
              <a:tr h="4873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Program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该文件为程序入口，含有</a:t>
                      </a:r>
                      <a:r>
                        <a:rPr lang="en-US" sz="1050" kern="100">
                          <a:effectLst/>
                        </a:rPr>
                        <a:t>main</a:t>
                      </a:r>
                      <a:r>
                        <a:rPr lang="zh-CN" sz="1050" kern="100">
                          <a:effectLst/>
                        </a:rPr>
                        <a:t>方法。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466743"/>
                  </a:ext>
                </a:extLst>
              </a:tr>
              <a:tr h="4194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地图类，该类用来创建游戏的地图。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606496"/>
                  </a:ext>
                </a:extLst>
              </a:tr>
              <a:tr h="4873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Snake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蛇的监听器，根据按键改变蛇的方向、速度等设置。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284275"/>
                  </a:ext>
                </a:extLst>
              </a:tr>
              <a:tr h="4873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Vector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该文件实现组成蛇身的单位。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10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7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系统功能实现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1  </a:t>
            </a:r>
            <a:r>
              <a:rPr lang="zh-CN" altLang="zh-CN" b="1" dirty="0"/>
              <a:t>蛇、食物的表示 </a:t>
            </a:r>
          </a:p>
          <a:p>
            <a:r>
              <a:rPr lang="zh-CN" altLang="zh-CN" dirty="0"/>
              <a:t>把显示区域设计成一个大大的表格，里面的格子就是组成蛇的基本单位，一个格子可以代表一个食物，用食字代表食物，使用坐标来区分这些格子。 </a:t>
            </a:r>
          </a:p>
          <a:p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25835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系统功能实现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zh-CN" b="1" dirty="0"/>
              <a:t>蛇的移动 </a:t>
            </a:r>
          </a:p>
          <a:p>
            <a:r>
              <a:rPr lang="zh-CN" altLang="zh-CN" dirty="0"/>
              <a:t>蛇向前移动一步，可以看作是蛇头前面增加了一个节点，蛇的尾巴上少了一个节点（即去尾，加头） </a:t>
            </a:r>
          </a:p>
          <a:p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19236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系统功能实现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zh-CN" b="1" dirty="0"/>
              <a:t>存储蛇身的数据</a:t>
            </a:r>
          </a:p>
          <a:p>
            <a:r>
              <a:rPr lang="zh-CN" altLang="zh-CN" dirty="0"/>
              <a:t>由于要区分蛇头和蛇尾，因此这个数据结构必须是有序的。所以用</a:t>
            </a:r>
            <a:r>
              <a:rPr lang="en-US" altLang="zh-CN" dirty="0"/>
              <a:t>Vector</a:t>
            </a:r>
            <a:r>
              <a:rPr lang="zh-CN" altLang="zh-CN" dirty="0"/>
              <a:t>。 </a:t>
            </a:r>
          </a:p>
          <a:p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01446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系统功能实现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zh-CN" b="1" dirty="0"/>
              <a:t>蛇的移动方向 </a:t>
            </a:r>
          </a:p>
          <a:p>
            <a:r>
              <a:rPr lang="zh-CN" altLang="zh-CN" dirty="0"/>
              <a:t>这里讨论蛇的移动方向控制。蛇下一步移动到哪里，是由方向来控制的。 这里我们用</a:t>
            </a:r>
            <a:r>
              <a:rPr lang="en-US" altLang="zh-CN" dirty="0"/>
              <a:t>int</a:t>
            </a:r>
            <a:r>
              <a:rPr lang="zh-CN" altLang="zh-CN" dirty="0"/>
              <a:t>型常量来表示蛇的移动方向。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85501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系统功能实现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5 </a:t>
            </a:r>
            <a:r>
              <a:rPr lang="zh-CN" altLang="zh-CN" b="1" dirty="0"/>
              <a:t>如何显示蛇身 </a:t>
            </a:r>
          </a:p>
          <a:p>
            <a:r>
              <a:rPr lang="zh-CN" altLang="zh-CN" dirty="0"/>
              <a:t>显示蛇身，其实就是填充用颜色填充格子。 </a:t>
            </a:r>
          </a:p>
          <a:p>
            <a:r>
              <a:rPr lang="zh-CN" altLang="zh-CN" dirty="0"/>
              <a:t>需要</a:t>
            </a:r>
            <a:r>
              <a:rPr lang="en-US" altLang="zh-CN" dirty="0"/>
              <a:t>4</a:t>
            </a:r>
            <a:r>
              <a:rPr lang="zh-CN" altLang="zh-CN" dirty="0"/>
              <a:t>个参数，像素坐标</a:t>
            </a:r>
            <a:r>
              <a:rPr lang="en-US" altLang="zh-CN" dirty="0"/>
              <a:t>x</a:t>
            </a:r>
            <a:r>
              <a:rPr lang="zh-CN" altLang="zh-CN" dirty="0"/>
              <a:t>，像素坐标</a:t>
            </a:r>
            <a:r>
              <a:rPr lang="en-US" altLang="zh-CN" dirty="0"/>
              <a:t>y</a:t>
            </a:r>
            <a:r>
              <a:rPr lang="zh-CN" altLang="zh-CN" dirty="0"/>
              <a:t>，格子宽度，格子高度。 </a:t>
            </a:r>
          </a:p>
          <a:p>
            <a:r>
              <a:rPr lang="zh-CN" altLang="zh-CN" dirty="0"/>
              <a:t>像素坐标就是矩形左上角的坐标 </a:t>
            </a:r>
          </a:p>
          <a:p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754808901"/>
      </p:ext>
    </p:extLst>
  </p:cSld>
  <p:clrMapOvr>
    <a:masterClrMapping/>
  </p:clrMapOvr>
</p:sld>
</file>

<file path=ppt/theme/theme1.xml><?xml version="1.0" encoding="utf-8"?>
<a:theme xmlns:a="http://schemas.openxmlformats.org/drawingml/2006/main" name="reading_fun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reading_fun</Template>
  <TotalTime>122</TotalTime>
  <Words>669</Words>
  <Application>Microsoft Office PowerPoint</Application>
  <PresentationFormat>全屏显示(4:3)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reading_fun</vt:lpstr>
      <vt:lpstr>贪吃蛇</vt:lpstr>
      <vt:lpstr>目录</vt:lpstr>
      <vt:lpstr>1 系统需求分析</vt:lpstr>
      <vt:lpstr>2系统功能设计</vt:lpstr>
      <vt:lpstr>3系统功能实现</vt:lpstr>
      <vt:lpstr>3系统功能实现</vt:lpstr>
      <vt:lpstr>3系统功能实现</vt:lpstr>
      <vt:lpstr>3系统功能实现</vt:lpstr>
      <vt:lpstr>3系统功能实现</vt:lpstr>
      <vt:lpstr>3系统功能实现</vt:lpstr>
      <vt:lpstr>3系统功能实现</vt:lpstr>
      <vt:lpstr>4项目测试及系统运行结果</vt:lpstr>
      <vt:lpstr>   5项目评价  </vt:lpstr>
      <vt:lpstr>   6总结 </vt:lpstr>
      <vt:lpstr>   6总结 </vt:lpstr>
      <vt:lpstr>PowerPoint 演示文稿</vt:lpstr>
      <vt:lpstr>谢谢！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贪吃蛇</dc:title>
  <dc:creator>微软中国</dc:creator>
  <cp:lastModifiedBy>陈亚龙</cp:lastModifiedBy>
  <cp:revision>17</cp:revision>
  <dcterms:created xsi:type="dcterms:W3CDTF">2013-12-23T06:33:55Z</dcterms:created>
  <dcterms:modified xsi:type="dcterms:W3CDTF">2019-12-27T14:55:36Z</dcterms:modified>
</cp:coreProperties>
</file>