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theme/theme54.xml" ContentType="application/vnd.openxmlformats-officedocument.theme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  <p:sldMasterId id="2147483655" r:id="rId2"/>
    <p:sldMasterId id="2147483656" r:id="rId3"/>
    <p:sldMasterId id="2147483657" r:id="rId4"/>
    <p:sldMasterId id="2147483658" r:id="rId5"/>
    <p:sldMasterId id="2147483659" r:id="rId6"/>
    <p:sldMasterId id="2147483792" r:id="rId7"/>
    <p:sldMasterId id="2147483804" r:id="rId8"/>
    <p:sldMasterId id="2147483816" r:id="rId9"/>
    <p:sldMasterId id="2147483864" r:id="rId10"/>
    <p:sldMasterId id="2147483876" r:id="rId11"/>
    <p:sldMasterId id="2147485782" r:id="rId12"/>
    <p:sldMasterId id="2147485992" r:id="rId13"/>
    <p:sldMasterId id="2147485993" r:id="rId14"/>
    <p:sldMasterId id="2147485994" r:id="rId15"/>
    <p:sldMasterId id="2147485995" r:id="rId16"/>
    <p:sldMasterId id="2147485996" r:id="rId17"/>
    <p:sldMasterId id="2147485997" r:id="rId18"/>
    <p:sldMasterId id="2147485998" r:id="rId19"/>
    <p:sldMasterId id="2147485999" r:id="rId20"/>
    <p:sldMasterId id="2147486000" r:id="rId21"/>
    <p:sldMasterId id="2147486001" r:id="rId22"/>
    <p:sldMasterId id="2147486002" r:id="rId23"/>
    <p:sldMasterId id="2147486003" r:id="rId24"/>
    <p:sldMasterId id="2147486004" r:id="rId25"/>
    <p:sldMasterId id="2147486005" r:id="rId26"/>
    <p:sldMasterId id="2147486006" r:id="rId27"/>
    <p:sldMasterId id="2147486007" r:id="rId28"/>
    <p:sldMasterId id="2147486008" r:id="rId29"/>
    <p:sldMasterId id="2147486009" r:id="rId30"/>
    <p:sldMasterId id="2147486010" r:id="rId31"/>
    <p:sldMasterId id="2147486011" r:id="rId32"/>
    <p:sldMasterId id="2147486012" r:id="rId33"/>
    <p:sldMasterId id="2147486013" r:id="rId34"/>
    <p:sldMasterId id="2147486014" r:id="rId35"/>
    <p:sldMasterId id="2147486015" r:id="rId36"/>
    <p:sldMasterId id="2147486016" r:id="rId37"/>
    <p:sldMasterId id="2147486017" r:id="rId38"/>
    <p:sldMasterId id="2147486018" r:id="rId39"/>
    <p:sldMasterId id="2147486019" r:id="rId40"/>
    <p:sldMasterId id="2147486020" r:id="rId41"/>
    <p:sldMasterId id="2147486021" r:id="rId42"/>
    <p:sldMasterId id="2147486022" r:id="rId43"/>
    <p:sldMasterId id="2147486023" r:id="rId44"/>
    <p:sldMasterId id="2147486024" r:id="rId45"/>
    <p:sldMasterId id="2147486026" r:id="rId46"/>
    <p:sldMasterId id="2147486027" r:id="rId47"/>
    <p:sldMasterId id="2147486028" r:id="rId48"/>
    <p:sldMasterId id="2147486029" r:id="rId49"/>
    <p:sldMasterId id="2147486030" r:id="rId50"/>
    <p:sldMasterId id="2147486031" r:id="rId51"/>
    <p:sldMasterId id="2147486032" r:id="rId52"/>
    <p:sldMasterId id="2147486033" r:id="rId53"/>
    <p:sldMasterId id="2147486034" r:id="rId54"/>
    <p:sldMasterId id="2147486035" r:id="rId55"/>
  </p:sldMasterIdLst>
  <p:notesMasterIdLst>
    <p:notesMasterId r:id="rId75"/>
  </p:notesMasterIdLst>
  <p:handoutMasterIdLst>
    <p:handoutMasterId r:id="rId76"/>
  </p:handoutMasterIdLst>
  <p:sldIdLst>
    <p:sldId id="465" r:id="rId56"/>
    <p:sldId id="489" r:id="rId57"/>
    <p:sldId id="490" r:id="rId58"/>
    <p:sldId id="475" r:id="rId59"/>
    <p:sldId id="491" r:id="rId60"/>
    <p:sldId id="492" r:id="rId61"/>
    <p:sldId id="493" r:id="rId62"/>
    <p:sldId id="494" r:id="rId63"/>
    <p:sldId id="495" r:id="rId64"/>
    <p:sldId id="496" r:id="rId65"/>
    <p:sldId id="497" r:id="rId66"/>
    <p:sldId id="498" r:id="rId67"/>
    <p:sldId id="499" r:id="rId68"/>
    <p:sldId id="500" r:id="rId69"/>
    <p:sldId id="501" r:id="rId70"/>
    <p:sldId id="502" r:id="rId71"/>
    <p:sldId id="503" r:id="rId72"/>
    <p:sldId id="504" r:id="rId73"/>
    <p:sldId id="471" r:id="rId7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1pPr>
    <a:lvl2pPr marL="455613" indent="1588" algn="ctr" rtl="0" fontAlgn="base">
      <a:spcBef>
        <a:spcPct val="0"/>
      </a:spcBef>
      <a:spcAft>
        <a:spcPct val="0"/>
      </a:spcAft>
      <a:buFont typeface="Arial" panose="020B0604020202020204" pitchFamily="34" charset="0"/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2pPr>
    <a:lvl3pPr marL="912813" indent="1588" algn="ctr" rtl="0" fontAlgn="base">
      <a:spcBef>
        <a:spcPct val="0"/>
      </a:spcBef>
      <a:spcAft>
        <a:spcPct val="0"/>
      </a:spcAft>
      <a:buFont typeface="Arial" panose="020B0604020202020204" pitchFamily="34" charset="0"/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3pPr>
    <a:lvl4pPr marL="1370013" indent="1588" algn="ctr" rtl="0" fontAlgn="base">
      <a:spcBef>
        <a:spcPct val="0"/>
      </a:spcBef>
      <a:spcAft>
        <a:spcPct val="0"/>
      </a:spcAft>
      <a:buFont typeface="Arial" panose="020B0604020202020204" pitchFamily="34" charset="0"/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4pPr>
    <a:lvl5pPr marL="1827213" indent="1588" algn="ctr" rtl="0" fontAlgn="base">
      <a:spcBef>
        <a:spcPct val="0"/>
      </a:spcBef>
      <a:spcAft>
        <a:spcPct val="0"/>
      </a:spcAft>
      <a:buFont typeface="Arial" panose="020B0604020202020204" pitchFamily="34" charset="0"/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5pPr>
    <a:lvl6pPr marL="2286000" algn="l" defTabSz="914400" rtl="0" eaLnBrk="1" latinLnBrk="0" hangingPunct="1"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6pPr>
    <a:lvl7pPr marL="2743200" algn="l" defTabSz="914400" rtl="0" eaLnBrk="1" latinLnBrk="0" hangingPunct="1"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7pPr>
    <a:lvl8pPr marL="3200400" algn="l" defTabSz="914400" rtl="0" eaLnBrk="1" latinLnBrk="0" hangingPunct="1"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8pPr>
    <a:lvl9pPr marL="3657600" algn="l" defTabSz="914400" rtl="0" eaLnBrk="1" latinLnBrk="0" hangingPunct="1">
      <a:defRPr sz="4300" kern="1200">
        <a:solidFill>
          <a:srgbClr val="FFFFFF"/>
        </a:solidFill>
        <a:latin typeface="Chalkboard" charset="0"/>
        <a:ea typeface="华文楷体" panose="02010600040101010101" pitchFamily="2" charset="-122"/>
        <a:cs typeface="+mn-cs"/>
        <a:sym typeface="Chalkboar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6721" autoAdjust="0"/>
  </p:normalViewPr>
  <p:slideViewPr>
    <p:cSldViewPr>
      <p:cViewPr varScale="1">
        <p:scale>
          <a:sx n="60" d="100"/>
          <a:sy n="60" d="100"/>
        </p:scale>
        <p:origin x="1218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8.xml"/><Relationship Id="rId68" Type="http://schemas.openxmlformats.org/officeDocument/2006/relationships/slide" Target="slides/slide13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" Target="slides/slide3.xml"/><Relationship Id="rId66" Type="http://schemas.openxmlformats.org/officeDocument/2006/relationships/slide" Target="slides/slide11.xml"/><Relationship Id="rId74" Type="http://schemas.openxmlformats.org/officeDocument/2006/relationships/slide" Target="slides/slide1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6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1.xml"/><Relationship Id="rId64" Type="http://schemas.openxmlformats.org/officeDocument/2006/relationships/slide" Target="slides/slide9.xml"/><Relationship Id="rId69" Type="http://schemas.openxmlformats.org/officeDocument/2006/relationships/slide" Target="slides/slide14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7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4.xml"/><Relationship Id="rId67" Type="http://schemas.openxmlformats.org/officeDocument/2006/relationships/slide" Target="slides/slide12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7.xml"/><Relationship Id="rId70" Type="http://schemas.openxmlformats.org/officeDocument/2006/relationships/slide" Target="slides/slide15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5.xml"/><Relationship Id="rId65" Type="http://schemas.openxmlformats.org/officeDocument/2006/relationships/slide" Target="slides/slide10.xml"/><Relationship Id="rId73" Type="http://schemas.openxmlformats.org/officeDocument/2006/relationships/slide" Target="slides/slide1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70B0733-AD78-4545-9E1B-507D6514A6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EE519F-A497-4815-ACF8-C10CE93789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FAECE0-1DBA-4484-9A6A-E778ABB8CF9D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762556-1D1F-4421-8EA7-467F224FAE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BB489-CF57-4A61-85DD-10C4D24729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38E592-DDC3-4B6C-BCBB-163F76B166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眉占位符 1">
            <a:extLst>
              <a:ext uri="{FF2B5EF4-FFF2-40B4-BE49-F238E27FC236}">
                <a16:creationId xmlns:a16="http://schemas.microsoft.com/office/drawing/2014/main" id="{A2A1B2A3-8F81-467E-8D95-3A1881769D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日期占位符 2">
            <a:extLst>
              <a:ext uri="{FF2B5EF4-FFF2-40B4-BE49-F238E27FC236}">
                <a16:creationId xmlns:a16="http://schemas.microsoft.com/office/drawing/2014/main" id="{9D6586B8-F992-460B-A867-58021DC058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EFC022-D98D-4633-BC8A-13308D633A08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76804" name="幻灯片图像占位符 3">
            <a:extLst>
              <a:ext uri="{FF2B5EF4-FFF2-40B4-BE49-F238E27FC236}">
                <a16:creationId xmlns:a16="http://schemas.microsoft.com/office/drawing/2014/main" id="{9340C504-23CE-4C91-B536-FA3F3C4E239A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7349" name="备注占位符 4">
            <a:extLst>
              <a:ext uri="{FF2B5EF4-FFF2-40B4-BE49-F238E27FC236}">
                <a16:creationId xmlns:a16="http://schemas.microsoft.com/office/drawing/2014/main" id="{7C7ADBA7-A3C2-4047-B48E-A3A9154A81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350" name="页脚占位符 5">
            <a:extLst>
              <a:ext uri="{FF2B5EF4-FFF2-40B4-BE49-F238E27FC236}">
                <a16:creationId xmlns:a16="http://schemas.microsoft.com/office/drawing/2014/main" id="{5CB29C7D-3DE1-4215-A40B-7C0421CF5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51" name="灯片编号占位符 6">
            <a:extLst>
              <a:ext uri="{FF2B5EF4-FFF2-40B4-BE49-F238E27FC236}">
                <a16:creationId xmlns:a16="http://schemas.microsoft.com/office/drawing/2014/main" id="{796CF0A2-BEAE-4085-B2C3-DCCB68C90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A55C85-D4B4-4A3E-A3BE-3E2D0E11F15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97536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11118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354F1-580E-48F4-A474-5FDC14D819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6824-BA67-4F8F-966A-9DFA2A5407F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9C223-B617-4CCA-BF3C-560A4DBD30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5ABFD-494C-40CF-8020-DECA8182E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B12A5-FA7E-4CB6-B6E3-D93AED08C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38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88EB5-64DB-4F02-AB0D-3F186C4F4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DE6EA-295E-4A56-AB34-BDA2AB5B4E7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6BCBE-9015-4641-8A48-F1996F8564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04CCF-FE84-440D-B2E8-C375AA4E3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FC526-9A4A-44C4-AB77-BBA0C6B05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3814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AED87-1BD9-493B-A5F2-4C7A4B3E0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F358F-4843-4CF1-A69D-6F1DB8B93C4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B8A10-DADB-4E67-9E41-F7ACA2309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2C578-D40C-46B5-BEDF-B66CFB9D0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29007-700A-4A87-9371-F6DB03E97E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41446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076B24E-DBE9-46C9-9884-F74A40B4A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E5668-7674-4559-BB78-2661E77B07A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55B26-2884-46C0-A014-32A01DACE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DE42CC0-9B6F-4FCE-A1AF-BAD136E98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8F52-0E46-4DBA-9412-606D94AD10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83272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3E3409-AA36-428E-BF79-5D904D4CB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33F94-FCFA-43A1-BD5B-AB935FAE785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EE285B7-156D-4A03-9594-77691A00A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FA5D10E-BDCC-4639-9CAE-0A6EEEBFB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8F859-68B5-4101-84BB-EC231D8FE3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8910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41ED171-2FDF-47C4-AA78-E72AC3CAE2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678F8-6B9D-4000-9385-77049A21A99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2740BB4-7DEB-49EF-B7DE-49A3FBA8E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5D68B6D-73F7-4F71-9146-92DEB5DDC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D94A2-9615-49A3-A4AD-70A228C0C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23456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7685940-E6D0-43F8-9009-17C879D77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9AEDE-3CF6-4815-A256-DB679F0957E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2B44503-21D9-4204-A085-7B61E2A597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0437725-2061-4E88-9C4D-94E6A43DA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B5179-64A5-4803-B781-C9432E3B3E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1258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8CFA19-FA0A-4883-8F85-EBC1A1614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5F7B3-B964-474B-AC90-F11E072A38D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41E314-1A8E-4276-8885-E66B53640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FAF7225-10C2-466B-8F9F-7ADFBB9F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B1107-984F-40D4-9E57-E4C12880E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6441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67C6A1-1F09-44BC-99B5-3C6BAC22B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15FCD-7BD2-4EE9-8BDF-9ED8A9A0447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49DA40-C0FB-41B6-85F6-B14823E299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EF4353-0C53-4C57-B8A1-D9CFF99AF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10383-65EF-4F95-A63B-4FC3BBA67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99617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4AD94-11DF-4A94-8CA5-4EB05FCBD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96448-1411-40DB-9449-875484235FD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037ED-C68D-4C1D-8D1F-CAADEDCD3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275B9-2310-4B99-96F9-A282B11B3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97116-7B11-4332-9DB7-BFCD1EC01E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2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918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918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858525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1B51B-9A6A-4F90-97E0-3176254760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3E9B6-9D42-4852-A9F7-5A18FD29722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D1F1A-C5EC-4BC6-8C84-928B823E3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6008E-799A-4AA6-AAF9-E424FB518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628D6-D644-4963-97F5-38F9668345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22922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247F5-B0AB-4C13-A5D2-5524DDC2C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4497B-D70E-4636-8929-8E16135C1E4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30868-A2C2-4C90-99F4-AA27C8E1C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49CBA-4A81-4391-9990-CDD653CB7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E52CD-7E8A-48B6-A964-ECF90784DF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7295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7E706-F11D-45DE-AACC-5EB596EF5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7669C-BA07-410F-A486-FFC57BC91CB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17EE1-9272-4455-BDA0-EEE0FF320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ECE3C-9C7A-4546-906C-2C4E219D7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A1268-8FE6-468C-8E38-714978E114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2800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F046C-73CC-4758-ABDA-4BDA273019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7F788-E2EC-4C8A-8B0F-15E325B517E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26AEB-DCAC-4BA2-BBBB-931498101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EABA3-4648-4059-97B3-05B10BDF6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B0D6B-5076-40BD-9372-ECACEF809F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619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2B0B5D1-6BE9-41E4-96F4-0A2C0B299C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F288-B775-455A-AE7F-A9C9FDFD1ED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2A5F75-6926-4CA0-AA58-5A2D4C1C5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4B5713-2294-4A95-AFA8-9D5AC3D10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62EB3-1FE6-45BA-9DEC-E151AAC018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094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0ACFCF1-0728-4357-BEAB-92F2F47AB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82207-315F-422A-A8A2-4FA5F7438B3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A2BC52F-1F9D-4F44-B614-4C31F6C73D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6227FB7-A9EE-477B-8EC3-14A158FCE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F7C34-7EFA-42BE-ABBE-F2707C11CF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501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E7E578A-78C2-4477-9501-7E5621956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C262-71EC-41C2-B0F8-5C2A137EBE6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A0835CF-2D3A-43B4-BDB9-0DC0E685F4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6AC2BD0-7E97-40DA-B7F0-2F01C975C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12919-A840-4708-88E5-0266336FB9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504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A2482E7-7C86-4FB0-8299-9991569073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B0ED4-EA50-4F08-BEB4-4C62505E097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785D4F-1D36-41AC-A2D3-8FDB73B4E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24EDC4B-EA43-43BB-BE67-911E727262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E4698-1538-4E4D-B7EF-CC609183C1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8712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EBE9423-8A15-42CC-A7A0-1CAF4C88C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389B-7C9F-4F63-83E2-27E5E0E1645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34549E6-7BD3-4061-93E6-9AB5FE22D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771985-FAAD-49EC-BEE3-9FE19EF37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36491-9FBD-438C-925C-7C9BFB20EE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532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721DF1-57A5-4B9A-8B8F-1C249A5A0C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A2393-14B4-465A-ADE7-F6E04575739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A02A13-DD41-4694-873E-A459BC59C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F8C9B19-796B-4BF9-8D74-18BF2C8C6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504C2-AC41-472D-80F2-ACE2103F4E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4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881213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D392F-8A3E-40A5-88C5-C99F691B0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7529-D4BF-4D74-8BC7-5BA54BDE1E4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F7165-491B-47B9-B1E7-35A0F1CBA4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65E21-ED57-4F75-8997-8FD7763E1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0C8A9-33FB-4ACC-8326-AA56E1BFDB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832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6DC20-96AA-442A-83D4-54C915FA3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0ED1-6231-4D7A-B50C-B38277C92D2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A6122-07DA-4830-BE7C-1D6FD34AB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5ECE7-D69F-4D59-9CE6-42BE5DE9A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93CFC-59BE-49A0-B4E2-3F468BC6A4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525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8BAC110F-CCD4-4591-AFCD-0974D5FD0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A359A-AD56-4E22-8137-72FD421A6D0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866DA9C-218F-4BF1-975B-1923C6710F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96A1CC20-9546-4451-BD51-0D0BF510C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3C30-56DE-4A60-93DA-9B2378C8A0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0408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6348F04D-B567-41A5-81C3-F43EA26D1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88E23-8E09-45FD-996D-060689285CB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FF50F376-B3CC-4DDA-A5E2-3D0F9DE1AA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39FDF627-E31E-4331-8492-954B504D7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EA699-1AB0-486D-901F-3D2EC9F0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40419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1436A0D2-7B7E-43C2-826F-BA50CA7B4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B0886-4516-4735-AF0E-C2248AEDD33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2DC22C2-0C6D-45C0-995B-FF9BBA683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239C3E52-28F2-4FE5-8298-835AC5113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7D04D-4D94-42E9-86F6-507DB499E1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148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197D9D99-EDA3-4ACF-8061-3663A7927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0F94-DA1F-45E5-B3C0-73E953479F0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911838DF-CA8F-4552-9E10-7AF239988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A2742CC4-4AFB-4DFB-9682-10B758790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26B3A-FF10-41B3-B1DD-2214E33C8F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8274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9833AD4B-4698-4242-8766-D9BEEC7FC3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6835-7436-4AD4-BF00-03D82DD4E38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4CACA967-E3E4-4EF0-98EA-C2486183A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3FBC3CB6-FE5C-430F-86A6-086B0D182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E3C95-13CA-40B0-94A5-000E833B7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68925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3">
            <a:extLst>
              <a:ext uri="{FF2B5EF4-FFF2-40B4-BE49-F238E27FC236}">
                <a16:creationId xmlns:a16="http://schemas.microsoft.com/office/drawing/2014/main" id="{955D2354-0836-4887-9E65-F00B0CFFD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18AC5-0BBA-489E-8340-D613B413D05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3B6341F-AD5D-41DF-A1B8-7AEAF547E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22">
            <a:extLst>
              <a:ext uri="{FF2B5EF4-FFF2-40B4-BE49-F238E27FC236}">
                <a16:creationId xmlns:a16="http://schemas.microsoft.com/office/drawing/2014/main" id="{AE8D170D-A45A-4C99-8B76-1B087227D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87F8B-261B-4DD1-9965-CD3FFD71CE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4260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B59CC0A4-A0E1-40A5-BA18-DBCD27292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A312-4078-49DB-BE1C-D25ED6860DA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BE1AA5-2A0B-4508-A5E1-3E8E41C44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8AD0A1C4-F35E-4598-A6A3-12711A285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A5447-372F-49EB-941F-60C2B6BC0C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53494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A0D831A0-0688-45F5-8CAD-113232528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EBCD6-A5F2-4B62-8AA2-C8042BD6CF3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D148715B-D781-4C16-A540-AD40584D2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BF32820D-251B-4D23-859F-B70607E08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918A2-56AD-40A6-9C09-CA73769D06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51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2696376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54B3B57F-02D5-42FD-8531-A564A6A6E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BCCFA-E5AE-4C71-AF69-A08AF206A6B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D4AC085F-1E15-4FBD-9565-BF312462C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8659F400-2401-4DA5-8E56-63960F388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9B088-E259-4556-BC7F-A878015EA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06501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8D9FC313-C007-45D2-9B3A-3668E56C1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C947-4727-4585-AF1F-97F4159C0D6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FC22746-A1E3-4253-A517-B50C67EA2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8CA1E676-09E6-4163-9E57-6DA9964A4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CBEBD-C763-4085-929A-82069469A4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78299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264B21D8-9C37-421C-8AB7-7CA336F34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177A0-F427-4CC6-98B3-F49CF8046F3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630ED521-8937-40A4-ADA8-BFEE5E34D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E6012874-96F1-4052-A09D-D1F1F23FA3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0122E-A5F2-42A7-B701-F3CF5E14D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35074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B6A9F-76E0-45C0-AB7D-AFF428FDC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E98EA-0391-4B41-AC4E-DEEBE8E3321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4642C-C380-49E5-949A-90B198E23D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482CD-054A-49AF-A29E-0B58D3DE2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E6A0E-A224-42BD-8419-0F7146DD356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772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A9F34-DE11-40FF-811A-AD43A6D53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910-2CB5-4054-A93C-54B28AF1147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27CEE-BC4C-42C0-BA9E-2E1A181F2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51AF6-8FDB-4197-8A70-60524B27D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23D23-B655-4926-92B1-D53B9138242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2272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1F3BC-919D-4DF7-A804-D8A00C912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0EEC-FBAF-4B46-99A0-B07B51E6379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8BD00-7988-4DCF-AAE9-890BF8269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61B84-E1D4-4B19-8568-E1C9EB349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6FE7F-8AA5-4779-AE02-5C87AE9593E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819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4F7A40F-9695-4599-8766-259D276A2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0CB66-71E1-4F6C-A65C-01A2A8F2305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833C6A9-B005-4B2A-8E50-0D440F566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4172706-B47B-46C5-BA7A-15292A7A2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3A1D0-4C08-4748-8E6B-E6CAE5F323EC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3763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F210011-25D8-48CB-8A07-99EE73C03C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4E8FC-9474-4293-AE93-5C900A5B0E1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6B2C15A-A4BE-443E-B854-DF52E91DB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13E1389-6045-49CB-9191-D105A8B63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C86CF-BD62-44AD-A3F3-9485599C559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3056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F0F6302-7360-4A35-92C1-C549096AA1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06506-8663-4C1C-84AB-CF61F81EEA99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335E317-D5BF-484D-BD90-D05D35D6E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B186E6C-90C2-479C-9668-7B10156C2F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027B6-7E85-41F3-B44A-0736E27C051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527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5962D57-C76E-4EED-97FA-04DE82D05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C2A5F-3499-4ED5-BBDB-A2249360412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CD17C76-D05D-49C2-B62C-F22F0ACBD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4973956-9263-43E8-8AF0-BF0F64A9F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9D4A1-4572-4F12-9F8B-387A8CB375E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1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3342074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10EB9D2-2E7E-4BA8-A786-A7AEE8F96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8EA-ED15-46E0-A003-1D84C90508E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D4DB91-FAA3-4FB8-B01D-968CE94B7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9F04A54-8203-4746-BEC5-F40267C2E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0A7C7-F3D5-4E1E-BA88-ED807B31844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5427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C80620-09AA-4147-851D-1DE0F7D96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28D87-C815-4585-8ACA-789FF57C650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B41B675-B268-4974-A743-71D008F74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072D1F-BD6E-4A59-A42A-4E4BD46B7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235-C1B0-4C68-B5AB-84A125397A3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0622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9A10F-5FE7-4F9B-8E41-98E2861CBB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79F29-BCFA-42C2-BE5D-D615D0CFE1D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C3206-5AB7-46DE-A5B3-429A55C24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60D16-B05E-409D-8E82-7D50042B96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2C516-74E2-4AF0-AAAF-59D3ABA3ACA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3922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9C21D-B992-48EF-8EF4-0C042E43D3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7D700-C892-4242-B440-1FE59993EFD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BC173-16F9-4A7E-97B6-942A40AF72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694A9-7D1D-43E7-8361-D5116A395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AC452-B1D4-48B6-A381-FB944103852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2417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003CD-FE65-4656-A299-8588C7D9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AD3D-3560-4DDA-90C0-5E1644590FF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9A29E-000D-46D2-8C8F-264E6648F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25BC4-7FAB-4D89-912A-B051F9C65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09F68-F7B8-4F43-85E1-53047D1D3C7B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997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8A416-8ECF-4E2C-AAA7-63692545C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D4172-81D4-457F-950C-39FF4025966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981EF-A8D1-4731-A3C1-EE1C5845A5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4C58-8FF7-49BF-BF97-5C0E4CD4D8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90D2A-73A1-4251-B1C7-CB82D320025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5169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326D0-ABE4-4EA4-9FC8-5E7623176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071B7-7972-4070-8C90-34E6463354A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13C32-7FA0-49AD-A773-71C0064DE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014DE-8C41-4EF9-BC8B-86AEE323A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D2B9F-D119-4F8D-85A4-A71BCED85A1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1146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5FD7E4D-027B-4E8B-B483-359E8B448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8853-793B-426E-AA20-F1CCDE3AB45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D70ED2-DAE7-4929-802B-0E5378EF09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ABCAA5F-A78B-452D-9372-61B05F910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5C42F-F47C-4B2A-8D03-4236D6F3992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561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2FC18F2-815B-4DDD-ACA2-A1CB630AD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DA6EA-9DF8-4C2C-9D52-A045E29A928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87440D5-60DC-4A5D-9AAC-C5C428058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3FFD7E8-4B2A-4114-9E1C-E84192DF6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6B91-A6BE-4912-A6CC-204D048FBCF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1612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780169A-A14A-4879-8CFC-E83BE6746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30769-A21D-4C60-9303-C43D1A83A17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88D9BB0-85BA-4208-8F52-85DEE8AFB4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0F69771-5D07-4E29-8722-E31061D5E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2BC3B-925B-4D53-AE18-2BCDF734C9B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02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946400"/>
            <a:ext cx="2476500" cy="574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98900" y="2946400"/>
            <a:ext cx="2476500" cy="574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687702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8DF66B1-9B4C-48E9-8EA5-F98230E21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1CD8-8461-4F42-BC11-3950AB3C133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E0FE707-A7EC-4920-91CD-26C93EA4C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8BF8C57-2125-4762-BB93-117FBBA9F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4E87C-D2B7-4E36-8E4A-DDBD81F1C12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704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4128F8E-0F43-4C97-96C1-C127DB75C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8C648-20DF-4526-A747-42700320F17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5A7FB3-2B7B-45D7-9B2F-F65E2FEC2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00448B0-3DF3-4A01-96E2-CF50E0DF9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D5190-4785-42E4-A321-D1B501C0B9D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4037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671B6E6-056A-42A6-B4BE-6D276EF50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60A1-2B93-41C9-B135-D6FF893B62A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8932980-3802-4990-B0CC-8D8305CE6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562CE65-BB58-41A6-9E39-298146B84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C2DF3-330A-4051-9E59-61F2BB0A4A9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2711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5FD67-FF71-408D-9111-0E29BE3A3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4AE4A-FA2E-4CB5-A1CB-B425D7114AF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B56F9-71F7-4FB3-BCCF-02434C4A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2883-1EE4-4B32-B9F2-D51EA417E6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ED56B-58BB-4F47-BAF1-5FF8450DA4E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3228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B03F4-E71E-4D85-8AEF-F05858A53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06BBD-AD1C-4D59-93C2-134DE334C2B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1B93F-BDB2-474C-927C-40D79BAFB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56796-4065-4984-B14E-40362DC028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541DC-C1DC-404A-B392-3F159CBAF77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0743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D0012-AB77-4EAA-B30B-4D3CC4BC5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15C3A-E4E8-446F-98F3-F2D3C6EDF57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81246-5EC4-4DE8-A0EA-A7D1AAE59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E6F49-09CF-486C-BBB5-A8E068FAA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C5643-49E6-456B-ACE5-627EAF28AFF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0990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D9395-1522-4291-98EF-60D34F7E1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426C-5CE3-4A76-A127-A1895BBA83A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F3420-7B33-4D57-8784-CD0503577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1A4A4-D7E7-4243-930B-AC9D3AFCE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D9C3-ED56-4F6F-B5A6-94ED6D62709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0456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3D7D0-5F9E-4E47-B2FA-E82FBB9C0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CC72C-3356-4E4D-ABE5-83749617AB2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E9557-15DE-4D99-A880-56556A4B26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DBDEF-449B-4514-983D-1A9101238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CA062-F1E0-4818-875B-9194A761938C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70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0C2B90-FC1F-46D9-927F-ABF2F491E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F4F8F-8AF8-40D3-B6D2-37CC98C530B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BD42F15-2AE4-40E0-B164-2966910D4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E558C74-A2D6-4428-8D91-6D649EBD5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2DFB6-1EE8-47F8-B086-E0A45183717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0393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03D625-65BB-49C6-92D3-0665B34B3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107EC-0F72-4000-A80A-6D0951AD9D5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1A1E542-C45F-4CB3-BD83-1CD19EDF4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323172D-5D60-414F-B12E-B50DA5A75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768E7-BEC9-44BB-A368-BB55A13C78A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5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3227232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5B61EAD-E17A-4400-8CCC-20BF07E8C0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D78BF-498A-49DD-BB19-F5C5599A44A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42E9160-7DB4-4EA0-9A7A-1FB0FD835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6ECB65-900B-4D1C-A9D8-C86C3D690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9BEE5-F725-432C-9D70-53312308901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9060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23A3E65-DA01-4E16-81A3-B44922C41F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82A46-8454-4AE4-AC70-019F8120B08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2EA3575-96F9-4176-A217-D399EBF9F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DDDF6D7-11F9-4453-9A85-23FB53B71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95554-3E14-4C58-A621-56D2CFB0F2E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4810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F0F3D00-E4C9-41FD-91EE-017067CFD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94AF-05BA-40E1-9DFE-08C6A7C7E65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6507852-88D6-4DDE-B148-B568A9A09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9CE0850-625F-4779-9CEE-88C98229B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99338-9043-4AE4-BC7A-625C9D0D76A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2432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C55E564-899C-4678-BFF1-8D0D5DB47C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885A-725C-455C-8CDB-DA53B0BEC8F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61A4898-C2FF-4A50-B091-BDB8F0F91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E7B13DF-6B2B-4063-9CAB-F9A272E5A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325CB-A5B1-43BF-9631-53167B1F560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970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A6DFE-564A-4AC4-BE23-EC20B4F5C0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FD7AA-CE1E-42E9-A88D-D309AF3DB16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92764-4025-463A-A3F8-E6EAF1E49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BDB4D-C479-4292-BB20-4DD2AA026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986FB-A647-41B1-980E-07D1A085A0A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0168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10367-8F96-474C-A239-5B7ACC65CD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F0DD-4A9E-4EC7-96CC-28156E574F1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52202-2BAD-4DA8-813F-A06C93FA8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4CB35-324F-45F6-A6D7-29F896EEC8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E1F19-7D82-41B7-B6FB-224697B291A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6431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C2B2C51-6550-4182-A737-21C930452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F48D2-F4A2-465C-A33C-1FE827F11C0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8A5102AB-8044-472E-889A-77E646302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B46D8351-C04A-43FE-B11E-1E3502BE67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4BFF3-E58D-4624-83D8-E19DDB760A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4927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9622C3D8-20A3-4390-8B2B-53E11E94E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3E5A1-6548-4DFF-AE78-85973EA50CC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7F765F11-F416-4EA7-A532-2D1801A77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4F24B88-CA7F-4333-8404-5CE078C44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B4967-C52A-4879-95BF-BBC4CFF621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09385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F8CAFF1-8EB1-41CF-81A2-F94312F41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31449-515C-4638-8653-904CE55789D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9FEE37BC-F862-428F-A145-0454B554D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50D25DB1-528A-42DC-B391-8AFD02086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70F33-BD0C-41C1-8D39-BCF4DBA9C2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5339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0A5AA-1362-4354-AEEE-EFFC3B3B0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86120-0DD0-44BB-88CC-A1E2B8E33C3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38861-3FE5-48E6-88E7-03AAC341C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22FCD-C190-4C61-B951-C6060D678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1E881-38C8-4CB5-89F3-0B3A5E084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724937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ED6D35AB-2D2D-4AE4-9500-A64B5F30F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F480-F2BA-48CD-A66D-7F7EA8EB086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52A21124-2B93-42B6-87FB-382CDD071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A153B7F8-5063-4A0E-A29C-4E19E606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E0B3F-9AC6-4A83-8733-4A9B68B26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3847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F0159538-B8DA-4E13-8688-24D5C8DAE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5D130-84F9-48B0-84F6-8978665B4B9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7730C74E-97CE-466C-AFF8-E3A38660B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C6E8B3D2-E920-439A-89E4-CE23D26A2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E42FD-BEBD-48B1-97BD-FB1B5B836D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6632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3D0C72E2-A5BA-4679-9A91-8CA1A43DA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CD7F3-6D0A-497F-BC36-21F1517C861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DAC6313B-5213-4553-B911-9B52589B8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98656D74-08A7-4E7C-853C-8E362DC41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0C5CC-E56C-45C4-A263-D467F9F0CB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01760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98A52-9ED0-4750-8380-6F122AF5D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AF68-61FC-4188-B39E-3D16E31492D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0CDE4-8313-4F76-84D5-702832146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3F4D0-1400-480A-8964-54201B23D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B4E-478E-4C82-A383-441E544528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3682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278DA-7310-4235-A125-FD79EF8DD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C5F97-1565-479F-AFDE-66E6898CA97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2FBE7-FB10-4C77-8346-2847C4BB0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5244D-0553-47CD-B56C-7F113A29E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FDC8C-CCF4-4440-9A54-B87D6EEA70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68139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AE37027C-E984-493F-A1F6-2AE575409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86456-D0BE-4045-A8EA-EA534D1C838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A6D49D0-D8CE-4F5A-999D-D33D36C21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D0D89F25-6FFD-435A-9B61-D1CBD92F5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86216-5FFF-4881-971C-00D626CB9D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59767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1807582-E981-4ADC-9241-22A23FB9F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606C0-39A1-457F-9BA7-BB3856FB199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39923CB3-5253-4B6F-A605-DA9B14FEDC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10A959A2-3D46-47E9-825F-456AE10EC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0817E-D1C0-4AD2-962B-8D537E05D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2738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F62073AD-E4EC-4E84-AE7F-17D7DF1D63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A1561-3035-4E70-B60E-3194C049098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681ED532-0391-4FA9-8833-9B4508B38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B41278D8-6014-4820-8961-AB2104AB2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11206-CE41-496A-8C26-A129B22DB71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5202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DF06B423-1B06-4234-9F83-9368A13B70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777A3-A688-405D-A9D4-99DBE36FEE8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6CA075DA-19E6-465B-86B4-676A991E1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67CA884B-8FDC-4063-BF84-CA155E3B5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A3A62-35E7-4794-BC86-E03578508C5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5310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69D2A06C-B032-4640-A4CD-D8F731695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0F47D-166F-41BD-9418-EEBC633F999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D56603CE-F640-49BE-833A-2777EA49A4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7AB76007-4845-4227-9DB4-4F55CAF77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A2863-D28C-4B4D-A3EE-544CE058CBF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1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072947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DE39B2A5-47D1-4E22-8F14-7B7661D1A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C02BF-8088-4969-A423-BFF8024AB8B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7F700864-F517-44ED-8ADD-6BF5BFA52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29681D8B-8A86-4106-B05D-5838B71D4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A8307-05DB-4335-B171-C6593FB6A19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431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2ABB4-5FCD-4D43-A32A-FC737D3D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A664C-321F-43D9-B9B5-D54BC4ED922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B10F9-48C1-4711-A953-B1E10438A1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25B3AD-6D8F-4A44-ADE7-4B06A39E6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33F76-1AD4-4763-AA4C-DD5ABCEBB27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9811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>
            <a:extLst>
              <a:ext uri="{FF2B5EF4-FFF2-40B4-BE49-F238E27FC236}">
                <a16:creationId xmlns:a16="http://schemas.microsoft.com/office/drawing/2014/main" id="{8874B9FE-E885-4522-AE10-20F655859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1208D-A337-4328-B6A8-35C0D595915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7">
            <a:extLst>
              <a:ext uri="{FF2B5EF4-FFF2-40B4-BE49-F238E27FC236}">
                <a16:creationId xmlns:a16="http://schemas.microsoft.com/office/drawing/2014/main" id="{A2C2F8A5-53C0-4DDD-884A-A9E56428F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281EB5DB-F2B4-4D0C-9DD2-846ED9292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75432-8660-44ED-8291-A31727B702B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3801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>
            <a:extLst>
              <a:ext uri="{FF2B5EF4-FFF2-40B4-BE49-F238E27FC236}">
                <a16:creationId xmlns:a16="http://schemas.microsoft.com/office/drawing/2014/main" id="{4879E22D-995D-4A6B-9F9D-DD66F92CC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1586-7F58-4F8A-ABDE-82679B5AFA1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A1692B3E-6F00-4D33-9B4C-64207A678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>
            <a:extLst>
              <a:ext uri="{FF2B5EF4-FFF2-40B4-BE49-F238E27FC236}">
                <a16:creationId xmlns:a16="http://schemas.microsoft.com/office/drawing/2014/main" id="{E34FDD19-DDB5-4528-9CFC-42F5F7615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7670-89D1-4CAD-A52C-B0124353B45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328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61405FCF-3757-4F3E-A9DE-7621FDA2E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3EEF2-FADA-4615-A02C-45218AD400A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5BB304E7-702B-444E-BC54-335EE83F56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2AC587E9-AFF0-4E93-8B5E-ACDABEC5E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20D4C-D593-4293-8AE5-AE042314E59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3226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31556D64-1B75-446F-A609-B0C7AD51FD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C9F08-4E2C-4BB6-B009-CA8C301F979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98A0C1A2-AD96-45F6-8847-D9273D7B5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F51FB94E-140B-4CAF-AFA4-01ABDF34D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80888-4A38-41D2-82FA-5CA6190A61AB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4413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8876ED9E-FE30-4FE0-8D13-DF1E73181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EC8E8-95C1-458D-A473-CD8F487BCAC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4D39C7AC-0864-4E29-BE6E-A56F2BFE4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5FC13BA6-EFEB-42EA-B529-F37E48810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21DAF-9336-4DB1-A887-293B8F0598C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9244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E672AA89-1843-46CD-8C49-9ADD8097D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989B-E8FE-4483-A03A-636D9848034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88C4E57C-9123-4566-82AD-48C21360B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85A2C671-677F-414D-8A9B-07987B7D1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B1AD6-8A94-4677-8F4B-82709E1D4BD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6913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B9C4ED5-5A18-45F8-B705-DC9EC0A8A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4EE2-F9F4-4537-BE86-ED642C75027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CCB2875-6DC1-4F4C-890D-2AF66DF44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C59E81-0891-434E-B070-1CB57A9FE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2ECCF-36BE-492B-BF91-A33B8A7BD5AC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798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7FFA4C22-D74F-493A-A637-41557906C5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B37DE-C49F-4806-B883-B184BFB05F9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E415FF9-7957-42BA-BC00-2CD9F33AA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4BE9F8D-FEC4-49E8-8016-BA7723816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A303-B377-4193-A9C7-35E01576B6A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7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501232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3C778DD-8FEE-410C-BED8-327A776A2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7E187-75E1-46E1-B1DF-8F331CE610C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5BC5652-B182-4DAF-AD19-5FC9B83AF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6D8C542-31E9-43FD-A2AD-021F3C30F0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8336F-5403-4276-A8F3-CA6EEDEF224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3083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FA26537A-0FA8-4624-8875-013D57620F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D5A-FA5B-4F0D-8B5C-412CB196331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1601C94-5DA2-45F0-9525-9B4C94A57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4AC28A39-1DFF-403E-8980-A0BFD3232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C4016-DE42-4C47-A66A-CE59C32E5E7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5014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D8A24002-AAA9-41C5-A9A1-0EC65F040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2B218-EF9D-41B9-AD43-BF9F06AC44C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9024ABE8-F612-4373-8D41-9E8A621E88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94F4AD4C-54D6-44A5-819A-A8C81F8C7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44DC3-D782-4FA6-B3DA-FEF9195ED4D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2290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D8384-79D0-4C17-A658-594DC9BD6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0FBC8-CCA9-4716-B9C0-18143292B86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74D63-9CE4-4D95-9622-B0A037C13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18C7F-74EC-4E3B-ACA2-1572C0B0E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2CD2E-E54B-4118-839F-E5531DBC19C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8481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3D6F80C3-18AD-4E36-AB44-909E98BA7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7A799-A2B5-4D6A-98B8-F50C92274D3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07846E5F-29F3-4CE5-A12D-DFE350F3F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5EFD624E-662B-47BF-B384-8BED29F31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C1122-5D88-4048-91BF-01EFF13BE41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4510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1E02DD8F-99F5-4A22-AE0E-7F90C8C26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20F1E-FEA9-4A45-9D13-1251F70ADE1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5AB998F-F544-4873-BB05-3F366E3FB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07CAC99-9BA1-4D09-951E-01DC75C64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4C4A7-5FBD-4F94-B3C4-FA2762B1215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4046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A2E70A67-FBDB-49A1-A377-99AE3FBF7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4F223-706B-43E2-B596-E8D8F9FF428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80E24BC-1692-47B2-B3EE-8FF9CD98A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B969D47-C21C-47AC-B9CD-B920DC13F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00461-692C-4E0E-804A-F65727E0D81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5752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2AC8C54A-20BE-452E-822B-99D4C4F42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A8D24-E28A-41D2-8C3F-8487EBC3248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EF9C7EA-4F9E-4787-A6B4-2049B3087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91151F3-FECE-4834-8148-806A848F3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75BF2-FFC5-4ABF-9FE0-49ABFEBFE23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648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CB122D8F-102A-4236-902D-99EC0ECDD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3C1E6-7CEF-48F9-ADFB-8023529C41F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3259CC9E-8816-400C-90A7-6A85D3DB5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CA24669-EA4F-4178-82F2-66A68C4595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07C6-4AEA-4812-A176-E8EAA779AA3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6436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FC28950-E667-49FC-92CA-D08ABB9DAF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CDEBF-B9A5-45E5-B5B1-686C1C463C0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8924488-35DC-4A0B-8903-2ED3D2CD0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0185768-8D8C-435E-BD53-5D1267138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DDA96-8D7B-405B-9E13-11324C1A0EA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2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325144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halkboar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6047248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6899D1D-5109-4B59-8FE7-BC30EECE7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CEF6-3A12-40E2-A3CE-D018EC3357F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ED2DAF70-154B-4B05-8997-F55542DE2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62CD210-2746-4A14-8C3A-CCC4350B51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CA2B0-3E28-4A20-8918-A85699B2F10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041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9AEBA56-314D-4B4D-A090-1C2550FF0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CD7E0-C853-4CED-A82A-5A89A10AECA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C2A36D5-8587-46ED-A33E-B0755E3F7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F54FA3CA-CED5-49CC-8E7D-EA77D7D0F2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1CD8D-8928-4B79-8CCE-6DB09D45201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1210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AD271A2F-067B-400A-8B2F-62EA08BA7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AC97D-6088-4874-BBAE-D7DBFCF3DBB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05A5851-41D7-4330-9520-B765CDB11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8AE5D46-AA91-4379-91E6-E1F3F4FAD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EEAB4-E377-44E0-8F36-01F52D5CE58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5791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55CD4F4B-60B3-46F2-B45D-FC14FE42E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56D93-C9D6-4DAF-8579-3B9BE950341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709726F3-6B7F-400C-BA49-3E4D823D0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2BC8DD0-9BD3-4164-8368-3E504FDCE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E4E16-BC17-4A66-BEB2-CCCD857AEE2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9336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E4938481-E6DC-4F7B-A8E5-F57AACEE0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4526C-C05E-4A2D-A9E4-4FDA2CADB76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6AA3202-2D8F-4045-9596-EC8C6B037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3191E5C-9EAE-4567-9EF7-0F040344E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1207C-CA41-4E90-82D9-3818CD06EFF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269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AC94D4-CDEC-497A-8D5B-D927031394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70FF4-FDF2-4657-9146-5BAACE7F393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EAB83-7FC4-48E7-8A0B-0CA6860E9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DF970E-6D6B-413C-AB18-3326F2883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C4B9-46D0-4AF7-8795-03118A5FC52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3374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BA579021-2076-4E18-99D5-6D050D14E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D700-2198-4304-B6A0-9E8AD6DFB13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F4D1EC65-BED9-4F4A-B255-B06F18AC26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7EB497E-7B6F-48ED-A46F-8458C6870B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20AEC-B4DF-4967-93D3-AFCE2FA4FFB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9618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7690B91C-758C-45EC-A3AF-0FBA865B9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EF22E-995D-44F0-9CDF-4861CC9EBFE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75CA1227-D1B8-44B4-A7B3-4DB9D2E74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8A1313A-DAC3-4FB9-A5BE-6B6536738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35C8A-6891-4896-A762-38F71DA9169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7867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9661946-FDDC-4506-90C2-E90AC8274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1EC3A-602D-4F60-AB5D-E2C700D5368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E5061537-6CD9-425D-8376-75CA1FA40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E98CA58-0C35-4C99-993A-7C0F26B4E8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1910F-3435-48CD-847F-D4ABCB8615E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2541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9478E69E-CE79-4F1F-B19B-8486D4140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E86DA-0201-4DAC-8667-0FFB759CD8A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A75208F-565C-477B-925B-FBD10470A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72814A1-6496-4581-BD95-E8C1D7D86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6CABD-316F-44A4-B113-C0F04ACE6A1C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72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31642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5ABAF1A4-0D0A-4FA0-9AFC-2C1EE216F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EB22D-1303-43C9-A491-28DA245376D9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3C15EA5-29EF-442C-8725-C1DFFA805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0181C6E2-E508-47CA-8D1A-D4E14E3584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29E6A-C184-43FD-AFC9-6CFC9996941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4749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4904BB-C9F1-483D-946B-868A356A4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D8CBB-05AB-4E72-ACC1-5C7E08C13C0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EACA43D4-8332-4909-838B-571D342C2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57AF67E7-5F2A-461C-8DF7-51AD6063A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9FA0-441B-411F-B289-1ADE9FFD6A5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0154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BA27E7B-91B6-49E1-ABE5-B436348FA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C6E2A-E772-41C2-B458-09E2393E753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510E0BFA-0B19-4180-B1E6-78CD558EE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E357D6D4-95D5-4C42-832D-07EA962F3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21947-9DCA-44B7-A2E5-F5E5618763D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1306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A57DA-A4AB-4BCA-8C84-9418949A0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20395-7910-42C5-9972-557FED0F661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118A-9A48-4968-B89B-4AE95D945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5FCEC-0A0A-4449-9942-26A4B780AF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6C7B2-591E-4842-98E3-091436AA4A1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955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9882982B-B58A-4A7E-BAB6-88F1F6732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22535-A292-4D11-B61D-F1296243127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DE9E9527-C115-4609-81D1-3CB5C4BE3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F8546398-2D10-4A7F-8E84-39DA4B6BC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13847-64E9-4B5E-BFC8-508C8EF5EDF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393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05BD7485-9AC8-45E8-A7E6-7CE6AA66B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BF6F1-3235-4499-8B23-49B76B5AFC0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14F030A7-B048-4CB0-9A44-B95BE0FF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11304071-4BD4-4967-96D4-1484C60966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42972-9324-4AC4-97EE-CADD37374EF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3729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4F407857-94D4-4410-9FAC-AECD47D5B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49E4-9AED-4792-B535-2AA25B727EA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391B23C9-C8BF-43E4-8D4B-4B9D42489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9AA66883-5318-4960-BFF8-5399836CE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A68E3-9484-455A-8684-04051C3C4DB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5646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CAB8D-66F1-494E-8A78-1EBAAFCB9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62C57-053A-4B13-9FA8-0C67BAB64FA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8DBD8-1506-4F70-865D-EFDAA3E45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AE1E2-2180-4CD9-BB02-BFB4D4311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98886-D094-4360-A9B2-B42D8E27626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61715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68A86-C7D1-4208-8273-9B1CF07D84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86F0-BC88-46C8-8C49-09423A8040B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40E09-5F2E-4740-B02E-1DCC557E6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AD108-B4D9-461D-9498-EE47559D5B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B8D9B-73FB-4735-A83B-4AE7F75BA92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7138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D3D0E4D-8B01-4C38-8F29-BB27BA8FF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B5568-0B84-4361-BBCF-CE70229DAD9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BD328AA-5D4E-4867-B25E-791BBF252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27C937A-7979-4DA7-8E34-D8F8A292D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C49E2-2914-4ED0-B3EE-C7652B760D8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03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03200"/>
            <a:ext cx="2616200" cy="848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03200"/>
            <a:ext cx="7696200" cy="848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0851676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9D3A1454-97BB-46A2-8D64-637CDFA5A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9C1E-D334-4E5B-818C-BA636911D44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D24C869-6349-4557-84F1-22036F49A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70590A81-1C2D-4FD8-B8F3-F41F694C9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64BCA-1F2F-443A-8C53-8F4364CC453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08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3FB9D24-6CC1-418D-813C-A6605C254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424CD-8E0D-44B3-BB28-4F3820997C0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1E601DB0-67AC-4DDE-B4F3-C73E1ABCC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C9D51335-8BD1-4E66-870E-7DC6C2371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76AC0-F866-4097-88B6-E227D583689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8525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26B948D-4167-43B1-AF1B-302679CB8F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1BB4-0509-4867-8D16-4CC1DFE84F0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2F737BA-636C-48C0-9AD9-16F9F3D39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5DD2E3F6-14A3-41B1-9C5F-68A2BCC6F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AFCD0-5617-4455-B6AF-3B832F48BFE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5015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12A7740-0A0D-4EB6-99BC-42121F1F3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188A-5DF1-4ABE-ADD3-485FE9736C8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2806A50-58F6-459B-981B-C22EEFA65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9FCFD1B-3984-4C98-A1D3-34F5AD1EF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BB395-3FA1-47AF-800A-B373F42845C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4119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F29FC-78A6-458D-8949-C9EBD9E48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22FD4-047D-47B8-80EA-CDB48F71ABA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D099F-17C1-46AD-A53B-E4FA298CED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AF9B6-A454-4DB7-B4A8-1AA086868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1A267-63F5-4945-ACEE-69C14D20554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3244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DA71F91C-B58D-43B9-8638-9D9B1ECD0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1E767-6046-4A52-BF33-AD7B806850B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9E61F79F-AFE3-49AB-8BB7-6397B30D8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99223F4-2A87-496A-8AF5-2CC5726A7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6A5B1-F325-4FD6-9879-8C122C88109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18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31095065-58A1-4EAD-881F-069FF8937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867BC-858C-4F87-A94A-3C04B75199C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AFF6F821-B3E7-44D5-8030-43E70F2EB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870F1AC3-A568-4F39-8085-025A129DE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D6BFB-7CF5-41E8-AEB2-AAAD8616559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450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358BD4A7-C9FD-43A6-A459-1B87F4CD9F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B0F5F-97EE-4708-B47E-686F3BF74CB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D91F770F-EAFA-4CCE-A9FE-E0C18DC09B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DA29B110-5624-4BDC-8C24-9EDB128A4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8C7C6-AC19-4626-9C14-12F2964B601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5597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AB310-CEB1-46AE-A896-413ABAAD0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D0AF2-AD6C-4F10-93E1-A048969A17E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C7293-19CE-4BE1-B524-D3D3F534B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9EE90-668D-44AA-B285-E566590BD5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BFBA56-678F-4CE8-B5B3-1C65603193E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7284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C5B2F-4F27-4893-988C-A35F3351D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3363-FCF7-4B22-A11F-354A50A038E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6B971-414C-45A1-8C03-0983DA7F0F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D312F-9EB0-4277-AF4C-2D8350461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9B14-DCF2-44F5-9E8D-44649BBA654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60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8717704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88FC738-F00E-430C-A4E6-D3388C3E1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F27C-FF1F-407B-8564-A7DF266288B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DD0BB640-D0C6-4450-996F-60DE417AE4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EEB0EE7A-5077-4499-88A2-166F3789EB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043C6-E745-4DA1-8529-0501A6C20C2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8452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55A2CF71-5B3A-4AD9-9F11-DB87BAAFD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280E1-BCFF-4340-BE41-26F8D926F27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D1781F2-3A2D-4313-B9FE-B504D1DA8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0E33752-9758-4600-AE70-0A672C57E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C1249-A3A6-46CC-96B6-7F472686F7B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05241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272D0-E55E-4A05-A0E9-EBA148B7A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81F4-1225-49F9-A71B-D214ACA05CC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A3CA-7113-4083-8D4F-330ACC4BC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95006-6F0A-499A-AAD8-E669BA6F2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2FC6-D6E6-406F-BA02-D01B1AF1E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79021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90227-D95A-4CA1-9934-CFB2900D9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9A98D-F11F-415B-84EB-CEA767913DF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C6F70-432D-490C-BD06-45E1E88E6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1042F-AAD9-4DF5-AC3A-D377E16F6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865E4-63A9-4310-9191-8265EB300B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4300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1AD72-80B1-41B0-B971-7F28B6D24A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92AB6-D7D2-4969-B83E-1CA642CB9FD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33060-206F-40EA-A921-F0D5785FF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4E0A3-E626-4D92-85EF-B64FC68EB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85140-4B0C-4C78-9EDE-B59B9D57D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6686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1DC5027-B661-47E8-8AEE-7D17D193F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1AB5E-423D-4E8B-9984-1C4098D1BF9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FBFA37E-097A-4A3E-B64B-AA07C7A8F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B0977E-AA0B-4A2A-B70E-617285D7B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CF560-15F8-4D6B-8F09-8AFD61CCCE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84309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429C632-69D9-41FB-A59E-F5412AC0C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B62C0-5F70-499B-8A07-84469B19AD6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149C492-A306-45C7-8D93-33ABC1A8D3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07EBB78-2B6E-4631-B750-EC84A9056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E5F5F-F439-49B9-8AF3-F4FE4CFE1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781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9FB015F-D9DD-40B0-9B4F-B01DB6AD9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6B52-7D37-473D-BA7E-152541F6401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46D7801-68CA-4AD7-86B0-F622B88FB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3799610-AF04-401E-A657-1AE42028F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BE410-8E36-4126-A40E-1F3C831A7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415241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E2B5EFB-F95F-4A36-A45E-8788FE6169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95FC8-FDB9-4E31-92BD-0A4C1FD44E7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3700069-A498-4FBC-BEEC-C3D520B48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7571AFF-F40D-4755-83AE-2ABEF267F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05391-64A2-4541-8F51-8523B4A087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3222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A9DB096-51F6-4F2E-8DD0-D521452C8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AE4D-58F5-4F0A-919C-F5FE53E2430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81C51E-FBB9-49B6-BC9B-4928A189D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5462937-08F9-4055-A124-A7A8F8BBB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3347A-3EC0-4525-994C-33251CF1C8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565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3794729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E9D67A8-BE70-41E3-B564-81C11E281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965AA-EF34-4FCC-9AC0-1C5AA9C432D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E757E3-A9A8-496A-900E-F2621C2BA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E3F1F0F-29DE-48AA-84A5-039C6E9EF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26E4C-E206-4D3C-A951-28B56897A0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93996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17EFF-D47F-410B-8CB3-A92A27D19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5B424-92D4-4FD6-B601-F54C61435E2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0FEAF-02FE-47E0-B121-32C578687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4D82C-74AD-4BB7-82F5-7A03E2F92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C531B-925E-4417-8C1A-0532465422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71208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5EDFD-F6CC-4308-B917-5E9D7FFC4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64E29-1324-4F68-9A2B-872EAAEB38C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2379-048C-4436-B3DE-1DD5A0063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7C367-8265-4354-A902-9DC18A7DA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B7681-2218-4B51-A135-75C87E745A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85430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97C55-AB46-4AE2-B67F-A47263E22C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5F4AC-EB72-4CFF-A5CD-9DC9F9F24E6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BC876-9BCD-4C87-A3AE-A1BA34FDD4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BDF5F-9E41-4ECC-8A8F-720FE2FB4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681AB-CEA8-446D-99A0-769BB48630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0564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75A5-702A-4CC2-AF8E-0FC2DB818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A0667-8C36-4F37-8E8A-FFF55DAF8EC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DCEA2-188E-44D6-8FA1-C0A016951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6ED83-F56A-422B-A6C5-6CF39E9E8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562E2-D583-4987-BFBF-CE995A3C3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86649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B4D12-E4A9-4A40-BAD9-A641685AB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ED811-590B-41B0-9079-6AFA1DBA8ED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A2DE5-DCF7-48DD-BD1F-572D34B4C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B5880-754B-4D0D-B6B9-90000B898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8DD56-94AF-4C88-A780-F66BC960FB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8952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80F0EEC-C01E-4E57-A367-00538CF8B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04DF1-9194-4C94-8AFD-D59A786C803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83DEC9-5FF1-41A0-AAB0-E75D8B4C37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D9F63D2-3C03-4834-9B8F-392154A32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67548-0140-4571-9EF0-0CD090737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6583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2F59CB6-9415-44B1-BFE1-C3F29635B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AB658-DB89-4BEA-A032-14D6B7CD691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DC5F68E-3A99-4FC4-BDD7-657BA9AC6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18B6678-DEF9-4E1A-8BAA-804707869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462BF-61BA-46EB-9EC5-EB4328142B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49659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D17F891-D99B-4C7B-A1C6-9F1DA407D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B96E-5D79-4F8D-AB26-D5A9E9DF66A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69C3FD1-EFF1-4B11-9A7C-9BB5D53BB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9B6BD2F-AB9F-43C4-B3D6-382A4A42B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EDE30-725F-45A7-9A6B-46D2237651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03617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915A66A-DF2D-4E40-B6E7-9B2BC94A1B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4009B-334F-435F-85B4-0B08883A6EE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330C7F6-A1BE-402D-B133-9AFDFF075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3FC6245-CBB8-4145-B011-CE1C7D6DE7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261AE-22F6-4182-BDD2-4A2A414B0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64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6060532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5B69B64-210E-4FFF-A4F9-47C99D3AC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3A95C-5DD6-4DC4-AD99-912E84669E2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DAC7471-109A-4A43-9BAF-0B542606D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AA5D00-1AE2-4338-ACB9-8C6EB2392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199C6-F745-4C6E-8D50-ADC790160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9917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43735CB-EBE7-4614-B179-DAD614CBB8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BBD08-B3EC-4124-A5A9-092BBB3D2AE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13B7847-BC54-41D3-B06C-35F0B1B00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616108E-DB3E-435D-8409-6A43DC7EF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8EECE-AD9F-4996-B523-6BD601091E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76163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8088C-F8A8-4395-A318-0F49AD2E5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E9C8-5929-4447-92CA-9202DFB85E4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D8174-D911-4166-B7AD-4876DEBB84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ACD07-9705-41C3-A4F0-0356F6D54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976D1-F27F-4815-82DA-7D4EB33D4E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10917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D8D74-8A3F-4E2D-90D1-051293686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39965-D0D9-4F5B-B352-BD0E3AEAEB8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9AC51-EF00-4BD7-BFEA-33FC10C97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E80F9-954F-4B0D-A660-44611B6F6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083CE-45E0-4EFE-B086-388156192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8267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080E6-2F63-4543-86F2-60E192395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45CFE-26D4-4278-9F8E-FD4684E21F7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0F9D6-2D53-4092-A592-CD6870A07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988B3-6107-4999-AD63-0ACF176F8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EC31A-CA55-44F7-B7BF-19780A827C3B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82448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3E8BF-82BB-445C-876B-CEF6E65C5A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13A15-7917-4007-941A-2375CBD1A2B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EF0F2-CAF5-4324-B86C-AFB4B4FB2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DF3AE-BB11-48DC-A7D3-E18F85CB7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54242-F40B-4A3E-A244-1891229AF1F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7884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C4F77-5190-4A3F-9509-F32AF23C1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77816-28FB-4541-8BE3-A3110CCFEF6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3FC9B-94B2-4D00-8D00-477E0D08D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9A70E-218C-47B8-B9DC-F91C6F7A5E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DBC18-4B59-4664-99EC-3DD064833BA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7325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B5AFD04-3CC6-48DB-A358-7BE7F5792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3E68D-A836-4E48-8EB8-2DAAE484085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ECBEB6F-3D05-494D-ABAA-C0D13BA1C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64B7FBF-9F81-422A-B4DA-982400D31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DD852-87DB-454D-BE07-287C167A14A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48513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1D264F2-3942-4FFE-8265-9636BA69F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5019D-81AB-4DE8-8D25-1839A51C539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4BFA128-3A2A-4B60-A8CF-DD2E5DAA55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67BD94A-E4D5-478C-A5B5-2FF7E767E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CECDD-B4B6-4ABE-AD25-172A09142F4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3575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7528AE2-1CE2-4B71-903C-E8015F14D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31DF7-D865-4853-9228-C263784F0F4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425B4E2-9C03-4610-A20B-CF88EFC6B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EC2F05-6F0C-49B4-8A5D-BF7B4B839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EA1CC-5A3D-46C3-BA3F-875358F6275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9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207000"/>
            <a:ext cx="5156200" cy="1460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207000"/>
            <a:ext cx="5156200" cy="1460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0069922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DB3F05A-D537-44F1-B4CC-232D809C7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048C2-CD5A-4C57-A20E-B0BA97E3721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EE3A597-9A56-4D68-AF63-8DD2435A1A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808E624-2B7E-4C37-9ECC-43A7B09B8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8BCE5-4BF9-4A85-B9AC-313D70B9F76C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03970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CEA92A-AB49-4B90-A81C-31FD51C28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5E5FF-B517-49A9-A723-0D0FA140580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E18267-2F70-4C72-A50A-D0B214F526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2A32D90-3179-4211-93ED-69D4F18B5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A2A8D-EFE3-44AF-80F2-A8621D30ADD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3605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1AE863-DFE8-4E82-94F8-070AA80B6A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7B03-CD70-492C-9400-72F618147CD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FB72DF6-D7C3-4037-9725-9C8434DEF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4A1E647-EE36-402C-A44C-4393DAD87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E01DC-4E65-4354-9937-D0BC42C6374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55361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DCFC9-B51A-4805-A7D2-D14627167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F7B19-B14A-479E-AC91-6EE01AA475B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6AE80-438A-4990-9338-5AA84C8AD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D5E9C-6F6A-4E76-B09F-6F183BE36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990-41CD-407D-AE07-B2A3875A0B2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9650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BD7E4-DFD3-4BD2-9893-4DB15BC7A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173BD-1C8D-4560-A6EC-16C7704AE4C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27CE6-A3BB-48BB-97D2-ADD84370B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30A6D-F0C3-4A97-B017-6E89B1678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B1D95-1528-4FB5-A474-4A2E3341F7E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1802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DDF25-6B6D-42E6-91E9-298E7D598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AC127-7C4D-4448-8F95-0BA98D4478E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D85D8-D6AD-44C3-AAEE-AB089C33A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FE103-A82D-46F0-8DB5-EF7096F870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4896-669E-43A4-BFB8-10406E269E4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3541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C3379-FFDC-4479-8B75-BE40DA0FD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D8DBB-32AF-4649-8ECE-C0F45D68B52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4DF04-BBD6-4D8B-ADD6-7E8B5C4AD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E6C62-02CE-41ED-8529-775F80E78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F2ED4-4DCE-4117-9130-F8E97009756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0494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DBB90-BD13-4D63-BD51-23DD4F5C95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C2A8-2AAB-4181-9510-1C4082762C1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722A-3B3C-475F-B012-7E22E1536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AF44E-CB0F-4CD7-826D-D98B4AE00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C1ED3-5F7B-4F15-BFE6-4B33D9AD3F5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6739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46CEAD1-2667-410E-A6EC-54F1EF090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295A2-BA7E-42B3-AAB8-AA2E3D6E631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4D0736-7E79-48AD-B744-3B9FCE135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1BCAC37-5DAA-4BF6-87C5-8A1F5FAB39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AD05B-371C-456C-891D-EE9AED77CACC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6426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DFD7D10-F622-4690-97E3-E18DE7D49F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74B8F-F515-49E9-8DAD-AB44108475D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7B6946B-1E8E-4837-8820-0AD8A3EA1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7E3661C-933C-4C38-A03A-7285466C3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0ECE2-58C3-4F08-B450-C3D8E3A71ED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53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8158493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1E0547C-E1AC-4548-8FDB-48BFD43D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F88C2-14D9-4676-8B16-C1FCB3B135F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DB6F798-1810-498A-A2C3-4105F6A94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8F8A8AF-EA3D-499D-B6D1-3DB179F77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956DB-05AA-47BE-A3A3-32100924E57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65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BB36EC7-A7B0-4272-AA7F-AAC13492B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28F9-1A13-4758-A465-88B0C273648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9AAB2BF-FDDB-41FF-B612-EFA5752C7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448D14D-8234-4EDF-9F0A-8D5D54B93B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0359E-1539-4D0E-8049-150A40AF596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44372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862ABB4-048B-4873-AAFF-B88BEFA27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46749-EF0D-462D-9B90-F2EDC46EADD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63F6ED9-C57A-456E-AD74-D38FAD5DC5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5D616FE-21E6-498F-8C18-61B53F339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F469-6BDA-45F4-B3A2-53B2545383E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1063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43558D-9D3C-42DF-9EBB-1D1CC3789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96BB2-34D9-4174-BAF6-C2EB50DDCBF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B9D7169-8733-4522-B2B1-B1E4BA184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1847388-D534-4863-9E27-45D1D86D0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B4517-3405-42D8-A91D-3DE18D4D96E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3321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1D26-3603-40DC-B462-F66EAE8EA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16AB6-E1F9-45B4-867D-0DA6710F8F4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E9324-DC74-4B1B-92A9-22F299A62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7D703-E6DB-4D28-A5DA-F9F153CF57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0D9AB-DCCD-4E2C-AC08-71BB559464A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2323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567A-0637-4E5D-8179-9F24DC9866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50C1-2F33-4FEC-8A40-C8FCBBB79F0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2A5C-87A4-4FD1-BE39-A79828176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EB80A-3DC1-44BA-B1A3-588081C47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39EE5-6DB4-4896-8279-2713FCD0A84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3454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030B-47E9-4511-A4A5-0F0D399FA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0D0A6-E86A-4623-AFA3-469902919AA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87627-25FD-4E62-A5CB-3CE6BEE35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13BCB-DCFA-4CB4-83A6-3690FBA74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3C769-C65B-4CF3-8052-B59D1A46719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2054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21322-7E1B-495E-9E0A-95314F4CA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0A06E-A3B3-4D6D-8C06-02114B994EC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BB45B-B347-4655-8922-6C22AB38D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E7279-259B-403D-ABD6-D740B9018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7B04D-D026-4AE5-B634-35ED368AB98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9907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64499-4155-4ADE-B6F0-C83425847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22AD5-9D05-4D29-B079-8DED76E444B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E02C7-787C-4DC1-B86A-812371494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906E5-B851-496E-8FB7-F7D3CD702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344EE-969D-464C-9CA6-ACC299B3ACA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92138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B50D213-0DE2-4527-A5EC-F4C0783E9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86D2E-1CC3-4774-952D-7249123E72D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C5FAD4-1B66-4ABE-9CEE-56DE118D57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259BA3-8930-482D-81FB-86B631235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A3D1F-94B7-470F-B977-F4DBACDA1FD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8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2493952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C77B936-A6C5-4DB8-8349-32F676E92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9EA55-66E6-4C80-84F5-6F67EE09F80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DC94341-696D-45BF-9FED-5E4598243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885D2E1-2D08-48F1-9D3E-C5EF90EE2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5BCF5-E6B7-4889-B2C5-25E68D10537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2430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3E23C0-2FBC-4951-BB7C-427F84729A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4F217-7D00-4753-8FBC-3D4421BA310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C9BCF8C-5C45-4A4D-87A0-4B0B438D8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0CB03D1-12DB-46F3-856E-1CFA2B78BD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66F2E-111C-44DE-BE3A-2326132550BB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0811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11615C7-D4A1-41B0-AA5A-D083CE721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5073C-C039-47A9-B377-202766F1656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46426BC-CA28-4E12-A6CE-20C448BE8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58DA5EF-8581-4E88-8280-044DE2354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406ED-325D-4AA8-A9EB-0127CD6F6DCB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385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77A94B2-2F1B-42C2-88F3-D0103F912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1D89D-F94F-4B3D-AFF8-1E0DC771A31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5706616-1305-425C-8AC7-67B51DF31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326DD6-2C2F-42EA-A82F-AD513DA44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64144-4D4E-489B-8A53-93271157EE8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7041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CCD2F21-06E9-487B-AA3D-637D9CF5DD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83339-8614-49CD-BC3F-C766E07BCBA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04743A-01B7-4442-9760-602273023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4172CB-CF84-46FF-A133-63A6EDA8AA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8830F-B896-44D5-9D0A-B06CC2A8307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79947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4DAC2-C0CF-4ADA-8E44-EB6D348E7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5A546-EFC2-416D-A2C7-49431C2ED53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F5525-C8EA-4F58-ACDE-0C8A8C81A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4EE2B-EB43-422A-88AB-C5886DCAD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B94E1-8D0A-4814-B26A-E09051E05B8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8511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6F814-1CE2-40C0-9185-99F22857B8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C4B4-6F03-4C9D-B8B1-9A3280E063A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DF78F-005D-4DE7-8F73-C4A879695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2D36C-4DDA-42B5-9B97-436813DF70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B242A-59F9-45A1-8236-FE408EC4D99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517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E63FB33-94CA-4960-B03D-F965D7FFFD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D28D2-9733-486F-8091-9953A72D073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986DC86D-4962-419E-A650-8ADA34FA9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63C39B7-FCED-4B64-8F28-595CFB7EE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53E1D-DD4A-46F4-B3C5-6D24DF8438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01616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C6B70635-C9E1-4AED-A39D-6D531D6449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00C3-DEBF-47A4-9C50-DB3D3C34AB3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062CF66-1824-4E91-BB86-0B09563D0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D1AA41C9-9BB9-4373-B63E-0459CAD34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186D-D299-4608-8A8E-06E54B3B8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992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B0D75D1-B5A1-4AC3-861A-B93A13EE3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D2BF2-2774-4DBF-9481-90D654F7E09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1C285384-85B0-480C-8466-1A8E927BA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41AEBA31-1F8B-49A8-B1A4-4DCD240EA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6CEC2-C662-4EB6-911A-11B88D17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341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107738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8AF04-0D40-4A59-82EC-01E095CC5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45B76-1B36-417B-B4F7-13905A8C59D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F3801-D516-464E-A24B-9F02A2E535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7CD9F-834B-4A79-9DA5-999A619F41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B8AFC-4B73-4CD2-AC1B-953349B9DE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476922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703C1464-77EB-45BF-BA0D-539DADA32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FB5D8-7030-4106-A6C0-B3877468A1E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38D482E3-9C79-40FE-8B38-739627C9C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0CF38618-7652-445A-9C64-2327C367F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2EC67-3DF5-4DC7-8CCE-25EB6753E4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1653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E76BD25C-FAEF-4294-B8AA-43059E429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4E79-540F-4933-96DA-AABC8DABE60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BC2DEC2F-FA69-46E4-9286-F7324772D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D850BBFC-9BFB-4D41-8948-F85CAF0F4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C5529-F6F8-448F-8068-A81BDA429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60784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B78FBECC-A204-4D0A-B550-4DAB4C84C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D696E-F3CB-4D05-A225-ADA65A6F9BA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B60C73AA-7A31-4360-888B-C29E7564F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9F2FF9C8-1EF5-40AB-B03D-0B8518A54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687D5-DAB2-4C3B-B3EF-4C001B2588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2074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20F43-B93F-47A5-AF79-E7C788CEF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3FFEF-FAA9-4092-98A7-FAF0DF18379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4E67D-A598-40AD-AC78-5C2E02899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FA949-709A-418C-8155-C86C9B354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1F7DD-CFAC-4082-903D-E3F47FD9A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27732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5B750-8160-43D2-84E8-698AED5B9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AAA13-B15A-4FC3-995A-77D4CE5B49A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DBE2E-33ED-44B7-B5EA-4E8910A2C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0B0E0-39F1-44D6-B9D3-725F0914E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DE14C-EA5A-46A1-80BB-A49998B85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168611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41B9C35C-4428-4E53-85F7-548F3021B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CDD4D-EC27-4B2C-A92D-1BBE5E29415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A1A1181-6CF7-4F18-8C9C-F9EBC4AECF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DFFE492-5EFA-4177-867A-E2199A950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0F053-0CA5-431B-A608-0543E2D776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892303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B66C8B27-7E07-48E2-A58E-07CE679D99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31398-A425-4CDD-81F4-57B49D21D69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1752020-607E-4F28-8861-0F27436EE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D05F64D-4412-422D-8083-C6D4D4F7A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A7294-2F92-4D77-8E8E-EC3F578FD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947322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D67C02A9-6086-4700-A526-434DFA1F6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C0323-514B-4901-A761-60DBE2D1C3A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1433124F-D1E9-4787-A946-D59DDCD986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6D5B03D6-AF8E-4777-BECA-3812145C7D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6230C-2208-4548-8A7A-6523C28629C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5814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99A51267-2EAA-4B3D-90EE-913596789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3FF27-4768-4062-BDC0-79366EAA953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94FC07BA-1FEE-48D7-BC02-6757CF769B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AA30CAD1-FF44-4356-8674-583A314D5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11C8F-AF6E-4B26-88BB-0847924E266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0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38775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674951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496D8A82-B1A3-40C0-AF07-75AC14B67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8683B-F98F-415B-A114-769FCE0EB79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0284F0DB-B78C-4751-8104-12499C077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EF68178B-3090-4A14-943A-5B1A4955B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34A1F-FB50-46E3-97F1-C7B9D5E0BFD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94202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B1E1140A-160C-41DE-A8D0-B51C4C8AE1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88664-F702-42C4-8BAE-7884E15CDC4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4DFD2D35-A602-48CB-AC7E-C86AA2D1B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6F84E131-8556-4889-8E2E-F0B62C741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21A81-0EF0-4C5A-9B27-462734472A7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5806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7280D-92EE-4383-A03F-D8C5DAB04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F4A8B-D976-4D97-9B89-48F20E96CFC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2A1701-DD63-4BA6-8D3E-FF4D082C9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ABC32A-BE94-4C9D-88AF-D89ACDE92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E55DE-DB01-41EB-8FD7-E928FBFC70E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6411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>
            <a:extLst>
              <a:ext uri="{FF2B5EF4-FFF2-40B4-BE49-F238E27FC236}">
                <a16:creationId xmlns:a16="http://schemas.microsoft.com/office/drawing/2014/main" id="{2AAC85BC-F355-4492-A07C-A148D1E51A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5F760-4EB2-4719-9F52-491DC6F2C3D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7">
            <a:extLst>
              <a:ext uri="{FF2B5EF4-FFF2-40B4-BE49-F238E27FC236}">
                <a16:creationId xmlns:a16="http://schemas.microsoft.com/office/drawing/2014/main" id="{0BD43E7B-CEA4-424C-9253-80229FA646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5AE9DBEB-BD88-4C9F-A4A9-A5459425C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3950D-CDF1-4D18-85AD-366DC552380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470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>
            <a:extLst>
              <a:ext uri="{FF2B5EF4-FFF2-40B4-BE49-F238E27FC236}">
                <a16:creationId xmlns:a16="http://schemas.microsoft.com/office/drawing/2014/main" id="{E1D95CD3-CBC6-4A94-8EF9-B1D60D46C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D3278-8490-4665-B219-5B1325EDA7B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71C33A77-4DD3-490B-928B-72E2F28D2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>
            <a:extLst>
              <a:ext uri="{FF2B5EF4-FFF2-40B4-BE49-F238E27FC236}">
                <a16:creationId xmlns:a16="http://schemas.microsoft.com/office/drawing/2014/main" id="{4E8432F6-5591-4E92-A7D9-5E0412C90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CCF4-9875-4938-A291-1067D836519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091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82424A9C-9349-44F9-869A-CDB768A435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7898C-3318-4293-A816-AE5F31EB4CF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2ECB8115-543B-407E-9BFE-C2C0E7560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AD1BB3E6-F154-4DA8-96E1-39047B845D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9124F-541E-41B5-ACD6-4FE74E4E723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8617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EC2D849B-347B-4CB7-AE32-6E2C86100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484AD-0BF2-4D15-B7F3-A747ECA1D68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07368A4D-BBD7-40F1-A32B-297FCF6A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5FD92F10-C35C-4B32-9EEB-CC4CCD7F8F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311E4-F694-44E7-A0FD-DF3C9CBD918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15157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A6AFE172-F38F-4AAB-BB1C-1C27CBBB1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5B5AB-E626-4ECF-A597-25A0460E279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A26CB418-2090-4F36-AF2F-6D3BD9C1B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306F7560-705D-45A9-A0D9-53694EBAD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7CD81-F258-4213-B4F6-090F4355E93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75953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EB4C3669-E80A-4C94-82E5-B000EA55D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D4AD-C52F-4771-AB34-C62F82EFC89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F0CFD785-535B-418A-8FBC-F09CA5B8E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E4347F92-3CC7-4A7E-9A34-03F42CCE8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70137-FC4C-44FD-ACED-9363ABDFB79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14945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E6BC81D7-CAB8-4A04-B992-37068179C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8D13D-C173-47F0-BDA4-A8CED9C81BC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0E461F3-9911-43D9-BC54-A814F98CF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508C1C9-105B-44E8-AE30-5DE0E6DAB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74F33-3E99-4578-A525-945ED55778C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41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halkboar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4514210"/>
      </p:ext>
    </p:extLst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6B825909-6043-4117-B584-6A05F42BA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F810E-F518-471B-964A-1C103509338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4B01568-E0FE-4EF2-B73F-8D776A591C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BFDEA27-B3EB-44C2-9294-B21A1FDEB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CC703-0CF0-4341-BAA8-159D09AD669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6659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F95A48FE-0D1A-439D-AF3B-E697BD9D2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4EA6-6573-410D-A3EF-EC36593F8C4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21FD4D0-850A-4A90-B568-C444EEA5D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0F09DAD-F753-4674-B812-4381D5FF46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8DC7E-F368-4B5C-921B-94B89E36D22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60649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91BA29B6-524F-44CB-8082-28AC5FD2F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DF13B-B7BD-4967-BA5C-D0C6D0C0F62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223DDD65-7A13-4194-911E-08767720C3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1D47BE0-7861-4A66-B27C-D2124A911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5483A-4A71-4BDE-AA4D-F8F60B057F8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2388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3FD4938-8C35-40C4-8245-2EE07B37E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F0495-E61F-4B1B-923C-366E29B6C449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D2EEB15-9C77-41E4-B14C-778D1375B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2A43E2A-E4D4-4934-AB58-BBA530C70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7BF84-110D-467E-8AE0-1C0FBDA83BF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23446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9D66B4-F6D3-4E8A-8DAB-C787A96357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FC2DC-7449-4EB6-A021-2BFF50050AC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97790-DC08-4CCC-83C3-B9F9AE6DA8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5CD52-688A-4582-8479-50BA1F006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B3346-6067-40E7-BA4C-9FF6DB7DB41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09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F9238CA1-63A4-4231-9957-DB8001201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35638-9447-4E14-933F-E8A4E14FC3F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47C58D7F-7C6A-4F69-AF83-3C376E11E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C17BD47-F6C8-45F7-82F3-C33F2298C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D061D-C806-4323-9DA0-D799E78B3D5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4663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EAF64D47-7188-4E14-A26C-3F739E2FA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A36FB-6BE4-4228-9CC1-86A01E1D7EC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AF611F0-9760-4295-BA66-19365B305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7999686C-606D-4A59-937C-7172B9636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65B8B-0F63-4FC9-8FB9-93FC1104B00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4433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842376F3-CBFA-4769-B73D-7DDDF27F8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5FA80-8160-4CD2-A588-5C89F773B5A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10A5330-300F-437F-BB08-98F97302D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A28803D-57BD-4611-9E3B-44DF44EB1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A9D60-452E-4555-A954-E8DD1693E08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67533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CD6B44-E5E8-44A5-96CA-D42128630F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C2FF-7811-420C-8062-4815B7D9D01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C717195-0095-48BB-9E3E-26D1B79FD8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7208366-614D-42F5-B525-0A73A2C91C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A9CD6-9062-4B1C-A822-C000352945E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546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91D4A86-2367-44CF-B3C3-387DBB2E26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E1D93-2E6D-44D9-BBD3-5BC74D2257F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1BD72ED-26CD-413D-AA51-3B4E49EB5B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8E1B153-A6B0-475E-94CE-7743920B6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8D9E2-B605-4C23-A297-E26D656705E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23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4337698"/>
      </p:ext>
    </p:extLst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979F4415-3FBE-4F07-9F47-6C950EEC3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E8102-06A3-4BBD-AF97-469C04F97E9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D181074-42C3-4F14-899D-9B253F3D33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7893330-DDD4-4383-9333-144F7ED369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32357-0D61-40BC-AB3A-F046590C559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50959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6AE6BA0-CC4D-4CB6-A804-495B9C726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24EA9-C6CF-44D7-8275-4C755F308AE9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39CA86E4-F2BE-4621-AEEE-0D7D9937A5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C9333D7-B441-4D62-8DB1-890C3F7E9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A4AE7-1DC7-4CD3-9ED2-CF539A02B21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06712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3171549-54E2-4130-A81F-3B8A127198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14687-DAAB-4937-B17B-1B9977D5D9A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F1DC4F8-807B-40C4-B67A-0AE857DEB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389B3DA-A4A2-4A3E-B46B-53CC9994A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58668-C158-4D3C-9FA3-87B38AB0681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87876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88065AEF-383C-493C-B1B9-1F21F81FB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AEE09-BA2D-4B41-98C4-4F99AC8B210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F2CC5BE-6348-4740-B40F-C6EDB2E32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5EC9AA5-99D5-4C77-998D-B60B423F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A617-2C21-4476-9C7E-F46183DC16D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14390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71A07213-FEC9-4C3E-9F82-1516111CD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F2AD8-6295-4374-B507-0C85DDC8A88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C5DA3148-38B7-4D03-AA17-6AD4502428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CE81350A-A016-40D7-A763-28F7B73E4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86EFE-868B-45C1-9150-0C0BDCA65C4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63604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813FAF99-C1E9-4946-BA54-12C74417D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39045-0888-4283-9A06-B6FBC5942979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5C29D61-B34B-44DC-8B43-E39F2A565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06719E8-1A3F-43FD-BCF5-A8D7577DB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ECBA2-3D37-4BA3-B1C0-8091B2A65DA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90115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EAB507-5659-4064-A8FA-01B9C6D09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8168-9BE4-4BAE-8615-30B30E15E05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1FFFF-A5D8-497B-A20F-43349FF0E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62A10-092A-4C5B-BB1C-325FB5F61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EE95D-D1B7-4D13-B8F7-26F26A8503B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34321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FAF9F536-D4A3-414D-B649-2C6124988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4537A-0A6E-4263-A6BC-32477913AC5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D206F3F3-EB30-43A9-8EC5-3F22209944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F05BCA4-39A8-4FDE-8CE8-1C2061782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B505D-00C6-4156-9E05-6BE9B07229D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93223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A9352494-9A1A-4D63-8E52-433456048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A3EA2-A028-4E2A-B330-C012BAC6B3D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79AC917-CA07-4A8F-A777-5F6A6CCB2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21BF258B-F83D-4EF8-A5A7-1AC39595D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6E6A2-5A48-4B89-A9C8-60FB90168E2A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3892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E3DB276-C573-4651-B0C1-D970FECEB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F88E-4E6F-47AC-B2A2-2D96467062B1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46F7C2B-8B39-43A1-A7DD-9A4AF5AFC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82062D9-0F75-4114-A127-CF7B7D81E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C0BD8-F7CD-48AD-A652-F98257BEBFC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3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65400"/>
            <a:ext cx="2616200" cy="4102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65400"/>
            <a:ext cx="7696200" cy="4102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4736943"/>
      </p:ext>
    </p:extLst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B65C685-D510-4FAA-BCD4-9529711A0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5E5A-5B4F-472C-B078-D1034D11B45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F92E5AAE-344D-46CA-88E4-82FD965C1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4A3F8C3-AE3E-4594-8777-F178D0741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A5454-66E9-4DF7-B9CC-7AA735CEC47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97545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F16F2A1-DBDE-4D49-BA75-DCF3B2EF5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ED8A-FA5F-41BF-8E30-C5CB86D33287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B50CBEE-0762-4362-B2AC-B56971B62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B1459604-7E14-4201-BF16-FCBB79DE7B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F33F8-E93F-451C-AD7B-286ACC91A61B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9103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AA2CA27-11A0-4017-BDD5-D7D22E6398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98399-B800-45B9-8A53-F61BC534EE2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3DA74B75-FB17-4C31-A755-BC514E282B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C45BF924-4173-4572-9F77-E4B500377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9DDB6-6155-476D-94CC-2133E402ED8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4146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238B43AD-DCBD-4F4C-BEA9-D416FB9B8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F768B-2968-4E7B-AF6F-1F3F80B2AAD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E5E987E-0DED-4F50-97EE-EBB1F10DC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08B79E15-CF09-4E3A-A9B1-510E99B16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9F168-6596-4FAC-9B10-661F31AD31A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34811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06372-D734-46BC-8E5E-CA41F6004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E6241-6F71-4DD7-B439-52A45F94D8E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2DBB1-BA05-4400-AB13-E91BF7A4E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571DE-F0B5-42B2-A80C-3D5F7B19A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1F94-0F2B-471E-88EC-F827B4C3BE5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73798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96997CC8-DF92-41E1-AD0E-DE979F1B4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A23D0-B826-4069-A912-07F09BD1D83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ABDF8F97-F585-4B83-8C74-BACF4DDE6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E9856471-4382-4402-88DF-AFD00D4C1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3268E-B1B5-4E94-A508-47D4FB0E906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89027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096EC643-25A1-40DD-B760-7EB366DD3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49B86-A9EF-4599-8B57-1BC0DDE35E7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2A49E673-2B5D-4BF6-86A0-A7B9166EA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B98A3EFB-A9BF-4A68-9D68-E55E84C05F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FE136-4CEC-40EA-829A-22E1F33F353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31576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EBA053D6-5FF9-4DF2-A07C-D1D36B812F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DB7F-96B7-4D86-9D57-62D0FD30EACC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4438A086-87BB-434A-93EB-85758301A4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3BEAE075-2704-44CF-B267-07919CD3A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CA1F7-44C1-4729-B73C-3636098F01C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29541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930B0-254D-4009-A972-2F1DC847D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6D537-3BAB-47AE-82BD-8C34234C3EC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127E1-362A-4744-A406-511FFCFB4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E9A1B-F418-40A6-A90B-C01D7C4EB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63424-4531-45E8-AF62-03271706F05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9263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C296C-1833-4086-A117-D9EDD1895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89A6-8061-4AF1-9D8B-C33697AF130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086D4-0F50-4E80-8EA3-B510644A3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ABDAB-5EE2-47C9-B82F-D1D53A4D88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A8734-4680-4C49-B45C-46F450F4534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38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9927475"/>
      </p:ext>
    </p:extLst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B011A18-5809-478E-86FA-3846069AA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696B-996B-4B07-80AD-5A64D434414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EE2E7D92-74EE-475B-888A-A40AF262B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32EDFDC8-33C2-40F5-B098-62DCEC447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97C6B-A4B6-4BA2-AFBA-C6D40E96F6A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37453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CDA565F-03DD-405C-8C79-9324BBADF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AFE2D-301C-4BB3-8AC9-99CF0C66C459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9B55EF9-5C50-40A9-A6A4-DED0DD540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85A6409E-5215-4633-A062-7CFCF0C38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9D84E-CA58-4D96-9AA2-204689B5EA5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80505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13D7A08-FA79-42EE-BFDA-03E312C94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7F8BD-6C06-40F8-B188-5140515F75A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47726DA-C452-4111-8FFF-AB8E3D19DA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5DEFEFA0-EFAA-4B52-BB8F-7C8AAA2D1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84019-DB87-4BEF-97C0-CF2AB38B998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70068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16E0949-730F-4FDA-BAE8-E2E18EDFC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FB58-0B67-40C8-A729-FD55D759FA0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65356CD-5823-4915-B63C-DEAFA947A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175A984-D214-433B-93DD-4105C3801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B8392-2852-4CFB-B4AE-793AC4BC8378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66294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D61D16A-3B6A-45E3-8BBE-8A9380697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BCF70-82A7-4503-955F-C210B5F4F77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AAF73F6-F2EC-43B3-9CCF-BBE16D332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78039A2B-348F-476A-B4A5-C6AE553BE9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D78B-FF98-4FAE-826A-181F0F4E3B8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1375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0CB12-7500-435E-9784-A5ED44A15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10BD-DAB3-4E40-9B6A-21BB8AC51EB2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BFAB3-2F1A-41C4-97DC-4CFF8CF42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7D504-099F-4ADF-8637-36B322279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206EF-1ACE-4B6D-9196-C683279363F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9063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2EDFEFC9-F740-4DDB-BEFF-38037FE8D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4E6A8-C274-481C-8DFF-B1F5207FF065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F4C35EAB-3620-4AF2-870F-FB6D5B2F9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1A7E8762-B4BD-4DF0-9A84-F8D4BAB8CD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0828F-3718-4042-9F03-8A9F729DC4A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60935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374E17E9-C37E-4A86-B974-266828956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69DDC-6BA5-4841-B96F-CDF6377554A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E1C4A5BF-25DB-4855-A15B-0EDEBE9AF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73DC09A9-0211-4874-B675-371E17DA3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B8B16-53D1-4AF1-8DA9-3C769EE0DD3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47735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08414F48-BF0B-43AE-B110-AB9952AF3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94C63-5558-4E21-B213-177501CA325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C5CBDDCB-CC14-4791-8DFB-869E29C1D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094773B4-361C-47A2-A517-FDD4E2F148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D0864-FAA0-482D-9B4B-7ECC56259DE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37263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66787-056B-4D2E-943A-16CFDA86C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ABCF5-FD53-4FD7-941B-ABC90F20C1F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E3033-0FAF-41DC-A89B-17963DDEE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6F95F-AA7A-4E0A-9B9F-07BDCF7B7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97F89-4364-49B8-84E1-A0E9C019AE2E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00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08800"/>
      </p:ext>
    </p:extLst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14768-651E-4403-B628-12E7A887D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857DB-4389-4014-A6F2-9F0241C6E04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3B274-2B6C-44BF-9B94-E5AFD15E6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C825B-953C-41FD-8CFA-7EB63649C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7BB15-A9A9-490A-9FAA-2E0730A5CA05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26098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795DAC4-3B02-4E36-8E61-43CF404026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A52F4-150C-4466-9C76-5F21AD15DBDD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32789130-7F82-4A00-B5AE-10C27CE92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FB8B013B-3CAB-4102-ACDF-21A599863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94F57-2430-4A36-BD48-F863CC276520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09892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26C5BCA-F76C-41F7-B126-B5EA9C6A5D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0473B-60B5-4648-9906-11C47EEFC364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06439D5-9B22-4F76-BDB7-DB322214D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3B4DF029-F7D8-4854-B885-6EBC274DC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119A4-E502-4730-8D89-CA22489C1CA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49621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24821-8FD6-4921-9176-18CC98910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44717-C466-47DB-B8A4-67F81D0A2B4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6A8FE-9540-4A9B-8F2D-F889710D57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567D1-57FA-44D8-A42E-B714C30AA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43289-9466-48CB-9006-FE56E0874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088970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999C1-2B1E-4CF8-BB00-BE77C851F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F123C-8C22-4302-A69D-A066ACCA4F5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36EF9-574C-482E-B673-2A0F76F4F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B54B-E249-4284-8FCE-31883BD9B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B0005-48B2-464E-93AF-25C4E80AC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01947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207FC-291C-46DC-9366-4161A8DD2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EF967-4646-4BFA-B837-82679F174A6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C1093-BF84-4030-89D7-C9471D2F6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F298-60C4-4FA3-959D-D1DC337F5E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8FC7A-08D3-4F6E-A2D9-C2CD1DB4E2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60244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DD88EF3-DCDF-4FD8-8318-1B471B304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144B-4E55-4489-A781-940324098A7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A228353-25F2-46EA-AB6E-09DAF93365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AC8106-12BD-427E-BA7C-108FA9620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8EBBA-5F4D-49D7-8B37-136A025A65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40139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A8F7577-852A-45E8-9B89-F2DE8D002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335B3-E19E-4193-B3A6-7B6B08127B0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4A613C5-4066-4D96-9F6C-9BF840A03A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8C7A6F5-83B5-40BD-862D-1D0A62EC5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212FA-E0C7-46F2-9982-F5A1F5273E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460546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59E0361-6049-48FE-88BD-B1A55BA3A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A5783-650C-4FF9-9866-9DB80398EF1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8E579E3-4C24-42B9-808A-B1DE8258B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B82964E-331E-4095-B1B8-D0F0256CF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C60F2-CFB7-4521-AFB0-6587B6FF43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154895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A3FC39E-EC7B-4C43-9D0F-61DD46C8E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EC390-382D-42C9-9F03-86A3B983E3D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DA32A31-7323-40B8-A4D5-895190DC33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ED48D78-47CA-48F3-94AA-129A2D124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3F69-7235-417C-9B4B-8DE4C0B295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614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440388"/>
      </p:ext>
    </p:extLst>
  </p:cSld>
  <p:clrMapOvr>
    <a:masterClrMapping/>
  </p:clrMapOvr>
  <p:transition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AF3369-C5B8-48C9-B5F5-8A8D363CA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0CE2F-ABF0-4F08-AB80-18134D32D69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E94CD49-7D4A-476C-8288-DDA95820AA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56D5AA1-97F3-4F75-8204-B9C2AA914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5ED2-EAAA-489E-B8F4-0E3211F31C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515359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23A80B-9F2D-4B1B-ABD8-8D0DF065C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4378F-873D-4AB0-B4A4-3C62E4DBC08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3A2A0ED-BCF0-4691-880C-D3D25819A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DEDEDCD-CC31-4CD4-99DB-18B66F747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4B9A5-4CEC-4ACD-99A0-3B5320C3FD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438018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EAF0E-70F7-4400-B061-E3D03D1B2B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F55E6-2F65-48F0-9A6A-CD58F38D558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B116B-B89D-45EA-B2A0-FDC186400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DC2B5-8D83-4A2A-AEAC-F8BBA1BC5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D0891-0A2B-46FB-8FD6-3241D9B0B9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42644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4660C-ECC9-4D22-9C39-55A81B163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72E3F-5458-42EE-8192-28233FB199C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5539A-2F5B-4BE1-8081-6A37FB088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9C209-A559-4B98-837E-9F071560E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C9DD2-3E3D-49A3-9C0A-F571DE030F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419136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4A6F-BD92-4CD0-B19D-64D9655E6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D3198-8654-4503-96F5-558064ACF03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E0679-D073-40DF-B375-9A3C6DF9A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77CA4-1C14-4E34-B704-1F2DBDF3A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8FFE7-233C-4859-A1AC-A33BFE6513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55858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0D457-BB08-4FF1-92EF-7CA45D2553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C1C09-6C5B-491A-AE36-0A9AEE5E5D4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13566-4F80-47F9-94DE-EB8830546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44E31-E974-4DE6-9783-DF4476B942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FD578-75F8-41EC-B637-99DD02DE89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487459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CF344-4262-4968-98B5-901ACD985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7472-D414-4D13-BAF8-AB36711DD3D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6C4D6-96F5-4F08-8E98-5DBDE3BB5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CE1B1-C16A-45B3-A638-1D14DF054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F9974-A995-4ED6-9F5E-73B1CBF42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183133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4B99A22-ECB8-413E-844F-C38049209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2F91-4165-4E8B-8CB3-F1052A2520B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0D8D750-C98B-4463-ABBC-EAAD54A8E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1613EBC-5D34-4BC4-ACA1-C390DF0D0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7DBBD-82A6-49D4-A08A-DD7BB02942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17360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C836B67-B0D1-403B-9651-933AD81A3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2AF77-138F-4801-8DAF-0A5E34CB7D5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6E06C28-92AD-4CC7-96C5-1C16E76DB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B2C455A-3C66-44A3-BF2E-6659F4EC7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1C547-13EA-4822-A23F-2A8009804F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1587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F20D2F5-828D-476E-9358-E70101FDED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1D172-0D5D-4D77-9942-FEE63B41087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E50C67A-D059-4A85-B6E3-89B7CBF44A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3F7825D-9134-44A1-8562-0518543948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DA6D-D8EE-4AE4-B154-31EF7817B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592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946400"/>
            <a:ext cx="2476500" cy="574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98900" y="2946400"/>
            <a:ext cx="2476500" cy="574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9727080"/>
      </p:ext>
    </p:extLst>
  </p:cSld>
  <p:clrMapOvr>
    <a:masterClrMapping/>
  </p:clrMapOvr>
  <p:transition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9D67FB7-B7D4-4154-98E0-960187201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2B5EC-B473-4C85-9CEA-3E7FD8855A1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8BEDC98-C128-4DDB-92AA-BB4A4D20F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60C7F25-4BCF-4BE7-8888-94205DD66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64F64-2192-4ED7-BFAF-72A169E666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347225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F1E30CF-75A7-45F4-B5F6-DC14E9499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A3F5F-9BF9-4A73-B8FD-9B8D190E959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09042CD-83A9-4D2B-A5D2-946337ADA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AD72F4-3117-4791-B67A-C801BDDE0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50427-8570-4AB4-A55A-E3EBDA6F16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01156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9906336-F8F6-42FB-B25B-477B599C7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8085F-4B6D-42B8-80AA-62DFEA9AA23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22F69A-8806-4AF7-BFC5-E1F8C8532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1AA5699-BE9D-47BA-8FDE-01578C976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7A357-B136-44F6-9598-4CD8108D3C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4004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6D714-7C6E-4A99-8270-D64E97442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1083-5EDB-4650-8A19-A81E5EC0BED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1F178-C7C0-4435-92CB-52A5F43A3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4C44A-8C6F-4491-8FC1-39DD6DA65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87926-F0A2-46CA-8F6D-432439A99A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288576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71E9C-715A-4892-B14C-8CCD777C6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30BBF-AEB8-4F29-965F-AA4115EEB7A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F5B69-825B-447C-974C-9AD99E51A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202ED-787C-4B58-9243-62C5A9EF9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4BF98-2E1C-498C-B3A7-10290F62B1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02741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8AA8A-00D6-45BF-9C49-447F2B2BD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8945-3B3C-407F-A46C-7C8EF91967F3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E6ECB-698F-4360-A686-630FD1207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855FB-18ED-4094-9D6E-AB6D73878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C1098-937B-492A-9FD8-88E6C41EA0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80070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FE91A-1209-4050-A7D0-9C6A3359E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5314-6E47-4BE7-A208-65839F405B7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4B8F0-A7DC-4F55-B736-A91D34D82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F9516-59F3-4CB0-A51C-F65EC2E87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1BFF8-9356-4649-A34E-D8874DFB65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40521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DDAE-12E3-4BC7-B12E-696466EB2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CE6CA-0700-46AE-8A0D-F3FD9216EE8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A4444-F5BF-4209-9055-9ACA6DA02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98BEE-6009-44E4-A37F-DA7623A16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321FD-36D2-4DE1-AC59-4D4EAF463C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50229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DFC2BD4-8681-4698-97E9-BCA1A5724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01003-E42F-45FB-B751-15F8C9CDC06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457F363-6701-4973-BEC6-C4702EDE33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736D412-F6D0-4177-B7BD-D25543CA9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A152F-869E-4DB2-A95E-B42D70DFAE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0378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8CD7D33-40BF-434E-925E-19D7C72B95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1BD5E-C31D-4954-9E6A-F5AD6C31513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79D15D3-B0FA-45FA-95DA-6C2D753CCB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048911D-DB2D-49AF-9A9C-6362A1872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F502B-2FAC-4A4E-8086-1E56307CAB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599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1022727"/>
      </p:ext>
    </p:extLst>
  </p:cSld>
  <p:clrMapOvr>
    <a:masterClrMapping/>
  </p:clrMapOvr>
  <p:transition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60F2626-DAE7-4E8B-BABD-F367E5B0D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4FA9D-44E5-4A68-A020-E0156F92260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03EE234-EFEA-4E24-B310-A3D8D757C6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ED5BEA1-0610-4AB0-B745-792EAC096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EE9F3-4BAE-43A2-82B1-73B3947BE4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19499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25422C0-051B-46BA-B8B8-788F9C116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7299-E512-45C7-AC84-7E65FDD8007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18BE566-3971-461F-AE57-F79881CF3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D1A6BBF-A134-456E-9A65-30E2ED09F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207A3-7BFB-47E5-A3BC-5AE43CFD4D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67078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8CD970-56E4-4F81-9C85-95EF2F48F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3AE6-C40B-4219-8CDE-63402019B66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B2F74B-C76A-4482-AE49-8C2EBF213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40CEB04-EE0E-48AE-BD24-B6F6CB1DD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89298-4D59-49A6-BD7F-FC4E043C3A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57695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817102-60B1-44EE-9117-E51102634B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DFA97-BB47-499E-AA7D-448DDD017BA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B47B047-3BBB-43F8-B21C-830742943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DDDFDC-D8B3-4672-B325-390960AB16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7F21D-879E-438B-907F-7CEB3776C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801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F20D5-CD94-4E79-8475-4329CF451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7AB52-77EF-44F8-85D4-BD766B14FCE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ACB72-756E-4622-B65B-6B96CF9F5D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EBEB9-0482-4769-934C-64A5645BB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AA398-19E3-4117-8DB9-F081525D25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94757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1E549-D86A-4C22-8740-FD3FA9ABC6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C7B97-B23A-4861-80EA-931A815CD05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A2DA3-BDF0-440A-8C45-0BDBA320C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0B606-8FFD-4A06-92C4-37554E671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052FE-68D4-4732-A685-C06658B0FC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5264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B8105-7110-46A4-B1F4-0C289EEB94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501E2-D1C8-4252-B5D7-FC8DD147330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FE765-418F-433D-B16F-7D958C8FB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4366C-A0CB-4827-B177-FEAC3ED1D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0775A-FD1D-47CF-A452-72C628E800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11217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C8AF6-F459-458D-BE0B-96EFC3826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C5CEC-31DA-4A02-B650-A9EEDA5057F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59F08-C97D-4B23-B16B-638CE0F80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54DF3-7E28-4780-BC8A-AAA02D89E3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4550A-A8EB-49D6-847A-6F63144A74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70513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DCB4B-A3DF-4F36-9369-8C75E40D5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D7F6E-FC45-42AD-AEB0-FEA24A31C80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54701-84F9-40E6-BF2F-2E2D968BD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EEFB-2922-429E-9903-FBF0EC90F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6AEA6-3C12-4BAF-8C2D-B6DD03AD54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67728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9BEADE-8DBF-4736-B7DE-4AF0F251F8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E4110-F447-41C5-B3E5-83DF5EB1436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F34131-3E78-4FAE-912E-44A36770F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44E8BCA-DABB-4E04-8897-7BDEFC6F7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34189-99BB-4504-A4FB-1034A9E894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872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6704628"/>
      </p:ext>
    </p:extLst>
  </p:cSld>
  <p:clrMapOvr>
    <a:masterClrMapping/>
  </p:clrMapOvr>
  <p:transition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C77E08B-68BC-4EFA-8B09-E438CB5DC3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E3AC9-AE0A-4C48-8093-114CCF08EFE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74EED39-1967-4CEC-8C05-8FFDCC4454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A5918A0-3495-41BF-9485-F82825777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062BA-F74A-475B-8CA4-5413306532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36070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8FC0FBE-D5DB-4405-B7D7-0BD360380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0F81-683B-4428-9BB5-C0E636E1344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8742368-6654-457D-BB22-091D33A3B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E33340C-228B-42EA-A7A6-1580D2815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3A102-F965-4A46-A7E5-71C22C8E9F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2805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5F56C6B-F6B8-4557-959F-C23DD5233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A0850-E84F-4E42-B8C9-55CACC6009B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6A9BA47-AE10-47A2-8365-7FD477D1F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06B2B7-F03A-4111-B665-3C801D28B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3A031-6412-4FAE-826B-E16154B2A3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51562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547D7A-763A-4AC0-9E37-69F09FA35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AC901-FC34-4FD6-B826-982F5FC1A66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27D741-08A5-451B-AE47-3C055A19D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27C132-2A71-4CA8-AC62-01298ABEA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E8ED2-5FB2-4A73-894F-9D780884B3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68047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66032E0-B495-439F-AF43-62D3B1F190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C6FB8-4A23-40C3-A1C3-FBAA6A89C88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05E4325-7FCB-4D0D-A2AF-65705FF58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1C6A241-A02C-492A-A972-39E73FA7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5C8A4-D742-4F5F-8727-92327809DA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6810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EDB0B-9ADD-4F03-B7D5-CB1BA12B4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9EA39-AD91-4D28-A77D-1702721DCCC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C601B-43E2-4D48-A144-0F97E9A969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8A597-A9CF-4367-9FF6-9F8E03A4C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9200-92C1-4F5C-8092-287F8F0B82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8992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8A24F-A0FB-4F85-A0D9-4D7E2D47F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9253-FE10-4238-B72F-CE6650847DB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730ED-F5E5-422D-8959-BF5ACE5E67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553A8-A9FB-4FF5-8D4A-42E21EE85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0DB48-32B3-4F88-90CF-B5A54A4579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86165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A6DFF-F2BF-4265-8E2D-F8F8989F2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DF862-42B9-4602-8DBA-2D22C3D6B10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2F1C5-F900-4528-B863-9578B1060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D0603-42BA-4877-8E99-0A7C6F270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ECD42-08AB-4E5F-97B2-C87E1A15F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80178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F80CF-A5FB-48DF-9F01-8F8EF88BF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08BD-136D-41FB-88E7-D8198ABBCF0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4B065-1DF2-44DF-B254-58E90994F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9704F-B586-463A-8F5E-C942DBFA3C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A051B-68D5-4646-BD8D-0C7BAA83BB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23851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4B351-5E51-41FE-8D61-AD4D77DD5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E2469-DC9B-4779-AF66-AFD138C6ADC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312BA-4F92-449D-A748-EF624AA056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5225F-2E3C-44A5-B2B0-80DA08B97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76C21-132C-4809-970F-832588E900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9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857726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491873"/>
      </p:ext>
    </p:extLst>
  </p:cSld>
  <p:clrMapOvr>
    <a:masterClrMapping/>
  </p:clrMapOvr>
  <p:transition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316D0DF-33C6-442C-B16D-3DBCC8C8C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1DB74-2758-44CD-AE20-70F9019A8E5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57741DE-B8CD-4113-97C8-BADEF8A1A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C4C49FD-68D5-44A8-B423-4BD8BCFFF2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AF49B-26D2-462B-A858-ECD74C7B6E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3259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5041600-091E-45E6-8EB2-AE643E4D8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8EFD-F924-42FC-8CF1-04A1DA23104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2BDEB13-F019-4BD9-9FEE-5380BD022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27E41B9-593C-401E-952E-9DBCF35B20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13C2F-CA12-4429-82B7-DF7261B3A4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24731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553D265-8D08-49D0-8BA6-6FE36FC1D0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40D7A-1E7D-48EB-B89C-1AE7C09D2D6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DC7CD62-F31B-40FF-99E5-929FD1D840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8450A2C-AA6C-4D0B-9DBE-80AA1B20A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34704-3264-464E-B00C-F6C707DAFA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5141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80F6E54-383C-4C68-BAC1-07CE6AECC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0C64C-3469-4050-91B8-07600513E5A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20DE666-F944-4F6A-A17A-08F08A3C5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41FE43F-B016-4D08-932E-FCF3D867B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1E372-3F5C-4CF8-801C-62CF46828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71686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90901D-C531-4130-BB7A-2C568BEC5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8F1C0-5111-4B92-A665-9E4E1AA7734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4C9BE1F-51CF-4907-BCBA-DDC98B423E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5D089D-76E5-4543-B8F1-94C8CC2EF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57613-1ED4-4367-908D-AFF7BC0790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69893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793DF86-3B1C-43EF-A6D5-4DCE98A43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D3D2-A978-4F5B-A220-276B7C520E3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52B15D-AACD-4550-ABD1-FF9485B1E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3D7D640-4E9E-47DD-A608-7CD23C981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E11D3-3E60-45D0-8AB4-A50318CD21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5842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6A26B-B9DE-4B82-AD6E-63920641E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86474-28D1-4BDD-9E98-6380D233F4B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39162-59B5-4931-A757-93F21B673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9E6FA-681C-4EDB-B451-9E93BAC5AB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DBA07-3331-4E85-B158-4EF94177A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98104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E1CB2-2597-4CE1-9CBE-F3B4B5D5C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663F-9CB8-4112-A117-931A22AB8AE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89793-4101-4168-A0DB-804F4E5A3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DFEDF-CA09-483C-8B3E-793414CD0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61A8F-BA33-40FD-B0BD-DB9E74BB34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42378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3CD2B88-30CD-4E01-A5FC-BF0AAA2137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B779-19B4-4F08-AD35-838BAD4F36C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86E9CB8-5EE2-4F11-A4FD-F7A4A8F306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73614916-ABE1-4825-89B3-9E06653B83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242D9-30E4-40A8-A15D-00A2F8B6E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20628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9A42427-1D8E-4868-976F-E884E8949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1AAE6-AEB3-4B44-B38D-0703EC152B4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89AEB10-22A6-41F4-914F-45D0C43D0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AC61804-AA44-4C75-A02D-C7DCEF9C5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2ACB-E95A-4BD0-95CB-000EFF8139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048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1572453"/>
      </p:ext>
    </p:extLst>
  </p:cSld>
  <p:clrMapOvr>
    <a:masterClrMapping/>
  </p:clrMapOvr>
  <p:transition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4CA7791C-B7E3-4BAD-ABFC-4B53EC8B3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E19C9-7F12-45DF-967F-5BE85BC4191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62182C1D-5C76-43BE-848E-55D92BA21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C393F6-077C-4E03-AC96-D9386E76D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6126D-5487-4C15-83C6-B92296105B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68491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BD5B-CEB2-4A39-8090-8EBBCC726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DDE72-A6F0-4B61-9229-FB4EC057BB9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E64BF-6448-433B-BDD9-43C31A79A2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0325E-4F02-49BD-84CD-D8D0044E6B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62D00-28A7-4486-B187-DDCA8A0990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23493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49879EB7-57F0-4406-968C-17B51B50C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6ED6-09B5-4238-8B0C-781F5CAA32E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742AC5A5-765F-4AD5-BA50-482E3D4CA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B83B5529-D762-4900-976E-3BA16163F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7B1CB-9738-4E57-B794-CBF1783FEF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516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631C3C9E-DA7E-4B90-9D53-882ACA008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15EB0-2B28-465D-A4F3-D8DD294B1B8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352AF09D-5CB5-444A-8E28-90BA746E7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0BFB596A-B6D0-4283-9BB4-7B93DF8443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A8A75-4BC3-45E2-89F5-243D2FDDCA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14182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86AECE55-F4E3-43B5-9534-9FA9B3427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451AA-ABF6-4D52-89DC-20AE53A6A48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029BF045-FCF6-4DAA-BDB7-24506BEA4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27585F7A-9786-48BA-8E9A-93CE29C05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79E40-BB10-4B7F-B34F-6F9F3E0623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38002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FA342-584E-440F-AA03-0CA62A189B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7AF9-3490-487A-8317-A23884D51E5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E7D3F-9D3F-40A6-97BC-2E3C3D9452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E764C-A94A-48E7-BC00-A88303E11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B5AE2-1BE2-4085-B1EF-C6972CEE1F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97309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2FC39-643C-43D5-9323-E2B55D265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010F4-E907-4182-8467-FE87575F4A5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F8861-E532-4DA3-B375-E90287AAB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9D6B1-9539-4C6F-BC36-53C9FBD22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BF4E2-B421-425B-8C5D-8BD2A4AC2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32033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41572E6-0575-4315-859D-417365C450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EA4FB-BC0B-43C7-9864-1031079FAA3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CED791F-ADBA-408A-84F5-B033C1E9A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87A882A1-1EEA-4092-985B-C4C611C83A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E72A8-4261-4131-A7BA-6EF325186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62577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98D37C6-5B9C-4AC3-A75F-7F72D2887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57A3A-E93A-45CB-A666-1E658901B62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9844DC5-9533-4B3C-9A92-205BAA062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EB071726-A5BD-4F68-9F86-BBC5B616C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C3699-02ED-4C78-82E5-5006E3197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5146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50F26970-935A-4C10-BF10-045D3E634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E67C-6F58-411E-870B-3C69E40EA29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48FD357D-24CA-4583-A341-1EB5DC5C1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991B9CA3-816A-46BB-A1D7-835FF82C49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ABF5D-C526-4792-8C6E-874FB17260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613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halkboar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0105722"/>
      </p:ext>
    </p:extLst>
  </p:cSld>
  <p:clrMapOvr>
    <a:masterClrMapping/>
  </p:clrMapOvr>
  <p:transition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685EC6F7-A69F-41BF-BC5B-5B265F631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C0B5-55E2-4C5B-8702-0FCD90D3B248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898E7C96-BF36-409C-8AFA-1BA4B3132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182694FA-40CF-47AD-AD63-29C45C101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7989E-393C-4730-AB99-2DFA7A9FBC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40726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75DF0E33-D6E4-4490-9749-2B22BCA92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95F59-C304-49DB-86CA-7912941B449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69CC000C-1A87-4927-AD96-161308161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17C48A94-98E7-443C-9052-899D59698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5BA32-7DCC-4603-8B94-CD9D18A960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07768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82282A85-F63A-4634-AF27-F3C7D80F05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139E4-DAE0-4C4E-81B0-9CF9ECE0417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E2B0C331-2E71-4848-88A8-6049BBB6E7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68F64577-7486-4D96-AD74-6FCBE2E55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70456-43B2-47F1-B645-3A6AD7EA04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102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118A2-C936-43A3-989F-766E8F9DC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8DE14-4632-4101-8512-ABCABB37F28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9F0382-4DAD-4630-BB64-11F6393A3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5CF74-BEEB-4A14-963F-010F68C87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EC522-CB7E-4F46-BC03-75F727713F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24715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>
            <a:extLst>
              <a:ext uri="{FF2B5EF4-FFF2-40B4-BE49-F238E27FC236}">
                <a16:creationId xmlns:a16="http://schemas.microsoft.com/office/drawing/2014/main" id="{7A031E3F-8556-42E9-8128-7215F4F2A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3A2C7-24FC-487B-9500-20CF1C108E0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7">
            <a:extLst>
              <a:ext uri="{FF2B5EF4-FFF2-40B4-BE49-F238E27FC236}">
                <a16:creationId xmlns:a16="http://schemas.microsoft.com/office/drawing/2014/main" id="{F5BB00DB-71B6-4EC5-8857-410B80F87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DFA065CC-FAB3-4E1A-ADD5-8A9D7B81A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3E5A6-ABF5-4C3F-ADBE-DA6F73389F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35738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>
            <a:extLst>
              <a:ext uri="{FF2B5EF4-FFF2-40B4-BE49-F238E27FC236}">
                <a16:creationId xmlns:a16="http://schemas.microsoft.com/office/drawing/2014/main" id="{A0BD6621-689E-4FF2-BC4F-01062B136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A5188-4334-47C6-A7E0-F062F04FC69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FDC15755-613A-4112-AE50-4C7DCFE5C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>
            <a:extLst>
              <a:ext uri="{FF2B5EF4-FFF2-40B4-BE49-F238E27FC236}">
                <a16:creationId xmlns:a16="http://schemas.microsoft.com/office/drawing/2014/main" id="{72EE3D86-5020-4D17-878C-232B88716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2D2E1-5EAB-4D87-9D81-AA99DB6D2E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48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D949DA56-1122-461D-A5C0-C4DA73B4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3F72D-9044-4DF3-B84B-FBF4E2BF9C2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388FB905-3590-4E0B-BA85-D804EC09B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78778DB2-870B-4274-BDA2-C165C5973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1A733-DB53-43F4-A351-7AEEF1090B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1749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B1D84F88-6ED3-456C-88E1-A16C710BB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F748D-4DC2-46B4-B99F-30900E0928D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F8F8B300-360F-4634-A225-A1105905B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C68F7A6E-D1FE-46E4-9B9D-BA1EC3BC8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46717-F085-44F6-BF76-7F6ED4D02E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4138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261B36B1-2492-4844-B51B-217B2F8A2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E1C7-F5FD-4DF3-879F-E62E256D27A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F49B91DE-C0F0-48BB-8496-40094E4F5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55B101A8-4882-4F0F-91AE-D54871331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6BE32-AEF7-4BFA-8E70-C7ABE9DBC6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66535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773D340F-55F5-4769-9086-8EE0141CCB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3DE04-48F0-4A37-A8F2-2DBA810026D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1FFC356A-FAB7-4457-9B3F-B512E5A2D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387C50F1-BA0B-487D-BF05-CE04D0E28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3E3B6-FD8F-4F38-BA2A-BB8F6F2F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430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3998637"/>
      </p:ext>
    </p:extLst>
  </p:cSld>
  <p:clrMapOvr>
    <a:masterClrMapping/>
  </p:clrMapOvr>
  <p:transition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0C022F45-BA4F-4654-8299-346A11A4C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8E1CA-5602-4C47-A958-42700AB3809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DCF38B2E-F392-4510-ADDB-87F0401A0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74F884E-1639-46D5-8824-495A2454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2CA26-C309-4E8D-938C-AD4FB2E7F6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03273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017247CB-1661-4A68-871E-918656A63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47522-2561-448B-9363-790C75EF43A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66EDB81-0035-4675-8750-B3D7B210C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C44E05C-16BD-41C3-8D6E-4E81689B8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C4562-B6AD-458B-8D8B-AE03EB738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67050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24DF9222-E95F-414E-9FC7-C7C2B9F19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E3F50-F6A0-4469-90F3-884B607DD25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905A02B-053B-440F-8932-EE18273B9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618F441C-9E3E-4944-8FFC-86B122C99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5033E-980F-43DC-9440-28EA75F789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37276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99B768C-CE69-4806-B4DA-B43FE7340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86228-F355-47BD-973A-C83170D57518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CB42465-5519-40F7-821C-C442447AE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ED67916-2D3A-4605-901C-0E731F575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3429A-E4D4-4030-9BCC-D89FC41E43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85046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F5955F90-3512-4F15-9FD9-D22F645EE3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6465-840A-4D17-8AED-83782EABA71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AD37B68-8177-4900-B9B9-F174773669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CDA3F8F-DCE8-4A1F-87EF-2154F7BB3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68AA2-9BE5-4F57-8DFB-E16ADF82EC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55324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CDCEA9-64D7-4BFE-A9B9-0F576310C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A5B94-B181-4859-81AA-177897AD91D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A44A2E-95D7-4CA9-8A10-F7319737D8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3FC07-B85B-4775-A0D1-CAE96E6C7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7D43-BED5-410F-B9CB-0BB2D0C357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10330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C74AA265-0599-4D6F-B9F3-B8CA4DEBA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D5C39-7B17-45B1-9804-4CED6D2F44F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3AB4CA57-63AF-4179-8BA2-8A2A15348F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C7CDA072-ACC9-4BBF-B837-BC8F19146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5773C-EF4D-47E0-A2E9-BD18713045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86867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AF38D24C-05B1-4358-BFBE-F222DFD4B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2C53E-42FD-4908-A23D-CB48E31D684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9CCDE1EA-5388-438B-8D8C-0AEFF9F26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577725C3-92CB-49CD-A5DE-A2E26A2AD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F622E-7213-4EB1-BE7F-99B334D51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03587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38C45B97-7A52-4FED-B1C3-FD53D50CE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27CD6-112E-4135-AEC8-885A748FB83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0B07710-FD5F-4074-9B6F-09B128B9F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CE1FFF-92E7-4FC4-AE76-B690CCB18B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4241F-D0DF-47E8-A0A2-023C002F0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86638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09DA4B4C-0F1A-43A1-A082-C4E0B29D8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0EB7D-DEE4-415F-9073-ED9EC14C2AA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646E3F4-AF9D-410F-BF15-AE24FEA41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9E1198E9-5AF4-4C33-90A3-008BA405A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C1CAC-6D9D-417E-AF9A-F3F1BB946A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150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03200"/>
            <a:ext cx="2616200" cy="848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03200"/>
            <a:ext cx="7696200" cy="848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2420933"/>
      </p:ext>
    </p:extLst>
  </p:cSld>
  <p:clrMapOvr>
    <a:masterClrMapping/>
  </p:clrMapOvr>
  <p:transition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013E37A1-C020-4089-9BEA-D21E9F4D4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6D86-3468-4844-BD6B-2F159E65801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D1B293C0-D83B-4282-9AF5-748A5D6736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FEF6767-A3FE-4FA2-A7D6-AB93E0976C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2C47F-BD2A-4E0C-B5D5-3AF736ADA8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4668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6DE336E-6625-4D54-927E-A5EDFA4F75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BDA8-D11A-4431-B942-ADE916CE741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7EBB2718-A552-4BDC-B17A-B3EF8A078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C8361ED-7C10-44C4-A3FC-127CE1A9E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799CD-C88D-4C56-BA6E-0234175721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2987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3E33990-B86B-4DFA-BCCA-20CCF3C4B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58FED-9D47-4037-8A52-B31A4C9036C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5AD530A-CDE5-4361-A6C1-FBE012916C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73C5944-7F2E-4B47-982B-D7ED0078E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16CF4-BB11-4EAC-B7C1-5EC2E0B131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57083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6F740F9-A78A-4220-8BA9-0987169DF6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A2B49-7474-4DAF-8F4D-D8CE1648B55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86D44BC-473E-4FBF-9458-147FA9350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1D14153-541F-491C-A05F-32DD0A389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83F3B-2553-4E29-BC98-5111B1C6B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39152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4ECF552D-C6A6-44CA-9F9B-EEAF16B9A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C5D90-D904-41A0-A392-D18099CFAEB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0A48BB69-0A2C-4C8C-8D7A-480FAB4A4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D6BF9EE-FC47-4E3C-A224-E4C60619D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EC27B-776A-4356-B472-959EAE2FDF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14577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19B403DA-6DEA-41F7-9861-727CBCFC4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EC6D2-BF96-46A0-96B1-DB3B0AC2E6E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3EB93BB1-36AE-4C21-BC88-49A143652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2FF3EA7-2339-4A9E-9FE8-E81AEAD36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3F16A-FB05-4552-AC40-A83FCF393C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13833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DD73810C-6A98-4E3E-9ECC-351161589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BBD5-4DA9-46B4-824A-232E7A5A76D8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CF3F40C-9BFA-4BCA-B44D-EC70F08A7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CF524B4-585A-4116-9562-72C24ACEF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7B007-3DC7-4C0E-9DA4-2CE7F547F5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6374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1E96F4-E0AE-4FDA-995A-C8E698B9C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916E-C1AB-48DF-85B7-ABAF53948EE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08857-0311-45FD-96DC-4645AE664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690EC-D15A-475B-9856-AA89B8317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E8713-91EC-47A8-86B1-4C8381CF43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813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1E2EB551-EF8C-43D2-82DA-36CEA00DA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86C91-3CF4-4753-BB56-E5FACC5D774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DB38BB3-528D-415A-98C3-3C337B0D4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66C4612-EDA2-4BA1-B973-632DE1623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60822-13D9-41A6-A3ED-31A59AA98E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45141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E8A3BF25-F287-4D5A-B01C-8ABE22E79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B6FE3-3F6A-4816-8A96-D2247AA6566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5D27C8D-CD06-4C58-8952-2D373E4B9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CB67468-33CC-4E58-881C-0EEC73A5F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15148-ED3D-497A-AA43-227B6D5975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810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4808748"/>
      </p:ext>
    </p:extLst>
  </p:cSld>
  <p:clrMapOvr>
    <a:masterClrMapping/>
  </p:clrMapOvr>
  <p:transition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9C210F0-7A09-482F-AF53-471BF670FE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350D1-D727-4456-80D9-8E15F38192C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326A642D-E87A-4575-B28D-FFDD33AA6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76EEE14-2192-4247-9892-9F58427E6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98B1C-7FAA-4963-B8B3-B29F52AEB3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73278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5560E6C-6390-4672-A821-957A6CE14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B155C-9900-473C-BCED-AC518EEEFF9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15E748D-90DF-4761-8087-E4FF188CE2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9F22000-0C45-40F1-8266-F911FF149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46188-AD8C-4B18-B837-F046D637A6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80821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EEE6A84-B162-469E-9243-B0E35FFC3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A5882-B4FD-4F62-88FD-C8C366DF074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6DE5A9F-D389-4470-997B-928C7576F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3C30B698-E6BB-49FA-907A-AAE8398F6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385E-B9B1-4543-B930-093269D077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96975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5CE67CE-8DD2-45AA-9874-432DFE0FF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6356D-A8E9-47E6-B26E-04122B65611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1CF078F5-632D-4A64-BEEB-06BC2D831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DFF1EF72-BAA2-4040-942D-70FE7A6B1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45795-CC18-4B50-906D-91AAEDF03C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82425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D66AEEA-EBEC-4EBF-9A2A-6ABFE0B40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D0D8E-76C1-4D2F-BB3D-2087EAECAF0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306FEFDF-8AB5-4577-A270-A94C4C423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1F14EA8F-7D50-44F5-BB51-9538ECD1A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B553B-6F2B-4895-A078-7D65006081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27596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43E1C-F023-4E45-A36A-0EFAA8D861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CA2EF-6ACB-433F-929B-5B132C71AB7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D31AB-C4C8-4A7F-9D70-88E71DF71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4A055-A894-4D4A-A038-9DB2360FD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70317-A42B-4C79-8FDC-2BBA65FACB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48714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085900CC-C471-4972-9BD4-9625633FE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18A0-C490-4865-822B-932950D03DA3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7D09AA37-4B40-4F95-BE8A-DA17B0B4A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62B37EC2-A167-4591-9A64-46D07B16D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7E8ED-E65F-4B63-BC58-C7677A9818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5693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328A5CDD-7533-4CFD-A17D-6045C3932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EFB4E-F225-4050-841A-89A72D44B2A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24FFABC1-4094-4E2C-81AE-856E53C21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B49CB458-702E-4E02-9CDC-F83A53414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37321-35AA-4B54-A84F-3E176E277B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91907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A22B8D7D-EFFC-4E98-8AF1-2F3E739DC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034A3-C648-4BA7-86EF-21F2ADF8ED2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CFD2B6DA-C6C5-4983-8FAB-D443DC75B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3F0B6FA8-2D4A-4880-A7A6-7003A7796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37B8-553C-4AD8-96B5-2604B640A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2447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49657-15DD-4FF3-95C9-96D52BC57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C230E-0A85-41CD-A567-5737DE5EAF7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E86FC-71CB-4A0D-88D8-CD44A6908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9583B-B61F-46DF-9283-F2E879E3D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36EA5-4DEE-4C05-960D-D8A78B3978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243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982985"/>
      </p:ext>
    </p:extLst>
  </p:cSld>
  <p:clrMapOvr>
    <a:masterClrMapping/>
  </p:clrMapOvr>
  <p:transition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CF37F-9AB7-4DE7-BFB8-768DD7661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CA716-D30F-4E4D-BC35-138A592BEC0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09F0B-02F1-4E6C-B38D-B655D6C3D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48DDD-DFE1-4CAE-BAA9-BBA0C67A5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24942-F28E-4240-9DA1-45F4DAFFBC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00633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91318EEB-C8ED-48B2-B765-4B25FD81E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BC0AD-D79A-4D61-8D09-810C9D19A73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A67D362-D373-420A-881E-BAC42A68E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9DE8837A-1A07-45EE-9A4B-3F20AE070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70902-B916-4950-9891-3E9C920976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2065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587BE6F-60DE-420D-B4A0-55D6CFEAB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DC030-C505-49A4-8517-0B1D00EDD31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1AF48EF9-4FEF-4FB0-953B-D66FA4B09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3116068-4F86-42C2-AA0F-FEBC674C9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9061F-36DC-43C0-A9AF-DEC286164C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78013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BA75D35-4E43-41B0-BD17-82D433DEC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BA54-7962-4FCE-A0E3-4D5E819A0A8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8D0BACAE-0F7F-4B1F-BE3F-88D4679A7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1AF45295-81E2-4BA1-87AC-C84A70D6A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D3F9E-41B9-45EF-BAD9-0CEFE76968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02551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5B4EC06-8A2C-49F6-8730-91BE44BB1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DF617-F022-4B3E-9ED9-E6597F537D48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0BF4D7D-5C05-4EA8-9263-EF1CF5F5B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8D66DF84-329E-4AF6-AEC5-3866A6E79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FD4EC-4D7E-45DA-AC04-658B2F3618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47358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E3510D1-275D-4ACE-80D0-C70A74C75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51F40-EDF1-4210-8161-080B782C8F8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D27A8D4B-E35C-4D7A-9C83-532C4BADE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D4F89B8D-7A7A-4386-B46B-FE830ABBC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E67BE-7C25-4533-BE55-3D6D4B9022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3797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9CFA0-BCEE-4D50-8B8B-AB57B318A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78AEA-304F-4F15-990C-205D4C0F811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5983F-18C4-42EE-80C3-C2748610D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1C3CE-7541-401B-878B-8C119D499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FF475-BB9F-4787-8B5B-54DF764F25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367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2FA5DCB7-629E-4698-9340-5C9CCB188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B4680-A243-4FE6-90A1-2619BCCA16A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94FEEF89-7DB8-42D5-B16D-C23BBA704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CA7B90E5-37BC-4130-BAF7-CA8FFD62E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9C391-F8CE-413D-B409-410FAD0B6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08857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716EE866-2E35-4955-8DDB-8804B1E9C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8E2B-EDB8-45AC-8F54-9AB1C1B3B75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8FB7B589-9A51-4A35-B62C-5AC5A9D56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8C92C0F6-23B2-48D0-B381-30CAA0CA9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D3F79-EB8F-4442-9800-49E03707DC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35237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4A2E064F-8E58-4EF7-830A-AB43A8FD7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061C6-9D33-4BD2-B755-AFB1D6DCD9D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6A917870-6032-4BC4-AEE2-E9A655A2F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5A47670C-B1EF-423A-9705-20B315289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10302-9AFF-4164-A34E-73A9C35507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32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134210"/>
      </p:ext>
    </p:extLst>
  </p:cSld>
  <p:clrMapOvr>
    <a:masterClrMapping/>
  </p:clrMapOvr>
  <p:transition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800CB-2AFC-48E8-8050-5F52C423C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99C10-331E-410B-A3F4-0FCE6463FED3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F836-7079-4B3E-98D2-8C4F72A15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E6C23-EB84-4F8D-9B27-3374123AA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E1F41-081B-4B7F-8F30-56E7E3BB02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32716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ED4DB-A4C3-4662-8C10-6AA46712C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A0EF-687E-44DE-BDD9-763F5526201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FFBC8-641C-4FB8-8302-702AACF97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AB951-C3DF-4312-9032-CC2555633C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50706-5BA5-44EE-A909-7FCFFF211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6609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45E9C9E6-3396-4B7B-B6F6-A60C209E7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24BE1-058C-4A97-92DD-4110564E945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998860A-CCAE-47DE-90B9-4824B16BBA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DD971181-2CD8-4278-9977-1658CD31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C936E-EE83-46E9-8F17-0857F3FD3B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9500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4B6BEBED-3B09-47B8-98F5-7742FC2CCD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1F513-B72C-41CC-B33C-1266ED2F23D3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F0EAB7C-276A-4071-B987-D877A51C2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E7A81B5-B817-4A82-AD56-710B3B756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DE01C-194B-43D9-B25B-231B3A7714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96275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5E83B-C354-47A2-8C6C-C48AACBD94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B063A-B450-44CF-A019-5380EA404D3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1E417-6E07-4C58-9615-106DAD03E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8D484-60E8-4683-B17D-B6C6DB6DF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F62F8-E003-44F2-8993-DF16E85824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08441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2380-32D7-46E7-AAB6-BE0232C26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83E7C-5CB9-42E4-9388-C12F5C54191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BE6C8-5C69-4A9F-AC4F-5E3FD24ED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85120-DCC7-46E4-B843-3637FD5C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66F5B-1812-440D-933C-2A49C7D73A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41210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E3C19-46B6-4800-9ECC-3274024D54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C6C0B-1B2E-4018-8AD2-C75550E256F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64EE0-CAF4-4201-A510-C851B6FD8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70E1F-67A9-4CCA-B0E2-EC35719F3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DD540-3D1B-42B8-ACC6-A94CDCDC5E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62003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3397723-AC11-4485-A97A-004229FD5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9FA5C-0AC0-4AE6-A506-AA0E69E58FF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B8999A5-260B-4AD5-A970-FC8A540D4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CE57F1E-3206-4460-82F8-E54176B26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63513-7E38-43FC-A4A8-6E2D6ED5B0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0513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12FA3F7-51B2-4780-AC70-181EE78E4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0C180-A1EE-477E-8B27-2F85EB00CD2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7FB696A-BB33-4700-851B-DB194C1EE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4816615-F457-4BD1-90F0-891386A226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F4DFA-9521-4721-85AE-405424A196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54783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A28E833-4FD8-4578-B5DA-8ADC588EE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6F58C-1F10-4880-A28C-C45EE9955A6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B9F5CD9-6FFA-472D-94B2-97F687695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999ABA-5AD7-4AC3-92A0-6476986C30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BEF48-90CA-4968-A374-09517D6701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33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07300" y="2946400"/>
            <a:ext cx="1987550" cy="574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47250" y="2946400"/>
            <a:ext cx="1987550" cy="574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6922187"/>
      </p:ext>
    </p:extLst>
  </p:cSld>
  <p:clrMapOvr>
    <a:masterClrMapping/>
  </p:clrMapOvr>
  <p:transition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5A8EC47-6409-4B06-925A-A8DC40D9DD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293C8-CFC6-47C6-88A6-D79FA1E4731C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131FF2E-7C89-43EC-A967-ED69804151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2223640-EC3A-4A03-8498-EEFD770DB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49FF5-096F-4FA5-8D17-4763A9E8D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5986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AEF2A46-1BFE-475A-8C33-AD45D57033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E1037-B25F-4F4F-A35C-6BC2A1FF7FD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D3664C-698B-4074-96D7-B59EF44C10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C6D9376-5DC6-47C1-B6D9-8AF1BAE26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4A37-F325-4569-AF44-2E53D5417E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38715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8AA19C-5E9B-4F72-ACBF-C016237B30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ED6B0-2B1F-41B7-A8D3-17818F40E24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DC5AE5F-21D8-4F7C-AB72-2C33E24CA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033B118-F6D8-4F26-B30A-1049571BF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F28E-8276-4B93-941D-58FC5411E4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59304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48D2A-D496-4C90-A226-12FC03B85D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04A2C-2142-4470-B1C1-3E7FF2D9264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56698-447E-4663-BCDF-E907B15B84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62843-314F-4648-92DF-97E43A973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912C5-5004-464F-8CB3-3A840EEEE0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5564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6102C-F754-4654-84BD-10A45D775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8EC6-788D-4887-9C31-07CBA62D027B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10BBE-108E-494C-8E06-FE3F806A8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968FF-24F5-4905-8869-E6B3B877D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E015E-82E4-41BF-9394-1FF8727EB6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23457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35C47-D4A5-472B-AEC8-894FB06A5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13A39-A7B4-4745-8DAD-CFD594C5F51A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A0FE2-CC63-41F0-AAA6-C4B23C53E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76B03-081A-4524-9A25-5DC560E3F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23D20-15C6-4895-AC6D-D42E814B98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264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FFD53-2FFC-4282-8140-95AA88FD5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512B3-B996-4FD3-9CFC-67BAFECF780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E8234-5A8F-47AF-830C-602E61E04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93BCE-B0E5-4D0D-9D9F-2B2200706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6A37A-61CD-47EB-8F40-12688B9FB8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17167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27A51-B6DB-4C10-A3F8-F57AAB0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09E8C-3B17-4922-8353-DA4A69C4588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E520F-A291-4DBD-9DBE-C40D653D6A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F0E88-5364-4832-97B2-E928A7A217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1A109-5DF4-4DF7-90D7-567AC994A6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0512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74FAE9C-D945-44AD-925E-9AE3D9B5E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96EDB-4FF5-406B-94D3-2E5D65F0E51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BCDA49C-5AC8-4C9B-A3A8-6BBB016EB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D1AA29B-8E0D-4B3B-9750-87BC377F1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022FC-F95C-4CAD-BD90-F651142710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3138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C76B1DC-AB04-4C89-B64B-A71E8DEC2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9783-AC0A-4D76-81BB-1CB6389FD13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5EB2D13-74C8-44E4-89DB-14C0AE8C6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93CC36A-C218-4823-A9C3-5C357E3BB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A6C92-9F00-4123-A403-133489DB0E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697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683817"/>
      </p:ext>
    </p:extLst>
  </p:cSld>
  <p:clrMapOvr>
    <a:masterClrMapping/>
  </p:clrMapOvr>
  <p:transition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993468F-DB20-4CA6-B99F-4D45E6B95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FD8E1-EA8C-4644-97BB-069665679A5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778A1CD-5D07-4598-83EB-A68A511CA7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F49A1A-DA32-43CE-909E-8A4588133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D8E07-F5BD-4C94-AF40-7B9C679048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70809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25D9118-5764-41F1-8755-8B4B898F4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6909C-CDA4-4AA4-803D-107F42A3A34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E7693AC-F521-4642-ACE7-568EB6390D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8AD7C8A-4FEC-4186-8088-1F94FDD6F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01C0-C771-46E5-92B7-82C56059CD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69342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29E2E2F-8B01-474A-9BD3-7C68DA56A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6E1AD-9A57-4137-8A03-B9BDDB34338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FA7F8CB-8F12-4BCF-9B92-CB17D56A9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735E747-1C9A-4B75-ABF8-ACC56ED66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2342F-C42E-468F-9969-38EE2A374B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04624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DCF3080-9FDC-41B1-A760-E8C6FDB86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2E1FB-6DDA-4612-99BD-1FAC01E423AF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B65F550-4784-43D5-89E0-59FAA4002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0508FD3-A2D4-4265-AF04-9B5E6EF9B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21B1B-414A-4344-B98E-B0702309E9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79465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F7DF5-40FE-414E-890C-D45668E93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DF6E2-537A-4B14-A2FB-5E776F11B593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DD193-21FC-44CF-88BF-DDDFB277B5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6D260-8291-476E-99C5-E6A4F94C8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87109-E816-4EAF-A357-D4B0E3A55D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96245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7601E-8B15-4C07-84D6-A68C26D6B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D6C22-F220-4227-8B4F-68A1A5ED1E4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3321A-234B-4596-A791-BCCA98535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6EF6E-60FE-4F34-9645-C57BE991C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72014-3E78-40BC-B6F5-C008C27777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6228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45020-DE82-43BB-ADC1-924AA8D1E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CC79E-C0D8-4B38-AA7B-9BD0518056F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FDDE6-7FEF-4F74-900B-941F1CCAF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9FF51-9DF6-466F-A4AF-9500E59E9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0A591-E04A-4832-91DB-8E07F417BB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759950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4B992-913C-4CFF-BCAD-AB3F0774D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7D3CD-F2AC-4C88-9354-F5DA2E28EB1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0E37D-9208-4AD1-8991-3DE39BB8D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90E79-F2CA-4603-A213-44AC22A0A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034EE-62AA-4660-BA5D-E40DB0C30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701206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7B9BB-3F78-4355-929F-7C836C8FE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6981A-5F08-403E-8865-079E41A1A1A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D1C85-51D9-4A34-ACE8-4780B225B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7FBC3-D223-4C90-8877-239D13A72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E9B87-E9F0-402F-BADC-0757155400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374482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9EADABD-743B-4461-9D34-1FDDC6C21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044C0-9381-436F-BCD1-892D1723032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736941D-9C31-4A3B-9655-1C37FAF5B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127FE1A-86CA-49BE-968E-27916037C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C53DD-C8AA-44C8-AE4E-091B01950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41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550222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6444230"/>
      </p:ext>
    </p:extLst>
  </p:cSld>
  <p:clrMapOvr>
    <a:masterClrMapping/>
  </p:clrMapOvr>
  <p:transition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F7D243B-35B0-46F3-ADCC-C350E75F90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EFA2B-9BE2-4140-B6C3-83E305CA3A6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523B3FF-C1D7-4D24-81D9-6AB932D2F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9B260CC-1BD6-48D8-906C-4A66B4020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BA544-70F6-449B-B5DB-205103B9A0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809596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AE07418-A19C-4637-BA0E-6934EB12F4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D4F8-5550-4015-BE8E-29C0AFB0F3D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A8BD708-2DC2-48C4-BB76-6BA825159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542AF9-71C3-4073-AB10-8660D8284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FE282-51D9-4BEF-A120-296F026A97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497679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21A2941-ED2C-4904-BD24-3B3BDEE02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7047C-B50A-4D4B-A864-60EB207DC14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309E4BE-D45A-4FF1-A3F5-643232D56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3A56CC6-F69E-4582-8F42-A94F68806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7AC17-968B-4589-9706-C95C40E210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836353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45A1E7B-AF12-4CD0-A4EE-3A0AEF4921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066F9-D3CD-434D-A591-279726C4AF7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D5EFB2E-8CDD-438A-B7AF-CB69EC42DA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9B780C1-6D8A-40A7-9284-9494241801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7C4FB-4386-4040-B37D-1857D3CF77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755093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267DC86-A0B6-4618-8467-650EA6BF61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57725-149D-4C69-9F40-4816E37F12C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D6EE6F2-E46B-459C-8234-EA522EE1C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99D4067-66EE-4BB2-8753-BE5A0A4EA9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BB7EB-88E9-4A7B-88F7-5C3C8B32B3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846953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02ED3-B949-4B4B-BBE1-1CCA6938A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2053D-1AF0-4950-BEA6-26D7FD4971A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E63-1937-4D1E-8E40-0160B2408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A527F-173A-4A7C-B143-B07F6C4DE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8FF88-722B-4821-A2DB-EE13BBE82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700096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240AB-9777-46CE-A9C5-9062B66268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9789C-6C69-44B6-B181-4786DE1D7D8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BB40-2685-40FE-A7C0-362ADAED3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5EB33-616B-4919-BD54-925D741F1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AD5B3-8296-48B2-A140-FEA52ECB48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64622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42B81A9-4017-4BBD-853B-19317AF335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C3311F8-302F-479B-8E9C-FEC145EBAF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F2311-A0B8-463B-BD4E-CC59EC714DC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1752-438F-4F61-B40F-239166A0B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F565A-078C-4A3D-87F3-62EB78392C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2999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F302899-2DEC-41F1-983C-6E56B60994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14D952-D638-4A53-9412-053ADEF4029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29A6-9AC1-47A1-81AD-A340711530F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0C8FF-AA7A-49BC-86B9-4499E46E3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C8A9F-2C18-4EFB-8792-DD3145D18A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777908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EAE5EA-067E-485B-A8B6-5836125D14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B5A0A58-74D3-4B3E-9CDB-F7B23AE412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30B93-5971-4C98-83DC-2ABCA8A388C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E9D90-E1C8-45D5-8098-3E593B7C4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A7423-9E3B-46FC-80FE-0CEC9FC92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5816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969323"/>
      </p:ext>
    </p:extLst>
  </p:cSld>
  <p:clrMapOvr>
    <a:masterClrMapping/>
  </p:clrMapOvr>
  <p:transition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6C6B3-518B-40A1-BA31-5C4441A22A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1BF4983-8915-4F93-BCAC-21E005BD8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F2DB-D9A5-40C5-B70A-7AF97904B29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8732940-A1C0-42BA-9D57-BFF2D5CCE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A90A5-8CF6-4D2E-818B-E666BD07BE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092472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B427E09-856A-40E2-8650-D2EB873884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5250ADA-D5D2-4411-98B8-6EE5EE33EC9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17C3-D5B2-4756-BA8A-B71558D8236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92CFEBA-312D-47C9-92D4-D654F0C87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DA224-79B3-4777-AEF8-9F035C48D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836357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30FF5A-1859-45DC-8B48-C1B6B0EC39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CAC4D-F299-4FB5-A292-F5EDEB69AD8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6B8B2-727C-4E74-A75E-F491CB58628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75B1B92-B803-4F58-AADF-2C22977A7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9F7FE-384D-4990-A4DE-DA20C81F3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00119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885312DD-482D-4E10-903A-691B10290F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C70DD8B-35EB-435A-871B-837D9DF019C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D3446-2342-4458-AB28-E0CB630A9E5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B68945F-D3EC-4260-A7A2-D03A38198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E182C-1E11-413C-A80F-FB59CC6A34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2210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0E98D-456E-4E32-A75E-77C3A4E676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5A4EE7C2-3FFE-4095-AAEC-4C64208A300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9124B-50A1-4102-A696-6D23448B98F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06F787-812A-4CBD-B436-0BE15A20F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E86F3-6E93-43E3-BE56-C2520C7C9A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781550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501E8-6979-461E-8F49-F068CA2F1F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154E936-C6B7-475A-8F10-EB322CCC694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A223B-5C51-4298-AC6C-C8258DE7879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4AF724E-4455-4B93-B4C5-B0974CDB2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A9434-0094-48E2-B6D3-59E4251478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901727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E13FE89-C2CB-4110-AD8C-F5E4DFC0FF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535E146-F182-45F7-B341-3162881DEB0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76BD3-28CE-4CFE-A230-10311B000C8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3FF63-98F5-466B-BF21-ABF7610136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EA063-34EE-47D7-9084-2BAD6D261F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490733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0D252E8-5391-4507-99D3-1B0548116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785528-9FBC-4962-91FB-60F35E71CD8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202ED-1C2E-41EC-BAD7-7EAB1DA4C44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73C04-CF68-4535-A7D2-A7B2CB611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C68C2-EAFD-4759-8275-BC517C91FF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580728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BC0DEC5D-A391-48C0-B6D3-11EEAD677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34325-D9CC-41B9-9689-EC3C9440893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E39F719E-7DAB-4A49-9889-FE609A232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730F824-200E-4BA4-A0D4-8FD186B6E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7955C-19BC-4C7F-BE2B-4058DF0E2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803820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F8535A0-2BB0-43E8-A49B-797BA3A9E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26BD8-E406-4A73-8395-B72AB2C335D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9E56E4E-0545-413A-A327-0CFDFA14A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364B415-D6EF-49AC-BEF9-D65CE5DC4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FC2B6-ACA4-40B4-A9E9-707C7D8B91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6623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4798163"/>
      </p:ext>
    </p:extLst>
  </p:cSld>
  <p:clrMapOvr>
    <a:masterClrMapping/>
  </p:clrMapOvr>
  <p:transition/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609C26B-EB60-4121-BA53-8C9613B18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FED1-EB65-4B17-899F-1C4E7AA32A7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0EE6EC4-13DB-4E31-9EEE-B1C32CC637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53E867A9-0911-4ECD-8082-C423F52F2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057EC-9849-4680-84AD-EADD41DE53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32376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2F254-4712-4101-9948-72CE7A2C4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9CEC1-A49E-4898-B84E-BDE5A3E6E80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9FB56-15E9-4E1C-A8B1-66ADC056F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7CE33-B713-45D1-A261-29126BCF3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ACDAF-5F58-4FC4-A541-D52B89118D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941156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2BAC43A9-645F-4759-B5BD-FB438ABF3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D41F8-AE17-4F1F-885F-80087BED37D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002431CF-F051-4969-A003-EEBC71A42A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F67F3E03-6EA1-474A-8B0D-A6435FC589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72F5C-6CC5-4E06-9C3E-5E9BE4FD06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875138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DFCD036F-0A6C-4F60-B0E5-BD66D3E9E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06F31-3730-452B-8844-B1B2DF22D33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39E91BE8-2232-4563-8DDC-B4C2121FC3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E01DE38F-A585-43D7-A867-0A46B6550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02622-3FB0-4FD5-A83C-9B6183820D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118892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096B70CE-E968-4ABD-B9C0-C4AC93FA5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5876C-EFF0-48FB-9EA8-CDE1C576C96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ADC0259B-1F14-4AE5-A8E9-7E9A42C1B2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53F4C800-18F4-42DE-9365-9F9B931CA5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C4A5F-8FEE-4930-9509-41163480FF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476030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5F263-29C9-4288-BC9B-F22B43E16E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78B38-9441-4EE1-A8C0-23B3640A064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8F541-6F48-4489-8E63-657CE5A1D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16268-06AB-4484-A80D-C61472755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2F9B9-8FA7-498E-B179-30EA823624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710504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84B62-FC2E-40B7-AAEF-82C3B4771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A94FD-C22E-41A7-AFA5-16AEBEB5AB5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E9517-950F-4DF9-AAE9-E8C8A52AC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EF111-BE9D-42B7-8390-380B29CCD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52240-1EA9-4A57-9186-D7ED0B89A6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927313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1BFDED6-61CE-4370-8D13-7F972E997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C490C-BEE5-4053-B3FB-7200427C08C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1A7CFEEF-08F2-4F3C-9BE0-695A97D55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F7CE1D18-3910-430F-93D1-5678C40F8F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03CAE-4ACB-445E-9123-97532F01A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935816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9C9A670-AD12-419F-AF56-071D8937C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9B535-D7C6-4912-895A-F7312AC47A1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DDBF3B46-A18B-4E6D-9781-8E07106220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C43D3656-D92D-489E-87CD-054CEC128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23D93-0478-4A5B-A708-AA6875E1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3663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5E110956-2DE7-472E-828A-BAB9FD25F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1F71B-42B3-4450-B8C0-2C9BD051390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9A58C3BA-4A61-43D3-AC4F-9B8043BC8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F7C9178B-C13A-48A9-A908-7CBC90B941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18CD6-2D27-469B-9DB4-3F31CCA9D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9654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halkboar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6697041"/>
      </p:ext>
    </p:extLst>
  </p:cSld>
  <p:clrMapOvr>
    <a:masterClrMapping/>
  </p:clrMapOvr>
  <p:transition/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4A623147-BA65-4ABC-A2AD-3986CF11C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F0BFC-D480-49C5-9EB6-001192F8816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6ECF5454-5252-4C44-BE0B-349020C6C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34207F32-2C3F-4A81-84D0-D93EF5A61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63A0E-95EE-422B-9E0C-4C25BCFD82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099416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BE196E8F-B26C-42C0-94C0-0C799A2A2B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FEC7-0D39-448F-BBC3-96599466A19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333DA64C-1C88-4A98-A74F-88C1E000A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B2F320CF-C37D-4337-9B6F-4AC6D7DE6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12077-5446-4856-9B8D-CD73B64DC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16265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92D8B959-4D61-4105-B308-D50CD91D3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3142-EDCC-414D-BB67-F8C7130B9E2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651D166D-71FC-4A3A-9F3D-64A7712A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44B21CBE-6119-4BE0-936B-19F2C9CD8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68889-431F-4E7B-AD98-2D01E87BA7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157433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8BC6AB-13D6-4A27-943C-3718A6B46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E044B-E3BD-4300-BBC8-53F4DFC9EDC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A8EA47-FEEE-4701-83C8-D083EB108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17739-4880-4730-B3C0-332B8590F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25E62-64B0-42F3-81F8-133A08A4EC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094912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>
            <a:extLst>
              <a:ext uri="{FF2B5EF4-FFF2-40B4-BE49-F238E27FC236}">
                <a16:creationId xmlns:a16="http://schemas.microsoft.com/office/drawing/2014/main" id="{D46E910A-EEA9-45F2-80E9-24F4DAAA4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7A46-8ED3-4CAE-80C3-CEDF33C647D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7">
            <a:extLst>
              <a:ext uri="{FF2B5EF4-FFF2-40B4-BE49-F238E27FC236}">
                <a16:creationId xmlns:a16="http://schemas.microsoft.com/office/drawing/2014/main" id="{5E32BF9E-B7F1-466F-AD73-CED3F9A5F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39DD2EB3-F4FD-4688-AD1B-F2E8F0912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BAC05-93C9-41BA-BDCD-FC367D313A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63122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>
            <a:extLst>
              <a:ext uri="{FF2B5EF4-FFF2-40B4-BE49-F238E27FC236}">
                <a16:creationId xmlns:a16="http://schemas.microsoft.com/office/drawing/2014/main" id="{F688849B-F644-44A7-9EBE-DC3692CB69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4A19-0725-47CA-AB1D-071E519F103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A912C94C-3941-4A08-953F-EB241001F6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8">
            <a:extLst>
              <a:ext uri="{FF2B5EF4-FFF2-40B4-BE49-F238E27FC236}">
                <a16:creationId xmlns:a16="http://schemas.microsoft.com/office/drawing/2014/main" id="{91583C29-26C4-4010-A47B-362968668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3C6D9-AF6E-456B-883D-BE238882D9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639863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9CF3F2C1-A016-4B36-8971-171A4DFDF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7C467-C517-47CC-A9E8-45205B51365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272C2642-8A57-428A-A2F1-2B0279768F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357F115E-4856-496B-A873-4A4AEAA6A7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EF23E-8182-4E60-91D7-1143B945FD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671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CF9C902F-804D-46A8-80FC-8527484FD2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1B71C-B997-4ABC-8952-734CE086A16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D40F4B05-46C2-46E1-AC9D-4E6494657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9F85CABF-C1AA-4744-816C-D9506CC49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99F73-7191-4FB7-A89E-39C1924CC2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056765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6633D256-2B81-41EA-A218-4DC3DD8CC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D9C4-7115-4F32-B91C-857F65D3D54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ED98C0F0-462E-4352-9650-63012252F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439114A4-CB26-49CE-AAC2-89FA642CF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77A6D-A8C2-47AD-A9F1-C469A0A435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486202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994F014C-92F5-4C3B-9A81-3531E9CFE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D21C4-FA33-4711-978E-5C05A430947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20F1E547-26B8-4507-A8AB-930F17CDC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0A74A22A-8C3B-4518-8D09-78222CD5BB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2C073-CA78-40A7-B20B-8917A396B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3287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6111410"/>
      </p:ext>
    </p:extLst>
  </p:cSld>
  <p:clrMapOvr>
    <a:masterClrMapping/>
  </p:clrMapOvr>
  <p:transition/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6710257B-EE50-470D-81AB-19C08B571F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22920-852F-4144-A510-88E20DF3233B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9293C61-D28A-4CA3-9259-D833C955C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222510E-3208-4465-81D0-4736589B4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9CB44-C997-4383-A619-A0206555C1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648424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DD17A57-EB84-422D-8E2D-58AF501F88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B299-38CA-409D-B081-6FF47A02637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99C0FA3-6D4B-4CF6-8247-4F401CB106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C1399F3-F7BD-4C57-97C3-EA43B52A7C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56A7B-72EF-452F-9A96-122181248A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854838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2FF5D03-D9D0-40FA-91C9-B8970EF46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9DED6-3D7F-41E2-AD3A-63EBFEC1C6D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0C5500B-80E0-49ED-A4A0-E7699290E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90729BA9-E60D-48B5-87D6-91F4062C3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69084-03A6-4BAF-AE6E-02D789A72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598321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8A4C5578-79BC-4C0C-8720-A0A06A4BB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E8458-4717-4D26-BA5A-4DF77F5FEF7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01303BDD-B14E-4952-8D4D-A0FEAB774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64A2624-558D-4354-939E-F525101F0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CBDD3-CAD7-4E05-B6C7-B99E0ABEE0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671330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DFBBB531-4B46-4B8C-B74D-EA0A9A813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0A339-6298-4428-AD6B-0EC64C97078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4D69B399-C010-4893-BE3F-73AF842AE4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660E8A1A-5FAA-418C-9C8A-06317ED12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5DE85-D3A0-43C6-887D-1F5C3D5C3C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453378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727E0-0AAE-43A8-B569-16066AC89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A1B79-F0CF-4D5E-AC4E-CD54D34619E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CD9DC-B1A2-47E2-9AB2-00CB4BFCE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AA914-3D28-4A68-9A40-CC9DF479A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8FB75-CE6D-4003-88C9-C066C7FB17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695745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28062897-FA77-4FB1-8E9E-BD49E2CE4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09CD-81E3-42AF-96EA-27AEEA51E90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8C915DD3-8356-4896-8A43-216B63F76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23A560A-9914-49D6-8864-A339005A4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5DF5D-7C9E-4ACF-BAD4-9DCBACB281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975217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0CAA88F5-26DC-4ABF-93F9-FC859631B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84D24-F0DF-45CB-8B6A-FF2563663F0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1CC75FF-FD7D-4440-AE8B-D2A182896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4D704E8-C684-46D2-A19D-78BDCCC50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2FBA2-C1D6-4081-B16E-95F9A177F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686123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A948728-F52E-49D5-A56A-8F38998CEE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4AABA-547E-4B8A-BEB9-76F3CE67EF3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E34BE5F-28DA-46A9-A453-D8249A55F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38901B07-4F01-49D6-B03E-FA0824CEE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9DC8E-010F-4CB1-8F3A-701DCD3AA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41601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C839AF1E-34E6-4643-9CA2-CBFCE14A8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64CD6-77D1-4F77-B1EB-F41BA5074F5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36ADE44-4EB1-423B-95FB-96C6FAA4E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36EFA6A-82BB-4D30-B5FE-E2130B5E9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59AFF-F79B-44C8-A392-B96E2A80EE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555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03200"/>
            <a:ext cx="2616200" cy="848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03200"/>
            <a:ext cx="7696200" cy="848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2551767"/>
      </p:ext>
    </p:extLst>
  </p:cSld>
  <p:clrMapOvr>
    <a:masterClrMapping/>
  </p:clrMapOvr>
  <p:transition/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B9C26D36-CC87-44C9-94D4-BE28DB3ED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EDF2-676D-459E-BA16-2674E123956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4CD81FD-07DF-49AA-BC73-2B0FAB865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7E51E4B-A1B3-4C74-8880-8CA320C14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CAB4C-524A-40B3-AA51-A67E053419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476142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DBD410B-648D-45FB-BEC7-EB742B3113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615E7-DB18-4A5C-B336-A3CEDF93623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E84598F-8F10-493A-86BB-B18B4D0924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524C033-02D1-41F4-81D0-BF2E1E509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CE668-D4A2-4C95-9424-555FAB9639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606652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DD15A8B-642A-4E66-8D11-F5FEC1E32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C6B29-B351-41FC-98DC-86249BA6F22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34B625BC-99F7-4AC9-BA47-CC0D17838A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F12835E-DFB0-47B9-A638-55E64B67D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B42F8-1FE7-4125-996B-661CB0BE32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031665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86561D30-B83C-4B31-B20F-DAF84301D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C3BDD-314A-4BCC-990D-00E4A7F9EF6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AC74560E-B36E-4B76-8EC5-D28C2DE1C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8B4F654-47DA-4E1E-B87C-A11C43845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20C92-9828-4678-B863-C1D1501CB5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037833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F3C66637-B721-4A5C-8C3B-9F8592A76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9F186-BD8B-493A-A6D6-8BE98870F03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F60E82D-56C3-4021-8497-54DD27A5A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28D7819-164A-431D-9B92-B7E306B6D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C24F0-5F5E-42FA-847D-8BD5E5B51D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47830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49E39F5-CF6F-4F43-ADB1-0AD61C50B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1386A-2354-45A8-8DC2-DA7B9592A3D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5431E6CD-67A6-4C68-ACB6-7D89E54542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5B63D51-74EB-4725-9798-7581FDD2B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30DCD-7F2B-4A55-8086-CC1FFA1110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09497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E64A93EB-F7EE-4F33-B353-D3D00FEDF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24BA4-147C-4715-BA95-C19F342B403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FE3CFAF-7B33-440E-B809-886BA35816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F96EC53-A608-4C47-A9EF-1383C68A2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65D04-D722-43DE-8767-E999B5471E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57519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11150-A4D0-43AB-B2FC-5B8100B708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62922-B194-403A-B8B1-445B573823D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DA482-A966-4C2E-A6DC-BA082E707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39258-C9BF-488A-BE41-6B3CC52B1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B9476-468F-40E6-A2D1-8EE816BE3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42795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8D80A2C8-5E61-4768-A527-7C48B54FA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EE5E-6C5A-4CC3-9031-A9ED745BA6F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845404C2-CB75-43CE-A531-C1BF7A511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E257F2B-F9BD-4AD5-93C0-3ED107150C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0E4BA-AADF-4883-A517-8FACDDFA99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50537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2750A8FD-16F4-4685-AF41-3CF817CB3C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BABE6-DDA3-4F72-8918-EDBE2690EB0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27F9745A-CD9C-4F74-9124-3333B1749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799F2B8-94EE-4B5C-817B-66616EF6C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D2ECB-23F6-4501-BEA4-9A76C52952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7217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0065286"/>
      </p:ext>
    </p:extLst>
  </p:cSld>
  <p:clrMapOvr>
    <a:masterClrMapping/>
  </p:clrMapOvr>
  <p:transition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BAACB902-2DB3-42B3-8E98-30C9473FB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13008-D0A9-41A6-9969-BEDB9137A4A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9A15E91-AB9C-4683-AC6F-098BB8662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A37F9C9-C2CC-4A90-8FAE-C1707CB40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91A01-8211-48FA-80B3-EB00157886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32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9D6C6374-CD5E-4627-A8BE-90D677E61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EBCC-FAE8-4CFF-9CFA-3BC5D5C332D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959F36E-AA35-4817-AF89-212DA3BAD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00549D0-6BA9-4DCF-833E-3EE42AE7F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423BF-2874-4F05-993E-EC9703B4E0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082621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76CBB8C3-3A0A-4C6C-BE58-5293889FC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58445-B3A4-403B-AB05-E57F292BCD7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399B7-7FD9-4590-B19D-371B2B71647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92C2-502F-4A67-936A-86B2E100FE6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70137-5C75-4D1C-816F-9BDE167F952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3646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352C8743-6389-4EE0-A16E-A671B84EA5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01F04-D430-4C14-8996-5659949FAF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180F9-7CDD-41FE-8331-863628E987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89C6-9BB8-4FBE-B8BF-F485D8392DE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61982-1B1B-42B1-B9A2-61F7D8BE082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9532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C598D765-8FDA-40AC-A955-34C0C2F275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1177F-A5B4-43EB-BDD8-0163CB1BC1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8E0D-29FE-4F27-82E8-5C78C7418BE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A0A8A-11E9-4EE3-9710-91BF56D2E8F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58433-7342-4FB2-BB3F-F53761B7ACC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9178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86E92953-1456-4CC5-99F1-682EF83C84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44CCB-CB1B-4849-9968-2F28E9A9C36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AFA21A37-B29D-43A8-95B3-521A85F6149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5555D-CEBB-4D59-BECB-A336A4FF3A9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7CA8E323-F418-4FE4-85E2-3A8ED3CC524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482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48883-36E8-4657-A62F-19EED87C4A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9F179-8431-4EFD-B98F-6AAB670449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4A630E2A-3DC9-4A32-9B15-88F058A5886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9328B-E069-4AED-824E-038A4E9B6BB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A9E2CCB0-4347-4EC1-8130-FA20E0438C7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5116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6">
            <a:extLst>
              <a:ext uri="{FF2B5EF4-FFF2-40B4-BE49-F238E27FC236}">
                <a16:creationId xmlns:a16="http://schemas.microsoft.com/office/drawing/2014/main" id="{75A3E7A6-1A3B-4211-B470-E09C263CE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2E391-8BBA-4A81-B45F-26F928B517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5AD18A53-7A5D-48D3-9762-119B18D0A8D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0451C-7B21-4BDC-A7B8-6CDA54D0A41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D956AAC-4977-458A-AE81-5222EB1E408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9753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E1FFF845-0F28-4059-998B-F9EAF18915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1A8C-CDB4-449C-914A-03382B0C9E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150FDEE5-BFC1-4381-B3A0-384BF45B191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49AED-821A-4E01-8A52-360A8BE42D4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11992E59-95B3-4A59-BA1C-2430F1A7A67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6799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9425C44D-4C84-4B19-8274-0C5B26EBF9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E78D8-959D-4A6F-9B94-B1235D5DAB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6B57DAFE-4874-46C6-8D89-14AF92F4649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0ACE9-E4C5-463A-8248-9783A4682E0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DCF57761-3BFB-4716-9E62-6FD8A26F147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72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9115027"/>
      </p:ext>
    </p:extLst>
  </p:cSld>
  <p:clrMapOvr>
    <a:masterClrMapping/>
  </p:clrMapOvr>
  <p:transition/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6058A04A-46A2-4326-922E-FECAD5F886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C8B43-9616-4764-B8CE-5FF841C533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F1FEA57A-6F6B-4B66-938F-58E59FD1ED4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8DF34-FBFC-4171-B0A6-3A68D953867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F6557C3A-8130-40A3-A677-71DE201141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1971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B8F2692F-E6AD-4855-A0E6-AC27C71524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9406A-DE75-4AA6-9E15-CF3C97406A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7B3FB-0D6F-4A58-BEF2-D65568DA95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9E49-8C66-4DA9-A1D4-3F8145D71A4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BEB95-467F-4B8A-BDD6-24B55A8189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9682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CB21AE6B-9D39-4EE0-9A42-DF15C3590F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24007-500D-47A6-B333-A507F4A62A9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C3294-8658-4CF2-A4FA-84E4666120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D6F4-14F0-497E-81D4-296AB8DA3D2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C6C7B-5984-4C20-82BA-46E6F69C146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7141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36FA743E-F4D2-4840-BF13-DD748ACEA5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DFFAF-78DC-460F-AD60-66F4D6EAE1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5206F-C63C-44C5-A987-DCDFA813DA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BB6D7-346A-43BB-9C83-8BFF664D5C5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7DE9-FA28-4562-8DD7-B70AD1F2AEB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053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48A1834F-FE0A-42BB-A967-495364F737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C63D0-D880-4B4A-916F-BF6E5F996F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164E2-EF6A-4C94-BBB8-84032CFB936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C3FC9-D0FB-4CE6-8543-D402809A96D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D71A6-569B-48E5-9986-F12284DC272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507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EDD522C0-0B2B-4B34-BDF5-A28F9A70FA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CD134-3E3E-4903-9841-4CF1D2DE4C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7AC35-C9DA-4E89-BCCC-37FA3EC9F4F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7038E-34C9-44ED-86BD-00F5E398EF3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CB344-17A5-4383-AB84-A399D770A7C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8034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C9C18750-6065-47B4-8ECE-A6B09D52A3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3168B-9C79-4B00-9799-DA32243812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5C7983F5-1D82-448C-A2D1-90F794DD14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9B8D-A194-4DC1-BFE3-DEA59422C32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25CDB1A8-B798-4184-AEC1-7EF9AA5ED1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7596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4286F-9F4E-445B-B795-8B6A41329F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FAD3D-2534-411A-83CB-676F3DC174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AB718EBF-166B-4A9E-B16C-5F19DC341D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70535-F0D0-4C93-BC35-FAE6B09EB75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6C9C31C-8235-4E25-9C3B-96EBBF826FD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46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6">
            <a:extLst>
              <a:ext uri="{FF2B5EF4-FFF2-40B4-BE49-F238E27FC236}">
                <a16:creationId xmlns:a16="http://schemas.microsoft.com/office/drawing/2014/main" id="{A0894FB6-1CF9-4E3A-8E13-6A190E8C76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24B5D-69AE-4C0B-98BE-3EA419CD21A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295A602-4DF0-4761-9FA4-A16421B6A47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9637D-1504-478F-B0A6-DC741DD252D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8AE6A1CD-42B0-4A4D-B8E9-AEF84F136F2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0759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B6E06CA7-688D-4C67-947F-13884B6BE5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0272D-6B4F-49C6-98E4-83A3CF60C66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FEADC82A-527D-4132-A7B8-86DE346F2D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35A3F-6135-40CD-A209-2BFE6259C71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937D4D32-EF06-44B5-AB7D-90FAAF2FC43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60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4368480"/>
      </p:ext>
    </p:extLst>
  </p:cSld>
  <p:clrMapOvr>
    <a:masterClrMapping/>
  </p:clrMapOvr>
  <p:transition/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2FEB0D09-87DF-4CC5-A021-7D57883EF1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B1270-4064-4DFA-989C-6287A9FD6E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890AF36F-7D4E-453B-80FD-63ED24F127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2CB59-4DBC-426C-A388-BC2D1FBAB90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137E9656-1FFF-4868-9758-1B1B3A25DDE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4520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75A8E24E-8195-4420-9340-A8B0EDCFAD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301D1-E300-4D76-9378-85FD16ACB4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C91191AB-5474-4513-9A21-BEEDFB7E1B1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F2FD2-A272-4772-AF2A-5E1F1F265EE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716B3324-A581-4642-9612-7F44CBE0E85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4390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5D5794FA-6CF1-4ABC-96A6-D7489AA60B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C65C-F22C-4FD5-B240-65654624160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0122C-B801-4E22-9CD6-5E6833479BB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8A22-444B-40D0-8F1B-E9AC7D10BB3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94C5B-6E8D-4A95-A057-E1C092B2AD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719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B66B1CCD-DBF4-4DAB-9A7A-E915252116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AE322-B49C-4B05-90E9-3201C9A95E0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38F2E-0D46-41CD-94F1-1F851B79737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E852D-B916-429D-9D78-4FE38540DE5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956AE-35EA-436B-8359-0D6E96CF41D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2181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85281-4C6F-47B7-ABB4-5B6108450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E2E5-17BD-45FB-9978-717B8F9C1E4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F2329-3B55-4A2F-A83E-F994346AC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27D60-FACB-4A62-B949-D7D7DECE32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6D81F-92E6-4FFF-ADAD-49A6BDDC1B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57556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5E593-3C29-4DE4-A406-463EB78A5B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790D2-885E-44D9-A408-0F6E84CA2CE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C17FF-94D0-488E-8575-368ABACAF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CFF92-9DAB-44CD-A393-CEE6A17BF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F2176-E741-4BB5-892E-87D0182039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395584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8255-6D4C-4536-BBEC-DA2551585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EDA6D-3B92-40F1-83FD-93F4A504F2A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54569-13D5-49AE-9EC0-E012FC459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4B5BF-06CF-4023-91A6-88BAAFD28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F28D5-9889-49DE-9F7A-F691B75B28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433472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C2938B-9FB8-49F7-9BD7-C25820EBB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EEF32-C4F0-4580-A5EE-9F1CC502FDA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E00A954-6B73-43CA-A018-18C9F210F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23CFFC-FA3D-453C-8374-A594BE86F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B2812-C538-4848-9508-D46554C738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142143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EE9EFF1-3EB0-4667-8D60-46FDE06DB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4D18-806D-439B-94AD-A333C7D23BC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5E644A-273B-4528-BE42-DAF1A7BC7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4739591-A225-4278-8142-2722EB184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1FD9-FFD0-490E-A607-10834497A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299508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8F2A9CF-9F92-4F49-AA47-D9328AEC7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462B7-ABA6-431A-B9C5-42A61C6D053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AAC342E-D4F5-43F9-9090-0148550FC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0DC782-BCE9-4CF8-80D3-36C2AB4B6F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2B249-2D57-4046-9613-4FA01829DE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2721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6900" y="4940300"/>
            <a:ext cx="294005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89350" y="4940300"/>
            <a:ext cx="294005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3581207"/>
      </p:ext>
    </p:extLst>
  </p:cSld>
  <p:clrMapOvr>
    <a:masterClrMapping/>
  </p:clrMapOvr>
  <p:transition/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5315B65-02F9-4C72-91E7-5478224F3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10F1F-7420-4B0E-B87F-BA688FEA95B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ED79C26-BB98-4B3C-A336-3D1BA2F1A8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D849B75-FFAD-4622-8D7B-6EE212312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A1365-0FAC-401B-B840-7F233B2D7F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545144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B14798-76BB-4798-AEBA-681BA0AA7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C2C80-ADD8-45C1-AF66-97A95265872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6B5A54C-4315-4F6A-A19B-06BC2C5FA1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F6197D0-74FA-4E19-8E4B-8E80C95DF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AA4C4-0B20-4903-A876-69B8C69EF1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631114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1C2B33-666B-44D6-9FE7-6EC874B01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CEDC-0F5E-499E-B137-396E47FA543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E33482C-C323-46B5-9442-B83EE0A89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63D5076-4F21-492C-A1AA-3468A7DEB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C8BA2-14C7-48A4-94C1-D9FD11F39D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131964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FE14A-D8BA-456F-B62D-E09F6B205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4D67-84DC-4E97-B170-7EC0FDF7ED9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5BA6A-8DB9-4066-807F-AC79C57A7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33D89-F6CD-44B9-85B6-C47C33ECD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1CE58-630E-4154-BEB3-5265D9EF8D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4220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86B1A-2418-495F-BC6A-8369628B7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68F09-5E62-47F3-8FEC-9F5BE4F159D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784AE-8B38-462C-891C-D49236DC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34E15-0D66-49C9-9258-94F0B4122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8AAD8-CA33-42E5-B55E-8EC90377D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828215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57A6478-A689-497E-92DF-18F9DEE807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C7DCC-B3BB-42B8-B2C4-60F55B5D706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FFD6087-0D8A-47C0-8E07-FB8BAB067C7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2DD05-E99C-4B31-9969-7CA91407415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816BEFA-85E2-41B4-90F3-D6AF2468D70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0751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D3306F7-76F4-4255-A6C5-64FA5D9BFC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68480-78D6-4A29-850B-437DAA38D0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240AE1B-E0A9-4974-9A76-39249DF7E07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947C6-03BC-454B-87A9-0A297D39232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22896D-1ABB-4550-B69D-AECDF0A7A1A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5623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0EC6EA2-3ADE-4378-95A7-E9BA06D46D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3930C-F2C2-48D8-817D-8ECFE0E8965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FDD04FB-7E5B-4AAA-9E8B-D0FDBAB6293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776F-592A-4DB1-AE95-4CD13BD6668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6B17549-F170-4F2C-BD24-1237263C446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784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2166938"/>
            <a:ext cx="5992813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838" y="2166938"/>
            <a:ext cx="5992812" cy="654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06EEBCF-7B95-48F2-B9FE-68CF3CD552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176F5-1C40-4C4E-8CC0-8D3E25018A8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EC8E601-BF58-4945-A0C7-28929C10F57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4125-42E0-4244-98D8-B62BAACBC13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E3A1007-2A37-4202-8E0D-1A01B7B3809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98216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FCE332A-4E13-474E-A8E1-7A2B67C72E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64C31-9714-4C5F-A609-729B87BD2A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B4D548F-BDA7-464D-808F-F81A93CC8BF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D4413-21F4-4512-87BE-E6E075AF06F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6BB79B00-CA64-4E76-9FFE-DE346B57AAF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190028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2256388"/>
      </p:ext>
    </p:extLst>
  </p:cSld>
  <p:clrMapOvr>
    <a:masterClrMapping/>
  </p:clrMapOvr>
  <p:transition/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B18D346-93E8-4C6B-9D6D-6C592C7292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B6518-10B8-47FF-964F-C4F64857A6D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825F1-43EE-4ECD-A8DD-D078BB81650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EBEC-D8AC-491A-B955-7BE762BD263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A316-355F-4BAB-861F-F6BC6BE95FA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4731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D42E9914-1DF3-4340-A835-619DF959CC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97F4F-2FBB-4E1D-A827-CCB1A83AA7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1BEF15B-D064-43D6-BE65-1D16C147A4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5323C-6DF4-40DC-BCB9-5A2C33DF1BF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162EB1A-076F-45F5-B494-874F9A120DD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0729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DB4A92-E0D6-4D57-B0B8-8BC807CC4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C3CE6-CE5E-4A69-AE81-4AF8325B9F0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84A9D5A-C896-4086-B487-65F8EBD7223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56168-76A0-489C-A042-9409FE4CC95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7A1D63EC-6B3F-4103-9AF3-880A814FE1F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68156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1662E57-4395-423F-A63A-BF3FCA546A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EF6C2-4DBF-4F3F-9142-C4B66B2F43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AEF5DFB-C41F-4E1C-AFCA-344EFC1B289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942D0-CC24-4520-8C9B-483F83C1937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01F95BF-D75B-415B-8020-EFD7317342B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479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9F023F1-FE50-4282-A821-87D5EA5ECC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75971-98C6-4B1F-81BA-156658B1A70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64A6D4B-FCC3-4BC7-9A90-9020E816CA2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CDD1-4C02-4EA8-A130-1AA90C2100A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B8E849D-01CB-46EE-A2D2-5FE7F488024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1213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32938" y="325438"/>
            <a:ext cx="3033712" cy="8383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325438"/>
            <a:ext cx="8951913" cy="8383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A9F9F96-A502-4B6E-9B69-58EA63124D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F098B-93EB-45EB-9A0A-1F81B961C4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E91C2A-696E-4FA3-9EBC-49A47217DF0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A8379-386C-44CD-A517-8DC0FE4A2D4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E4B823-E5F2-4341-B013-168B0D60B29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67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332076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07361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824009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halkboar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678319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507783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21275" y="1790700"/>
            <a:ext cx="1508125" cy="6197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6900" y="1790700"/>
            <a:ext cx="4371975" cy="6197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84694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D5BC9-DC45-477F-982A-5EFFEDA53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1B8A6-AB70-4079-90D1-162B8C8C0E2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F1A21-42DC-4E9D-90D9-95910BF8B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27DB4-0E90-4763-B395-F9C5FE5CF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60439-DB5E-48CD-93F8-943BDC266D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9580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380C6-59EE-4444-9BFC-854610500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CC413-F50A-40C2-8DCD-99083351C1F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34875-BB22-4851-AEBD-B9550B82D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D08FE-9D55-4429-BF1F-C4D4FF31B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E2BAB-1D8E-45D9-8972-138A61D1E1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2363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B2EA0-EAE2-44E5-906E-659BDCF34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8294C-3248-4A5C-B64F-F919F663B20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1FDE6-B373-4ACA-996C-F7D7FBFB28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99F26-6605-4091-88B4-DBF77C8D0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217FF-B2AE-4655-880B-F0643E7CF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74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14722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2F97DF4-24AD-4436-8976-FEFAF3A1D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FCFE9-53A1-4ABC-A8A9-CFF477B7D4B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9C76691-09AB-45E1-A0F1-ADFB1F4F3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4AA17D4-2807-4C39-B338-6B531DE71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D05B0-59C4-404E-96CA-801B3C96B0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1727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45D9182-38DA-4FC1-BD2B-C83F5DB0D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AF814-08E5-4DFE-8442-41BCC2DD923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298ECB0-4155-47D7-9642-FD676D53A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2A0984C-642F-4E26-8597-53F61C61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03857-422D-4954-BE1E-DABACC277E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1068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614E8F2-1AD8-4CBD-9F3F-5842B934B4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0E108-3234-45EF-8542-E358E991CDD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43A6F55-A4FC-4864-9A8B-FD2B34709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389968C-CC6A-49C3-A1F5-959E75A0F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E0BE9-5A6D-482C-8236-FBD4F86675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7315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B896EBE-0D7A-4B66-AB2D-2D8B62D79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F9BD0-A877-4D5F-9822-6D6C8ED95D7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5C25167-0E48-4D0B-99F1-7BB6581BC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B66F1BD-8BC6-4D68-9EAD-50C08B611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C6784-8E17-4133-89C9-2D4DAC9A75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8388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EAC6306-189C-49D1-8F30-CAA8C5011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7834-B636-41C0-B4E4-FE8528DD4AF5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A90FFEC-0DD1-4FD1-912A-F27BFDA9A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0E64400-0AAE-4CFA-B762-49196EF2E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25672-B110-4C3A-9BE3-B1E26EDF17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8331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DEFA5A-FD94-42D3-9DAF-60779148A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82ACD-3564-4842-900C-5DD170AA76F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AEB00E4-AF1D-4259-A067-58A07B106E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644051-D8C9-4A2E-BCF7-713A2003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AA700-CD60-4F0B-8D24-EE34D4201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1658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BC750-5676-4F0B-827A-CEC5C50C6B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403EC-1D41-4D34-9507-7D857DE4011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15104-C631-4CE4-BAE6-17716F824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7833A-CE97-438B-B806-023431DBC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21DC2-5DA5-46B6-BF09-30F421625F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2437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8204-3271-4ACA-8B48-E56C78100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3141E-BB88-4911-8E93-6237F79AEB7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D412C-E6D6-4457-A407-D8FD1C38A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7D9C-6F29-458F-9B46-E57E831F2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64AD3-3913-4618-A889-4DC4C5666C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0351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2364-6771-4D34-A294-F6546E56A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14F-8FF5-4FDF-8800-D71D6850E29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3C1DB-C59F-4806-87A0-8313F30BB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D5F4C-F2DB-45C1-9BFB-95E4678D1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686B7-0E8F-4D57-910E-39D1DAD44D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25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813C0-5EE7-4E29-9AC2-DAC92C4B88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10684-AA96-437C-8251-F1CDBCDAC9B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7ECB8-4128-4A4D-8C98-53B97BAE0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95A8B-63D5-432D-9B15-C32B8F71D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A5C1E-28AC-4212-8887-E27C20BCC3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0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45024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5B39C-293E-494A-A826-DA91302EE7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A8156-69AE-4BF3-8809-5DDA81654196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66034-9E1A-4D0E-B73E-C93818EC9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BFAA1-2A0D-4852-B567-3CD85CF59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24071-D28C-498D-8E05-482F98C050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316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4204F0-4B7C-4335-8011-253215A2A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C3A34-6C06-4E38-929C-D6EC1DFFF64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8C68BEF-320A-4FB8-B828-C558BFDF8E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961DAD6-9979-41E7-A80D-87B18248B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A9091-3BD2-40CF-8B5E-C4281F5572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867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04EC7C5-2154-4272-9F6A-AA350280F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87B8-1607-47E6-9017-5C3489F4392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E1904B0-2D15-44E7-8156-594DC221F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2CB2333-F375-4CE8-B4D1-BB12005CF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D94FC-55DF-4F4E-AF4B-507DB2D8CE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229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3BBDB5E-F6F7-4D49-9729-05DCB1188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B7D55-7084-4BCE-9478-10257AD03A1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7A843B8-C419-4AD8-B2AF-B344A186A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7F350AA-9DB5-4986-B4AF-01C4A801E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682BC-67EE-4B2D-AF30-D544CEC02C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536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D86119E-A684-4174-BA69-E02879EE28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9773A-2768-4FA2-BF85-6E597873652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5295077-158F-443C-ABDC-1E5FE15D15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FFB20CE-0C1A-4623-B193-83EAB9ED5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723C1-EF30-464F-91A2-B25134BF44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177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6C479A-090C-49A0-B89C-0BC80ACAD7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69B14-5952-42F0-9601-8BDFDD5F443D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7CC40A-BD64-4E3E-8F6A-DC9BC04A5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9E2FE79-8488-42C8-AA48-B589C9EC0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5AA42-4FA0-46BC-A3C2-F32DD8CDC8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27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C5725D3-846D-49B2-944F-1F2753D8B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9D36B-0540-43CC-9F5F-E5119529516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C002D8-7E04-4A79-8956-AB8BB72F0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030956-3FEE-4EEB-8910-007365118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52E12-09E6-469E-BFB2-887E12C9F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492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6C246-3C92-4774-B5E5-BD68B40481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6E8C8-BCFA-4DD9-B811-640743C9B8D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6F7FA-8F73-4290-8E6A-7E7549A00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84AD0-8C1F-4CE7-B9B9-3946315A8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0B5E3-2058-410F-8536-B8CD5DFB7D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221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A534D-C434-4CD1-B2EC-BEC2C97BC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7E364-B92B-4A63-A741-DBD1FFDC3CD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8C3C4-9F0D-4692-9CD5-A8257F6C07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E2FA1-2D12-4B53-AD5E-F98A2D8CD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410AE-B61D-427B-B06C-7B65962FDB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384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28B65-DE5D-4CEA-BF60-07EA0D08A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98EE5-E135-4FDD-98F2-7317A6BCE386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C5CC7-A545-4D8D-916B-B212E0A4D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D058E-6A74-4BF6-BC76-FA5B44C36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0F716-5141-47E5-9357-1F54C96ACDD0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6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halkboar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71768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5B77B-56C3-4B98-BA3B-E7CD70EC7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52AB-5E54-4871-A407-063661BCF9B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58FC1-8D6A-4E62-87AA-DA53586C9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503B1-E164-400B-81A4-56D3178BF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AA8DE-4833-425F-88CC-1777BA025531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923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CD597-45A3-417D-A383-654293B29D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5DDA2-B58A-434C-9BF9-4062E71C7DD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6621D-0A01-4707-9F45-0A5097F73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5186E-34E9-426E-A58C-E3BB92527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8D19-223D-4818-B569-4D9AE84F17CF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392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66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210A898-2EF0-4775-9E68-014DD6B44D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ECD32-903E-4627-BE12-275664AC2AC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4AD1E85-4846-41E7-B2FC-7773ABC12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E064B0D-BA90-4567-A6E0-EC78F411A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272D7-33AE-4BAB-903F-87F069143C55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312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84E0A45-30A6-450D-9EEE-70800CCEB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35109-65AE-4F02-B116-A4ACA4B6C8E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F513EA6-F9E0-4A59-9D5F-6091E590B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9550866-FDD6-483C-9F6A-D6822E43D3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A23BA-E99B-4F53-830E-F75B1B15340E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297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15CEE4B-030B-4832-BB93-55322D166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E0B9D-964C-4710-B911-C425B76793C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B8E06F9-C651-4E57-804E-863262747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CE6F436-7B6F-472E-9BD3-3620A35BF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C1E2E-3A4C-43D4-B3D3-8E71231FC1A0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579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0052E6C-8BE9-44EB-A6A9-AD4AE9FDD3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BD5C2-29CF-4831-A2BB-5DB2391C438D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6239E81-8521-44C4-A938-BDD556F37A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F81547E-FFCA-4ED1-BA8D-B4E4C35355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87ABB-732F-4863-A607-B6259E789B97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033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9200CF9-77FA-4168-AB72-0CB88FEAB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6234F-C129-4472-A7FF-E2B50966885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61F34A8-C72F-4888-BD36-779A5A3FA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95E524-5055-4CB1-ACC5-6A1C29767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ED452-A690-4C38-9FCF-42777F6733C1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251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95C4E2-13B3-4A94-BB04-2896D8790E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18F2D-097D-4E30-B52A-3E75BF4044D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60AC9B8-D014-445E-BCFE-4C49E9043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174A4B-3149-40FB-91A3-670A4C9D7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53AD-11D0-4FCB-960F-EBCBCB5E2237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7758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39E6C-289C-40B4-8774-34B112843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774BF-4295-44FA-946B-154D5E7B6C3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316EF-0694-4CE9-B4FA-2D73C4E58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5584-4962-47DB-B22E-9E339A48A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8263-46DB-4E11-97EC-953699318491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431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55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55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189A2-A9F7-48C9-B741-B345E75952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4FD3-75F4-4A7B-9844-D521CA8996D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FA928-0FAD-4075-B5CD-95B0E529F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D59F0-FC0C-4480-8B84-ED245B02D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A2931-0D26-428D-BA79-FBE6AD5F8BC1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5.xml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6.xml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7.xml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3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8.xml"/><Relationship Id="rId1" Type="http://schemas.openxmlformats.org/officeDocument/2006/relationships/slideLayout" Target="../slideLayouts/slideLayout507.xml"/><Relationship Id="rId6" Type="http://schemas.openxmlformats.org/officeDocument/2006/relationships/slideLayout" Target="../slideLayouts/slideLayout512.xml"/><Relationship Id="rId11" Type="http://schemas.openxmlformats.org/officeDocument/2006/relationships/slideLayout" Target="../slideLayouts/slideLayout517.xml"/><Relationship Id="rId5" Type="http://schemas.openxmlformats.org/officeDocument/2006/relationships/slideLayout" Target="../slideLayouts/slideLayout511.xml"/><Relationship Id="rId10" Type="http://schemas.openxmlformats.org/officeDocument/2006/relationships/slideLayout" Target="../slideLayouts/slideLayout516.xml"/><Relationship Id="rId4" Type="http://schemas.openxmlformats.org/officeDocument/2006/relationships/slideLayout" Target="../slideLayouts/slideLayout510.xml"/><Relationship Id="rId9" Type="http://schemas.openxmlformats.org/officeDocument/2006/relationships/slideLayout" Target="../slideLayouts/slideLayout515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24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18.xml"/><Relationship Id="rId6" Type="http://schemas.openxmlformats.org/officeDocument/2006/relationships/slideLayout" Target="../slideLayouts/slideLayout523.xml"/><Relationship Id="rId11" Type="http://schemas.openxmlformats.org/officeDocument/2006/relationships/slideLayout" Target="../slideLayouts/slideLayout528.xml"/><Relationship Id="rId5" Type="http://schemas.openxmlformats.org/officeDocument/2006/relationships/slideLayout" Target="../slideLayouts/slideLayout522.xml"/><Relationship Id="rId10" Type="http://schemas.openxmlformats.org/officeDocument/2006/relationships/slideLayout" Target="../slideLayouts/slideLayout527.xml"/><Relationship Id="rId4" Type="http://schemas.openxmlformats.org/officeDocument/2006/relationships/slideLayout" Target="../slideLayouts/slideLayout521.xml"/><Relationship Id="rId9" Type="http://schemas.openxmlformats.org/officeDocument/2006/relationships/slideLayout" Target="../slideLayouts/slideLayout526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42.xml"/><Relationship Id="rId7" Type="http://schemas.openxmlformats.org/officeDocument/2006/relationships/slideLayout" Target="../slideLayouts/slideLayout546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1.xml"/><Relationship Id="rId1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50.xml"/><Relationship Id="rId5" Type="http://schemas.openxmlformats.org/officeDocument/2006/relationships/slideLayout" Target="../slideLayouts/slideLayout544.xml"/><Relationship Id="rId10" Type="http://schemas.openxmlformats.org/officeDocument/2006/relationships/slideLayout" Target="../slideLayouts/slideLayout549.xml"/><Relationship Id="rId4" Type="http://schemas.openxmlformats.org/officeDocument/2006/relationships/slideLayout" Target="../slideLayouts/slideLayout543.xml"/><Relationship Id="rId9" Type="http://schemas.openxmlformats.org/officeDocument/2006/relationships/slideLayout" Target="../slideLayouts/slideLayout548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7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2.xml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5" Type="http://schemas.openxmlformats.org/officeDocument/2006/relationships/slideLayout" Target="../slideLayouts/slideLayout555.xml"/><Relationship Id="rId10" Type="http://schemas.openxmlformats.org/officeDocument/2006/relationships/slideLayout" Target="../slideLayouts/slideLayout560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64.xml"/><Relationship Id="rId7" Type="http://schemas.openxmlformats.org/officeDocument/2006/relationships/slideLayout" Target="../slideLayouts/slideLayout568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3.xml"/><Relationship Id="rId1" Type="http://schemas.openxmlformats.org/officeDocument/2006/relationships/slideLayout" Target="../slideLayouts/slideLayout562.xml"/><Relationship Id="rId6" Type="http://schemas.openxmlformats.org/officeDocument/2006/relationships/slideLayout" Target="../slideLayouts/slideLayout567.xml"/><Relationship Id="rId11" Type="http://schemas.openxmlformats.org/officeDocument/2006/relationships/slideLayout" Target="../slideLayouts/slideLayout572.xml"/><Relationship Id="rId5" Type="http://schemas.openxmlformats.org/officeDocument/2006/relationships/slideLayout" Target="../slideLayouts/slideLayout566.xml"/><Relationship Id="rId10" Type="http://schemas.openxmlformats.org/officeDocument/2006/relationships/slideLayout" Target="../slideLayouts/slideLayout571.xml"/><Relationship Id="rId4" Type="http://schemas.openxmlformats.org/officeDocument/2006/relationships/slideLayout" Target="../slideLayouts/slideLayout565.xml"/><Relationship Id="rId9" Type="http://schemas.openxmlformats.org/officeDocument/2006/relationships/slideLayout" Target="../slideLayouts/slideLayout570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75.xml"/><Relationship Id="rId7" Type="http://schemas.openxmlformats.org/officeDocument/2006/relationships/slideLayout" Target="../slideLayouts/slideLayout579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4.xml"/><Relationship Id="rId1" Type="http://schemas.openxmlformats.org/officeDocument/2006/relationships/slideLayout" Target="../slideLayouts/slideLayout573.xml"/><Relationship Id="rId6" Type="http://schemas.openxmlformats.org/officeDocument/2006/relationships/slideLayout" Target="../slideLayouts/slideLayout578.xml"/><Relationship Id="rId11" Type="http://schemas.openxmlformats.org/officeDocument/2006/relationships/slideLayout" Target="../slideLayouts/slideLayout583.xml"/><Relationship Id="rId5" Type="http://schemas.openxmlformats.org/officeDocument/2006/relationships/slideLayout" Target="../slideLayouts/slideLayout577.xml"/><Relationship Id="rId10" Type="http://schemas.openxmlformats.org/officeDocument/2006/relationships/slideLayout" Target="../slideLayouts/slideLayout582.xml"/><Relationship Id="rId4" Type="http://schemas.openxmlformats.org/officeDocument/2006/relationships/slideLayout" Target="../slideLayouts/slideLayout576.xml"/><Relationship Id="rId9" Type="http://schemas.openxmlformats.org/officeDocument/2006/relationships/slideLayout" Target="../slideLayouts/slideLayout581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6.xml"/><Relationship Id="rId7" Type="http://schemas.openxmlformats.org/officeDocument/2006/relationships/slideLayout" Target="../slideLayouts/slideLayout590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5.xml"/><Relationship Id="rId1" Type="http://schemas.openxmlformats.org/officeDocument/2006/relationships/slideLayout" Target="../slideLayouts/slideLayout584.xml"/><Relationship Id="rId6" Type="http://schemas.openxmlformats.org/officeDocument/2006/relationships/slideLayout" Target="../slideLayouts/slideLayout589.xml"/><Relationship Id="rId11" Type="http://schemas.openxmlformats.org/officeDocument/2006/relationships/slideLayout" Target="../slideLayouts/slideLayout594.xml"/><Relationship Id="rId5" Type="http://schemas.openxmlformats.org/officeDocument/2006/relationships/slideLayout" Target="../slideLayouts/slideLayout588.xml"/><Relationship Id="rId10" Type="http://schemas.openxmlformats.org/officeDocument/2006/relationships/slideLayout" Target="../slideLayouts/slideLayout593.xml"/><Relationship Id="rId4" Type="http://schemas.openxmlformats.org/officeDocument/2006/relationships/slideLayout" Target="../slideLayouts/slideLayout587.xml"/><Relationship Id="rId9" Type="http://schemas.openxmlformats.org/officeDocument/2006/relationships/slideLayout" Target="../slideLayouts/slideLayout592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7.xml"/><Relationship Id="rId7" Type="http://schemas.openxmlformats.org/officeDocument/2006/relationships/slideLayout" Target="../slideLayouts/slideLayout601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6.xml"/><Relationship Id="rId1" Type="http://schemas.openxmlformats.org/officeDocument/2006/relationships/slideLayout" Target="../slideLayouts/slideLayout595.xml"/><Relationship Id="rId6" Type="http://schemas.openxmlformats.org/officeDocument/2006/relationships/slideLayout" Target="../slideLayouts/slideLayout600.xml"/><Relationship Id="rId11" Type="http://schemas.openxmlformats.org/officeDocument/2006/relationships/slideLayout" Target="../slideLayouts/slideLayout605.xml"/><Relationship Id="rId5" Type="http://schemas.openxmlformats.org/officeDocument/2006/relationships/slideLayout" Target="../slideLayouts/slideLayout599.xml"/><Relationship Id="rId10" Type="http://schemas.openxmlformats.org/officeDocument/2006/relationships/slideLayout" Target="../slideLayouts/slideLayout604.xml"/><Relationship Id="rId4" Type="http://schemas.openxmlformats.org/officeDocument/2006/relationships/slideLayout" Target="../slideLayouts/slideLayout598.xml"/><Relationship Id="rId9" Type="http://schemas.openxmlformats.org/officeDocument/2006/relationships/slideLayout" Target="../slideLayouts/slideLayout60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F334E3B-0792-4FC1-B917-505D82B3191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+mj-lt"/>
          <a:ea typeface="+mj-ea"/>
          <a:cs typeface="+mj-cs"/>
          <a:sym typeface="Chalkboar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5pPr>
      <a:lvl6pPr marL="25146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6pPr>
      <a:lvl7pPr marL="29718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7pPr>
      <a:lvl8pPr marL="34290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8pPr>
      <a:lvl9pPr marL="38862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6">
            <a:extLst>
              <a:ext uri="{FF2B5EF4-FFF2-40B4-BE49-F238E27FC236}">
                <a16:creationId xmlns:a16="http://schemas.microsoft.com/office/drawing/2014/main" id="{75467607-05EB-4A8F-8252-4FEAF6B2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4F81BD">
                  <a:alpha val="50000"/>
                </a:srgbClr>
              </a:gs>
              <a:gs pos="50000">
                <a:srgbClr val="E9EDF4">
                  <a:alpha val="45000"/>
                </a:srgbClr>
              </a:gs>
              <a:gs pos="100000">
                <a:srgbClr val="4F81BD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245" name="标题占位符 1">
            <a:extLst>
              <a:ext uri="{FF2B5EF4-FFF2-40B4-BE49-F238E27FC236}">
                <a16:creationId xmlns:a16="http://schemas.microsoft.com/office/drawing/2014/main" id="{9A35335B-2180-4057-A67A-A436A6816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6" name="文本占位符 2">
            <a:extLst>
              <a:ext uri="{FF2B5EF4-FFF2-40B4-BE49-F238E27FC236}">
                <a16:creationId xmlns:a16="http://schemas.microsoft.com/office/drawing/2014/main" id="{9FE9D625-2BE6-49D4-BA2A-A66FBE451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4C42D49-9F35-47C2-9628-994359E9C7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3944DB3F-B144-48CB-BFA9-B2CC51703D3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837D87C-69B9-486A-BF9F-60576AE8E2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灯片编号占位符 5">
            <a:extLst>
              <a:ext uri="{FF2B5EF4-FFF2-40B4-BE49-F238E27FC236}">
                <a16:creationId xmlns:a16="http://schemas.microsoft.com/office/drawing/2014/main" id="{D19E4BF7-B136-4D63-A6E7-7E567D9298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E6129953-79BA-43C4-A2FB-ADE96FA730A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8" name="矩形 7">
            <a:extLst>
              <a:ext uri="{FF2B5EF4-FFF2-40B4-BE49-F238E27FC236}">
                <a16:creationId xmlns:a16="http://schemas.microsoft.com/office/drawing/2014/main" id="{6424373E-CE5E-4DA8-AC59-BF164448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4F81BD">
                  <a:alpha val="50000"/>
                </a:srgbClr>
              </a:gs>
              <a:gs pos="50000">
                <a:srgbClr val="E9EDF4">
                  <a:alpha val="45000"/>
                </a:srgbClr>
              </a:gs>
              <a:gs pos="100000">
                <a:srgbClr val="4F81BD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249" name="文本框 1">
            <a:extLst>
              <a:ext uri="{FF2B5EF4-FFF2-40B4-BE49-F238E27FC236}">
                <a16:creationId xmlns:a16="http://schemas.microsoft.com/office/drawing/2014/main" id="{A431901A-883B-44DA-9EFF-AF60CD49A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266700"/>
            <a:ext cx="2635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250" name="文本框 2">
            <a:extLst>
              <a:ext uri="{FF2B5EF4-FFF2-40B4-BE49-F238E27FC236}">
                <a16:creationId xmlns:a16="http://schemas.microsoft.com/office/drawing/2014/main" id="{A577A5C6-4E71-4F4A-8F3D-77835356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8913" y="8974138"/>
            <a:ext cx="26352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251" name="文本框 3">
            <a:extLst>
              <a:ext uri="{FF2B5EF4-FFF2-40B4-BE49-F238E27FC236}">
                <a16:creationId xmlns:a16="http://schemas.microsoft.com/office/drawing/2014/main" id="{F33ED841-031A-434D-BF84-0F8658C55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5888" y="8669338"/>
            <a:ext cx="261937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5" r:id="rId1"/>
    <p:sldLayoutId id="2147486136" r:id="rId2"/>
    <p:sldLayoutId id="2147486137" r:id="rId3"/>
    <p:sldLayoutId id="2147486138" r:id="rId4"/>
    <p:sldLayoutId id="2147486139" r:id="rId5"/>
    <p:sldLayoutId id="2147486140" r:id="rId6"/>
    <p:sldLayoutId id="2147486141" r:id="rId7"/>
    <p:sldLayoutId id="2147486142" r:id="rId8"/>
    <p:sldLayoutId id="2147486143" r:id="rId9"/>
    <p:sldLayoutId id="2147486144" r:id="rId10"/>
    <p:sldLayoutId id="21474861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>
            <a:extLst>
              <a:ext uri="{FF2B5EF4-FFF2-40B4-BE49-F238E27FC236}">
                <a16:creationId xmlns:a16="http://schemas.microsoft.com/office/drawing/2014/main" id="{C47B8528-4C25-4EF3-B2D0-CF4AF6C50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25" tIns="65013" rIns="130025" bIns="650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文本占位符 2">
            <a:extLst>
              <a:ext uri="{FF2B5EF4-FFF2-40B4-BE49-F238E27FC236}">
                <a16:creationId xmlns:a16="http://schemas.microsoft.com/office/drawing/2014/main" id="{F076EF0B-C5C5-4B83-9F6B-CB50BC0F6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25" tIns="65013" rIns="130025" bIns="65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8" name="日期占位符 3">
            <a:extLst>
              <a:ext uri="{FF2B5EF4-FFF2-40B4-BE49-F238E27FC236}">
                <a16:creationId xmlns:a16="http://schemas.microsoft.com/office/drawing/2014/main" id="{907E7010-54BA-411E-B99C-BC3D52E534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875" y="9040813"/>
            <a:ext cx="3033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25" tIns="65013" rIns="130025" bIns="65013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3D869B-E599-4B7B-81DF-F01A81E975B7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11269" name="页脚占位符 4">
            <a:extLst>
              <a:ext uri="{FF2B5EF4-FFF2-40B4-BE49-F238E27FC236}">
                <a16:creationId xmlns:a16="http://schemas.microsoft.com/office/drawing/2014/main" id="{5C266AB6-A133-4A77-9B80-9B39947FDB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9040813"/>
            <a:ext cx="411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25" tIns="65013" rIns="130025" bIns="65013" numCol="1" anchor="ctr" anchorCtr="0" compatLnSpc="1">
            <a:prstTxWarp prst="textNoShape">
              <a:avLst/>
            </a:prstTxWarp>
          </a:bodyPr>
          <a:lstStyle>
            <a:lvl1pPr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>
            <a:extLst>
              <a:ext uri="{FF2B5EF4-FFF2-40B4-BE49-F238E27FC236}">
                <a16:creationId xmlns:a16="http://schemas.microsoft.com/office/drawing/2014/main" id="{01634949-18C9-4660-8373-31FCFC1428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9040813"/>
            <a:ext cx="3033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25" tIns="65013" rIns="130025" bIns="65013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fld id="{AD41F2AF-8979-4CC8-BCF6-8BF376BA895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6" r:id="rId1"/>
    <p:sldLayoutId id="2147486147" r:id="rId2"/>
    <p:sldLayoutId id="2147486148" r:id="rId3"/>
    <p:sldLayoutId id="2147486149" r:id="rId4"/>
    <p:sldLayoutId id="2147486150" r:id="rId5"/>
    <p:sldLayoutId id="2147486151" r:id="rId6"/>
    <p:sldLayoutId id="2147486152" r:id="rId7"/>
    <p:sldLayoutId id="2147486153" r:id="rId8"/>
    <p:sldLayoutId id="2147486154" r:id="rId9"/>
    <p:sldLayoutId id="2147486155" r:id="rId10"/>
    <p:sldLayoutId id="21474861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6">
            <a:extLst>
              <a:ext uri="{FF2B5EF4-FFF2-40B4-BE49-F238E27FC236}">
                <a16:creationId xmlns:a16="http://schemas.microsoft.com/office/drawing/2014/main" id="{C17FA654-6A9B-4BC8-8494-2CDD8828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2291" name="矩形 15">
            <a:extLst>
              <a:ext uri="{FF2B5EF4-FFF2-40B4-BE49-F238E27FC236}">
                <a16:creationId xmlns:a16="http://schemas.microsoft.com/office/drawing/2014/main" id="{8CFE300F-48B7-4DF8-8727-A50BCAFE3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98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2292" name="矩形 17">
            <a:extLst>
              <a:ext uri="{FF2B5EF4-FFF2-40B4-BE49-F238E27FC236}">
                <a16:creationId xmlns:a16="http://schemas.microsoft.com/office/drawing/2014/main" id="{85FD501D-8DEC-4159-A4E0-84BB5B2A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2293" name="矩形 18">
            <a:extLst>
              <a:ext uri="{FF2B5EF4-FFF2-40B4-BE49-F238E27FC236}">
                <a16:creationId xmlns:a16="http://schemas.microsoft.com/office/drawing/2014/main" id="{D40EDBEB-83F3-4646-A34E-8B3F58623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2294" name="矩形 8">
            <a:extLst>
              <a:ext uri="{FF2B5EF4-FFF2-40B4-BE49-F238E27FC236}">
                <a16:creationId xmlns:a16="http://schemas.microsoft.com/office/drawing/2014/main" id="{D6DF8E8E-D5C2-4B43-B038-7D71EDB7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9085263"/>
            <a:ext cx="12561888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2295" name="日期占位符 13">
            <a:extLst>
              <a:ext uri="{FF2B5EF4-FFF2-40B4-BE49-F238E27FC236}">
                <a16:creationId xmlns:a16="http://schemas.microsoft.com/office/drawing/2014/main" id="{01B752AF-1C39-44C4-9F64-C9E990DB6A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F388D73D-B5B5-4F32-B4DF-6DF3BB5080EC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2296" name="页脚占位符 2">
            <a:extLst>
              <a:ext uri="{FF2B5EF4-FFF2-40B4-BE49-F238E27FC236}">
                <a16:creationId xmlns:a16="http://schemas.microsoft.com/office/drawing/2014/main" id="{09403F67-7EC3-410E-870F-87201A3049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7" name="矩形 7">
            <a:extLst>
              <a:ext uri="{FF2B5EF4-FFF2-40B4-BE49-F238E27FC236}">
                <a16:creationId xmlns:a16="http://schemas.microsoft.com/office/drawing/2014/main" id="{DB095A72-1B9E-422B-A533-75AD63AE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2298" name="直接连接符 9">
            <a:extLst>
              <a:ext uri="{FF2B5EF4-FFF2-40B4-BE49-F238E27FC236}">
                <a16:creationId xmlns:a16="http://schemas.microsoft.com/office/drawing/2014/main" id="{1F2538D0-5F05-44D8-9D1C-26A4116A8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816100"/>
            <a:ext cx="12561887" cy="0"/>
          </a:xfrm>
          <a:prstGeom prst="line">
            <a:avLst/>
          </a:prstGeom>
          <a:noFill/>
          <a:ln w="9525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99" name="椭圆 11">
            <a:extLst>
              <a:ext uri="{FF2B5EF4-FFF2-40B4-BE49-F238E27FC236}">
                <a16:creationId xmlns:a16="http://schemas.microsoft.com/office/drawing/2014/main" id="{431AFAC2-CAEA-4697-9E36-AF9E228C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136048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12300" name="椭圆 14">
            <a:extLst>
              <a:ext uri="{FF2B5EF4-FFF2-40B4-BE49-F238E27FC236}">
                <a16:creationId xmlns:a16="http://schemas.microsoft.com/office/drawing/2014/main" id="{7ED837B2-400D-485E-95AF-73429BDD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493838"/>
            <a:ext cx="596900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12301" name="灯片编号占位符 22">
            <a:extLst>
              <a:ext uri="{FF2B5EF4-FFF2-40B4-BE49-F238E27FC236}">
                <a16:creationId xmlns:a16="http://schemas.microsoft.com/office/drawing/2014/main" id="{4CD5579E-11E9-4428-AF07-EBE11F1C39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6963" y="1479550"/>
            <a:ext cx="65087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296DCC55-3C5F-4B93-B751-744BFC84C4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302" name="标题占位符 21">
            <a:extLst>
              <a:ext uri="{FF2B5EF4-FFF2-40B4-BE49-F238E27FC236}">
                <a16:creationId xmlns:a16="http://schemas.microsoft.com/office/drawing/2014/main" id="{8BC1EB76-DAA1-4825-B88B-946176F73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303" name="文本占位符 12">
            <a:extLst>
              <a:ext uri="{FF2B5EF4-FFF2-40B4-BE49-F238E27FC236}">
                <a16:creationId xmlns:a16="http://schemas.microsoft.com/office/drawing/2014/main" id="{232D7ACD-1237-4B15-8185-996FF0747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1">
            <a:extLst>
              <a:ext uri="{FF2B5EF4-FFF2-40B4-BE49-F238E27FC236}">
                <a16:creationId xmlns:a16="http://schemas.microsoft.com/office/drawing/2014/main" id="{EFA9DE9D-3A6D-43AC-88B0-6C293DB5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546600"/>
            <a:ext cx="110553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317" name="标题占位符 1">
            <a:extLst>
              <a:ext uri="{FF2B5EF4-FFF2-40B4-BE49-F238E27FC236}">
                <a16:creationId xmlns:a16="http://schemas.microsoft.com/office/drawing/2014/main" id="{5DFDA75E-91EB-49BE-BA95-011B38186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8" name="文本占位符 2">
            <a:extLst>
              <a:ext uri="{FF2B5EF4-FFF2-40B4-BE49-F238E27FC236}">
                <a16:creationId xmlns:a16="http://schemas.microsoft.com/office/drawing/2014/main" id="{4676D635-D826-4761-9A5A-72B8EBF2A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8DB56D2-4E9C-4364-B423-C25226F6DF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49A12196-3F20-47A4-ACD2-28D783C29023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758589A-6B6E-4E6F-9DD0-86A7750DC7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5">
            <a:extLst>
              <a:ext uri="{FF2B5EF4-FFF2-40B4-BE49-F238E27FC236}">
                <a16:creationId xmlns:a16="http://schemas.microsoft.com/office/drawing/2014/main" id="{77D6FC3F-CF5F-437D-B275-B6213A55FE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A4F992D8-053F-4D61-A19B-5A761E2A290F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8" r:id="rId1"/>
    <p:sldLayoutId id="2147486169" r:id="rId2"/>
    <p:sldLayoutId id="2147486170" r:id="rId3"/>
    <p:sldLayoutId id="2147486171" r:id="rId4"/>
    <p:sldLayoutId id="2147486172" r:id="rId5"/>
    <p:sldLayoutId id="2147486173" r:id="rId6"/>
    <p:sldLayoutId id="2147486174" r:id="rId7"/>
    <p:sldLayoutId id="2147486175" r:id="rId8"/>
    <p:sldLayoutId id="2147486176" r:id="rId9"/>
    <p:sldLayoutId id="2147486177" r:id="rId10"/>
    <p:sldLayoutId id="2147486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1">
            <a:extLst>
              <a:ext uri="{FF2B5EF4-FFF2-40B4-BE49-F238E27FC236}">
                <a16:creationId xmlns:a16="http://schemas.microsoft.com/office/drawing/2014/main" id="{8786C80B-3982-490C-9F05-324E96CD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341" name="标题占位符 1">
            <a:extLst>
              <a:ext uri="{FF2B5EF4-FFF2-40B4-BE49-F238E27FC236}">
                <a16:creationId xmlns:a16="http://schemas.microsoft.com/office/drawing/2014/main" id="{E6BC6FD8-9F6D-4E2B-B887-45324A70B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文本占位符 2">
            <a:extLst>
              <a:ext uri="{FF2B5EF4-FFF2-40B4-BE49-F238E27FC236}">
                <a16:creationId xmlns:a16="http://schemas.microsoft.com/office/drawing/2014/main" id="{FA261DF2-DA38-4407-A846-3CC557E43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80B69D5-0953-429F-B40F-6084D9DDFF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188" y="9102725"/>
            <a:ext cx="45529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26AB5C94-601F-4333-BB28-100D1C415269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A04991B-69F1-4B90-B34F-E8392DFA61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1900" y="9102725"/>
            <a:ext cx="531018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5">
            <a:extLst>
              <a:ext uri="{FF2B5EF4-FFF2-40B4-BE49-F238E27FC236}">
                <a16:creationId xmlns:a16="http://schemas.microsoft.com/office/drawing/2014/main" id="{70B56C99-85EA-437B-B59E-D5163FB643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653741C8-66F1-4D72-9A31-B22519862656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79" r:id="rId1"/>
    <p:sldLayoutId id="2147486180" r:id="rId2"/>
    <p:sldLayoutId id="2147486181" r:id="rId3"/>
    <p:sldLayoutId id="2147486182" r:id="rId4"/>
    <p:sldLayoutId id="2147486183" r:id="rId5"/>
    <p:sldLayoutId id="2147486184" r:id="rId6"/>
    <p:sldLayoutId id="2147486185" r:id="rId7"/>
    <p:sldLayoutId id="2147486186" r:id="rId8"/>
    <p:sldLayoutId id="2147486187" r:id="rId9"/>
    <p:sldLayoutId id="2147486188" r:id="rId10"/>
    <p:sldLayoutId id="21474861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1">
            <a:extLst>
              <a:ext uri="{FF2B5EF4-FFF2-40B4-BE49-F238E27FC236}">
                <a16:creationId xmlns:a16="http://schemas.microsoft.com/office/drawing/2014/main" id="{E29C4300-8EAB-49BD-9F56-21338B9F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470400"/>
            <a:ext cx="110553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365" name="标题占位符 1">
            <a:extLst>
              <a:ext uri="{FF2B5EF4-FFF2-40B4-BE49-F238E27FC236}">
                <a16:creationId xmlns:a16="http://schemas.microsoft.com/office/drawing/2014/main" id="{02E565D3-277F-41A1-9DAE-871F333F8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6" name="文本占位符 2">
            <a:extLst>
              <a:ext uri="{FF2B5EF4-FFF2-40B4-BE49-F238E27FC236}">
                <a16:creationId xmlns:a16="http://schemas.microsoft.com/office/drawing/2014/main" id="{B8B17D09-A4CD-49FB-A3B4-80310532B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406FB72-E303-4F53-8D19-2712B7BA4A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398B34ED-CE5E-41A1-9832-017DF822D6FF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8E2D71-BD30-4622-8E19-3702F0F4B9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7" name="灯片编号占位符 5">
            <a:extLst>
              <a:ext uri="{FF2B5EF4-FFF2-40B4-BE49-F238E27FC236}">
                <a16:creationId xmlns:a16="http://schemas.microsoft.com/office/drawing/2014/main" id="{60C27031-1DF6-447A-84AE-7854777484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46A45D9B-3B86-473B-A076-3600B8C2E9CC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0" r:id="rId1"/>
    <p:sldLayoutId id="2147486191" r:id="rId2"/>
    <p:sldLayoutId id="2147486192" r:id="rId3"/>
    <p:sldLayoutId id="2147486193" r:id="rId4"/>
    <p:sldLayoutId id="2147486194" r:id="rId5"/>
    <p:sldLayoutId id="2147486195" r:id="rId6"/>
    <p:sldLayoutId id="2147486196" r:id="rId7"/>
    <p:sldLayoutId id="2147486197" r:id="rId8"/>
    <p:sldLayoutId id="2147486198" r:id="rId9"/>
    <p:sldLayoutId id="2147486199" r:id="rId10"/>
    <p:sldLayoutId id="21474862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1">
            <a:extLst>
              <a:ext uri="{FF2B5EF4-FFF2-40B4-BE49-F238E27FC236}">
                <a16:creationId xmlns:a16="http://schemas.microsoft.com/office/drawing/2014/main" id="{701B926C-5C2F-497F-A41D-EF1C958E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389" name="标题占位符 1">
            <a:extLst>
              <a:ext uri="{FF2B5EF4-FFF2-40B4-BE49-F238E27FC236}">
                <a16:creationId xmlns:a16="http://schemas.microsoft.com/office/drawing/2014/main" id="{72D49785-76B5-4FC4-AEA7-AD538B22E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90" name="文本占位符 2">
            <a:extLst>
              <a:ext uri="{FF2B5EF4-FFF2-40B4-BE49-F238E27FC236}">
                <a16:creationId xmlns:a16="http://schemas.microsoft.com/office/drawing/2014/main" id="{9FF2918F-3B37-4BD7-826B-2648C343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B26B222D-70FB-4641-ADE4-A28C8FA29F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05A18400-A39B-473F-85D3-9FABC9D5C8B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E883CBAE-7B43-4EB2-AAF9-E4CA6857C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1" name="灯片编号占位符 6">
            <a:extLst>
              <a:ext uri="{FF2B5EF4-FFF2-40B4-BE49-F238E27FC236}">
                <a16:creationId xmlns:a16="http://schemas.microsoft.com/office/drawing/2014/main" id="{323241EE-44BD-445B-BD40-4E1AFB9C71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10BB329E-2011-4351-A14B-EB4EF9FD33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1" r:id="rId1"/>
    <p:sldLayoutId id="2147486202" r:id="rId2"/>
    <p:sldLayoutId id="2147486203" r:id="rId3"/>
    <p:sldLayoutId id="2147486204" r:id="rId4"/>
    <p:sldLayoutId id="2147486205" r:id="rId5"/>
    <p:sldLayoutId id="2147486206" r:id="rId6"/>
    <p:sldLayoutId id="2147486207" r:id="rId7"/>
    <p:sldLayoutId id="2147486208" r:id="rId8"/>
    <p:sldLayoutId id="2147486209" r:id="rId9"/>
    <p:sldLayoutId id="2147486210" r:id="rId10"/>
    <p:sldLayoutId id="21474862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1">
            <a:extLst>
              <a:ext uri="{FF2B5EF4-FFF2-40B4-BE49-F238E27FC236}">
                <a16:creationId xmlns:a16="http://schemas.microsoft.com/office/drawing/2014/main" id="{BB154E8B-E6AE-4449-A966-9BCCAB42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413" name="标题占位符 1">
            <a:extLst>
              <a:ext uri="{FF2B5EF4-FFF2-40B4-BE49-F238E27FC236}">
                <a16:creationId xmlns:a16="http://schemas.microsoft.com/office/drawing/2014/main" id="{B15C1D4A-2676-4288-A0C0-82BFF5866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4" name="文本占位符 2">
            <a:extLst>
              <a:ext uri="{FF2B5EF4-FFF2-40B4-BE49-F238E27FC236}">
                <a16:creationId xmlns:a16="http://schemas.microsoft.com/office/drawing/2014/main" id="{973D7244-CEAC-4170-93D5-38EEA72D9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6">
            <a:extLst>
              <a:ext uri="{FF2B5EF4-FFF2-40B4-BE49-F238E27FC236}">
                <a16:creationId xmlns:a16="http://schemas.microsoft.com/office/drawing/2014/main" id="{8F7574C6-10F0-44E0-B632-6DC0227823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08897253-C8D4-4F49-ADB6-EDA03409405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D287AD63-858A-4A7A-9584-36C0D2FBFB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5" name="灯片编号占位符 8">
            <a:extLst>
              <a:ext uri="{FF2B5EF4-FFF2-40B4-BE49-F238E27FC236}">
                <a16:creationId xmlns:a16="http://schemas.microsoft.com/office/drawing/2014/main" id="{C1B3DF89-5B7E-44FE-83DE-46BCBE12D2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BCD3A5A0-51C9-4032-AA13-C6CE86D7AEC3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12" r:id="rId1"/>
    <p:sldLayoutId id="2147486213" r:id="rId2"/>
    <p:sldLayoutId id="2147486214" r:id="rId3"/>
    <p:sldLayoutId id="2147486215" r:id="rId4"/>
    <p:sldLayoutId id="2147486216" r:id="rId5"/>
    <p:sldLayoutId id="2147486217" r:id="rId6"/>
    <p:sldLayoutId id="2147486218" r:id="rId7"/>
    <p:sldLayoutId id="2147486219" r:id="rId8"/>
    <p:sldLayoutId id="2147486220" r:id="rId9"/>
    <p:sldLayoutId id="2147486221" r:id="rId10"/>
    <p:sldLayoutId id="21474862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1">
            <a:extLst>
              <a:ext uri="{FF2B5EF4-FFF2-40B4-BE49-F238E27FC236}">
                <a16:creationId xmlns:a16="http://schemas.microsoft.com/office/drawing/2014/main" id="{9C4C50B6-CF5E-4507-99FA-186B9B01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7" name="标题占位符 1">
            <a:extLst>
              <a:ext uri="{FF2B5EF4-FFF2-40B4-BE49-F238E27FC236}">
                <a16:creationId xmlns:a16="http://schemas.microsoft.com/office/drawing/2014/main" id="{6C2AD595-34C7-4CAE-8F53-57383401C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8" name="文本占位符 2">
            <a:extLst>
              <a:ext uri="{FF2B5EF4-FFF2-40B4-BE49-F238E27FC236}">
                <a16:creationId xmlns:a16="http://schemas.microsoft.com/office/drawing/2014/main" id="{524ABD2E-BC06-433C-87DC-DA2213DCA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2">
            <a:extLst>
              <a:ext uri="{FF2B5EF4-FFF2-40B4-BE49-F238E27FC236}">
                <a16:creationId xmlns:a16="http://schemas.microsoft.com/office/drawing/2014/main" id="{B9153464-B385-487D-A349-7EC2809DA5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22ECA80B-F546-4193-B9B6-0BA25CDF209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A2E1F2F3-A973-45E3-BBF0-2854853C94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9" name="灯片编号占位符 4">
            <a:extLst>
              <a:ext uri="{FF2B5EF4-FFF2-40B4-BE49-F238E27FC236}">
                <a16:creationId xmlns:a16="http://schemas.microsoft.com/office/drawing/2014/main" id="{B71EDA25-2469-441E-BA87-7D951CA893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50907323-FA7E-4393-ACB4-8894A8F4255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3" r:id="rId1"/>
    <p:sldLayoutId id="2147486224" r:id="rId2"/>
    <p:sldLayoutId id="2147486225" r:id="rId3"/>
    <p:sldLayoutId id="2147486226" r:id="rId4"/>
    <p:sldLayoutId id="2147486227" r:id="rId5"/>
    <p:sldLayoutId id="2147486228" r:id="rId6"/>
    <p:sldLayoutId id="2147486229" r:id="rId7"/>
    <p:sldLayoutId id="2147486230" r:id="rId8"/>
    <p:sldLayoutId id="2147486231" r:id="rId9"/>
    <p:sldLayoutId id="2147486232" r:id="rId10"/>
    <p:sldLayoutId id="21474862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1">
            <a:extLst>
              <a:ext uri="{FF2B5EF4-FFF2-40B4-BE49-F238E27FC236}">
                <a16:creationId xmlns:a16="http://schemas.microsoft.com/office/drawing/2014/main" id="{1B55C116-F0EF-4AA8-AD3A-E9C323167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59" name="文本占位符 2">
            <a:extLst>
              <a:ext uri="{FF2B5EF4-FFF2-40B4-BE49-F238E27FC236}">
                <a16:creationId xmlns:a16="http://schemas.microsoft.com/office/drawing/2014/main" id="{8377F729-CBDE-42E9-A253-D69BC48F8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日期占位符 1">
            <a:extLst>
              <a:ext uri="{FF2B5EF4-FFF2-40B4-BE49-F238E27FC236}">
                <a16:creationId xmlns:a16="http://schemas.microsoft.com/office/drawing/2014/main" id="{F602076E-4D36-48C1-BC73-006DDE689C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24DCA2ED-F238-42C8-AAB7-02163FB3372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9461" name="页脚占位符 2">
            <a:extLst>
              <a:ext uri="{FF2B5EF4-FFF2-40B4-BE49-F238E27FC236}">
                <a16:creationId xmlns:a16="http://schemas.microsoft.com/office/drawing/2014/main" id="{DA31BF3C-177A-433A-A163-837238282E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灯片编号占位符 3">
            <a:extLst>
              <a:ext uri="{FF2B5EF4-FFF2-40B4-BE49-F238E27FC236}">
                <a16:creationId xmlns:a16="http://schemas.microsoft.com/office/drawing/2014/main" id="{22FD630A-50A5-44E2-9A4B-790C13D981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CB0F8D32-5EA4-4DB5-A0C2-5C9009282E0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4" r:id="rId1"/>
    <p:sldLayoutId id="2147486235" r:id="rId2"/>
    <p:sldLayoutId id="2147486236" r:id="rId3"/>
    <p:sldLayoutId id="2147486237" r:id="rId4"/>
    <p:sldLayoutId id="2147486238" r:id="rId5"/>
    <p:sldLayoutId id="2147486239" r:id="rId6"/>
    <p:sldLayoutId id="2147486240" r:id="rId7"/>
    <p:sldLayoutId id="2147486241" r:id="rId8"/>
    <p:sldLayoutId id="2147486242" r:id="rId9"/>
    <p:sldLayoutId id="2147486243" r:id="rId10"/>
    <p:sldLayoutId id="21474862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78036831-F793-4586-B8DE-93EEE2DB57F1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270000" y="203200"/>
            <a:ext cx="10464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2D9A29E9-E078-4BE2-BE45-7BCBD911E10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70000" y="2946400"/>
            <a:ext cx="51054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halkboard" charset="0"/>
              </a:rPr>
              <a:t>Second level</a:t>
            </a:r>
          </a:p>
          <a:p>
            <a:pPr lvl="2"/>
            <a:r>
              <a:rPr lang="en-US" altLang="zh-CN">
                <a:sym typeface="Chalkboard" charset="0"/>
              </a:rPr>
              <a:t>Third level</a:t>
            </a:r>
          </a:p>
          <a:p>
            <a:pPr lvl="3"/>
            <a:r>
              <a:rPr lang="en-US" altLang="zh-CN">
                <a:sym typeface="Chalkboard" charset="0"/>
              </a:rPr>
              <a:t>Fourth level</a:t>
            </a:r>
          </a:p>
          <a:p>
            <a:pPr lvl="4"/>
            <a:r>
              <a:rPr lang="en-US" altLang="zh-CN">
                <a:sym typeface="Chalkboard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+mj-lt"/>
          <a:ea typeface="+mj-ea"/>
          <a:cs typeface="+mj-cs"/>
          <a:sym typeface="Chalkboar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9pPr>
    </p:titleStyle>
    <p:bodyStyle>
      <a:lvl1pPr marL="811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1pPr>
      <a:lvl2pPr marL="13573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2pPr>
      <a:lvl3pPr marL="18907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3pPr>
      <a:lvl4pPr marL="2462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4pPr>
      <a:lvl5pPr marL="30464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5pPr>
      <a:lvl6pPr marL="35036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6pPr>
      <a:lvl7pPr marL="39608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7pPr>
      <a:lvl8pPr marL="44180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8pPr>
      <a:lvl9pPr marL="4875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1">
            <a:extLst>
              <a:ext uri="{FF2B5EF4-FFF2-40B4-BE49-F238E27FC236}">
                <a16:creationId xmlns:a16="http://schemas.microsoft.com/office/drawing/2014/main" id="{CA0309F0-669B-43BD-A946-487176AC8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98600"/>
            <a:ext cx="8396288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85" name="标题占位符 1">
            <a:extLst>
              <a:ext uri="{FF2B5EF4-FFF2-40B4-BE49-F238E27FC236}">
                <a16:creationId xmlns:a16="http://schemas.microsoft.com/office/drawing/2014/main" id="{63FCE4A6-4AE3-4577-B4EC-0447EF95F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6" name="文本占位符 2">
            <a:extLst>
              <a:ext uri="{FF2B5EF4-FFF2-40B4-BE49-F238E27FC236}">
                <a16:creationId xmlns:a16="http://schemas.microsoft.com/office/drawing/2014/main" id="{0D61DDDA-E227-4C1C-9C8C-F48A81087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41D0A61A-6CEF-4F58-A945-6605E73C9A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67DEE9A4-80ED-4750-857D-26B1C1B3F66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89AB97D8-4D1B-4DBD-9A8E-A481EAE87F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7" name="灯片编号占位符 6">
            <a:extLst>
              <a:ext uri="{FF2B5EF4-FFF2-40B4-BE49-F238E27FC236}">
                <a16:creationId xmlns:a16="http://schemas.microsoft.com/office/drawing/2014/main" id="{94337934-D1E5-4264-9D68-7BEDE7842F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E43F884D-8F95-49E1-94B8-43F404A0F62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45" r:id="rId1"/>
    <p:sldLayoutId id="2147486246" r:id="rId2"/>
    <p:sldLayoutId id="2147486247" r:id="rId3"/>
    <p:sldLayoutId id="2147486248" r:id="rId4"/>
    <p:sldLayoutId id="2147486249" r:id="rId5"/>
    <p:sldLayoutId id="2147486250" r:id="rId6"/>
    <p:sldLayoutId id="2147486251" r:id="rId7"/>
    <p:sldLayoutId id="2147486252" r:id="rId8"/>
    <p:sldLayoutId id="2147486253" r:id="rId9"/>
    <p:sldLayoutId id="2147486254" r:id="rId10"/>
    <p:sldLayoutId id="21474862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占位符 1">
            <a:extLst>
              <a:ext uri="{FF2B5EF4-FFF2-40B4-BE49-F238E27FC236}">
                <a16:creationId xmlns:a16="http://schemas.microsoft.com/office/drawing/2014/main" id="{FF429CB3-86F3-426E-B000-8C15CC5BE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文本占位符 2">
            <a:extLst>
              <a:ext uri="{FF2B5EF4-FFF2-40B4-BE49-F238E27FC236}">
                <a16:creationId xmlns:a16="http://schemas.microsoft.com/office/drawing/2014/main" id="{890C6B97-8797-4808-A5EE-DD6739B7D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8" name="日期占位符 4">
            <a:extLst>
              <a:ext uri="{FF2B5EF4-FFF2-40B4-BE49-F238E27FC236}">
                <a16:creationId xmlns:a16="http://schemas.microsoft.com/office/drawing/2014/main" id="{8356509A-AAF9-41B0-91D9-49F9445FF6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EB4EEE79-3463-436B-9061-229E793D58BB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1509" name="页脚占位符 5">
            <a:extLst>
              <a:ext uri="{FF2B5EF4-FFF2-40B4-BE49-F238E27FC236}">
                <a16:creationId xmlns:a16="http://schemas.microsoft.com/office/drawing/2014/main" id="{35CF64BB-FFF4-4BDE-B864-25DBA3C104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10" name="灯片编号占位符 6">
            <a:extLst>
              <a:ext uri="{FF2B5EF4-FFF2-40B4-BE49-F238E27FC236}">
                <a16:creationId xmlns:a16="http://schemas.microsoft.com/office/drawing/2014/main" id="{E962D7C9-2A56-4F15-A631-EF4A8EC3C6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643974ED-FF82-4828-8526-15DD075DC792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56" r:id="rId1"/>
    <p:sldLayoutId id="2147486257" r:id="rId2"/>
    <p:sldLayoutId id="2147486258" r:id="rId3"/>
    <p:sldLayoutId id="2147486259" r:id="rId4"/>
    <p:sldLayoutId id="2147486260" r:id="rId5"/>
    <p:sldLayoutId id="2147486261" r:id="rId6"/>
    <p:sldLayoutId id="2147486262" r:id="rId7"/>
    <p:sldLayoutId id="2147486263" r:id="rId8"/>
    <p:sldLayoutId id="2147486264" r:id="rId9"/>
    <p:sldLayoutId id="2147486265" r:id="rId10"/>
    <p:sldLayoutId id="21474862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1">
            <a:extLst>
              <a:ext uri="{FF2B5EF4-FFF2-40B4-BE49-F238E27FC236}">
                <a16:creationId xmlns:a16="http://schemas.microsoft.com/office/drawing/2014/main" id="{AEB6D0E9-9B1C-4618-A3B4-CEB064A1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533" name="标题占位符 1">
            <a:extLst>
              <a:ext uri="{FF2B5EF4-FFF2-40B4-BE49-F238E27FC236}">
                <a16:creationId xmlns:a16="http://schemas.microsoft.com/office/drawing/2014/main" id="{D0EE90A2-0E68-46ED-A3F1-86D549723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4" name="文本占位符 2">
            <a:extLst>
              <a:ext uri="{FF2B5EF4-FFF2-40B4-BE49-F238E27FC236}">
                <a16:creationId xmlns:a16="http://schemas.microsoft.com/office/drawing/2014/main" id="{04B64ECF-ECCF-4548-8F16-E97B5D689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FD4F60-84D7-47C5-9F06-836FF9B443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1D739E73-0037-4BB6-9243-CB4483C648DF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0A24B50-1DA8-41D1-ACF5-AEC7356F96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5" name="灯片编号占位符 5">
            <a:extLst>
              <a:ext uri="{FF2B5EF4-FFF2-40B4-BE49-F238E27FC236}">
                <a16:creationId xmlns:a16="http://schemas.microsoft.com/office/drawing/2014/main" id="{E3F99A5F-CD41-4D99-A0BD-D763D6156D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34D56D7E-81B2-4261-B976-2CB0AC9A6E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67" r:id="rId1"/>
    <p:sldLayoutId id="2147486268" r:id="rId2"/>
    <p:sldLayoutId id="2147486269" r:id="rId3"/>
    <p:sldLayoutId id="2147486270" r:id="rId4"/>
    <p:sldLayoutId id="2147486271" r:id="rId5"/>
    <p:sldLayoutId id="2147486272" r:id="rId6"/>
    <p:sldLayoutId id="2147486273" r:id="rId7"/>
    <p:sldLayoutId id="2147486274" r:id="rId8"/>
    <p:sldLayoutId id="2147486275" r:id="rId9"/>
    <p:sldLayoutId id="2147486276" r:id="rId10"/>
    <p:sldLayoutId id="21474862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>
            <a:extLst>
              <a:ext uri="{FF2B5EF4-FFF2-40B4-BE49-F238E27FC236}">
                <a16:creationId xmlns:a16="http://schemas.microsoft.com/office/drawing/2014/main" id="{DE5054AC-F0E4-412D-88DB-5977C67E2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5" name="文本占位符 2">
            <a:extLst>
              <a:ext uri="{FF2B5EF4-FFF2-40B4-BE49-F238E27FC236}">
                <a16:creationId xmlns:a16="http://schemas.microsoft.com/office/drawing/2014/main" id="{3B803EEA-257C-4686-8BC2-4053A0ACD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6" name="日期占位符 3">
            <a:extLst>
              <a:ext uri="{FF2B5EF4-FFF2-40B4-BE49-F238E27FC236}">
                <a16:creationId xmlns:a16="http://schemas.microsoft.com/office/drawing/2014/main" id="{B6D82CA1-F621-4218-A230-743756EF2C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ED739C46-665C-44A4-AA90-A5B374A6362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23557" name="页脚占位符 4">
            <a:extLst>
              <a:ext uri="{FF2B5EF4-FFF2-40B4-BE49-F238E27FC236}">
                <a16:creationId xmlns:a16="http://schemas.microsoft.com/office/drawing/2014/main" id="{FC6B4500-068E-42C0-8B8E-78FA80568C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灯片编号占位符 5">
            <a:extLst>
              <a:ext uri="{FF2B5EF4-FFF2-40B4-BE49-F238E27FC236}">
                <a16:creationId xmlns:a16="http://schemas.microsoft.com/office/drawing/2014/main" id="{F3A1C146-3706-423B-8594-B1D82346B2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00DBD19E-C1AA-4F4C-83B9-726C6EB025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8" r:id="rId1"/>
    <p:sldLayoutId id="2147486279" r:id="rId2"/>
    <p:sldLayoutId id="2147486280" r:id="rId3"/>
    <p:sldLayoutId id="2147486281" r:id="rId4"/>
    <p:sldLayoutId id="2147486282" r:id="rId5"/>
    <p:sldLayoutId id="2147486283" r:id="rId6"/>
    <p:sldLayoutId id="2147486284" r:id="rId7"/>
    <p:sldLayoutId id="2147486285" r:id="rId8"/>
    <p:sldLayoutId id="2147486286" r:id="rId9"/>
    <p:sldLayoutId id="2147486287" r:id="rId10"/>
    <p:sldLayoutId id="21474862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6">
            <a:extLst>
              <a:ext uri="{FF2B5EF4-FFF2-40B4-BE49-F238E27FC236}">
                <a16:creationId xmlns:a16="http://schemas.microsoft.com/office/drawing/2014/main" id="{77963923-0CB7-4211-B75E-1E19DDEB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4579" name="矩形 7">
            <a:extLst>
              <a:ext uri="{FF2B5EF4-FFF2-40B4-BE49-F238E27FC236}">
                <a16:creationId xmlns:a16="http://schemas.microsoft.com/office/drawing/2014/main" id="{4FB1C2F0-85C7-407A-AF3C-48C530B14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4580" name="矩形 8">
            <a:extLst>
              <a:ext uri="{FF2B5EF4-FFF2-40B4-BE49-F238E27FC236}">
                <a16:creationId xmlns:a16="http://schemas.microsoft.com/office/drawing/2014/main" id="{7E8D22B3-6738-4C64-92AC-74211456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546600"/>
            <a:ext cx="11055350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4587" name="标题占位符 1">
            <a:extLst>
              <a:ext uri="{FF2B5EF4-FFF2-40B4-BE49-F238E27FC236}">
                <a16:creationId xmlns:a16="http://schemas.microsoft.com/office/drawing/2014/main" id="{E6D5805B-93A3-42E6-B3E2-AFF9B8C12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88" name="文本占位符 2">
            <a:extLst>
              <a:ext uri="{FF2B5EF4-FFF2-40B4-BE49-F238E27FC236}">
                <a16:creationId xmlns:a16="http://schemas.microsoft.com/office/drawing/2014/main" id="{5BB84216-FAD8-446A-8517-8814AD2AD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3" name="日期占位符 3">
            <a:extLst>
              <a:ext uri="{FF2B5EF4-FFF2-40B4-BE49-F238E27FC236}">
                <a16:creationId xmlns:a16="http://schemas.microsoft.com/office/drawing/2014/main" id="{5904C901-D9A1-4C16-AE67-C8B258A5B2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F01C88E5-1733-4FCA-A714-631B94651C1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4584" name="页脚占位符 4">
            <a:extLst>
              <a:ext uri="{FF2B5EF4-FFF2-40B4-BE49-F238E27FC236}">
                <a16:creationId xmlns:a16="http://schemas.microsoft.com/office/drawing/2014/main" id="{1508B3DA-4E39-4A7C-9E56-3F2F485C3D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5" name="灯片编号占位符 5">
            <a:extLst>
              <a:ext uri="{FF2B5EF4-FFF2-40B4-BE49-F238E27FC236}">
                <a16:creationId xmlns:a16="http://schemas.microsoft.com/office/drawing/2014/main" id="{5B572BFB-ECEE-4B8B-B7AF-19BC0641C1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E6AD859D-45F2-4886-BEF0-C1C20B78BDF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89" r:id="rId1"/>
    <p:sldLayoutId id="2147486290" r:id="rId2"/>
    <p:sldLayoutId id="2147486291" r:id="rId3"/>
    <p:sldLayoutId id="2147486292" r:id="rId4"/>
    <p:sldLayoutId id="2147486293" r:id="rId5"/>
    <p:sldLayoutId id="2147486294" r:id="rId6"/>
    <p:sldLayoutId id="2147486295" r:id="rId7"/>
    <p:sldLayoutId id="2147486296" r:id="rId8"/>
    <p:sldLayoutId id="2147486297" r:id="rId9"/>
    <p:sldLayoutId id="2147486298" r:id="rId10"/>
    <p:sldLayoutId id="21474862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6">
            <a:extLst>
              <a:ext uri="{FF2B5EF4-FFF2-40B4-BE49-F238E27FC236}">
                <a16:creationId xmlns:a16="http://schemas.microsoft.com/office/drawing/2014/main" id="{5EE877FB-FBEE-4040-B872-E2A43D0A32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5F0E3743-2195-4587-8257-FF7E3625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5604" name="矩形 8">
            <a:extLst>
              <a:ext uri="{FF2B5EF4-FFF2-40B4-BE49-F238E27FC236}">
                <a16:creationId xmlns:a16="http://schemas.microsoft.com/office/drawing/2014/main" id="{4CC81185-9799-4215-A259-6E21687A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5611" name="标题占位符 1">
            <a:extLst>
              <a:ext uri="{FF2B5EF4-FFF2-40B4-BE49-F238E27FC236}">
                <a16:creationId xmlns:a16="http://schemas.microsoft.com/office/drawing/2014/main" id="{749A6732-B419-4A85-9C34-216B6A850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12" name="文本占位符 2">
            <a:extLst>
              <a:ext uri="{FF2B5EF4-FFF2-40B4-BE49-F238E27FC236}">
                <a16:creationId xmlns:a16="http://schemas.microsoft.com/office/drawing/2014/main" id="{87FEFE39-A209-4151-B90F-2ACF326CC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7" name="日期占位符 3">
            <a:extLst>
              <a:ext uri="{FF2B5EF4-FFF2-40B4-BE49-F238E27FC236}">
                <a16:creationId xmlns:a16="http://schemas.microsoft.com/office/drawing/2014/main" id="{6779FA0C-D635-4B89-87C7-CA24726EBBF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775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9BB87D8D-AC3B-4E49-96F7-600E99080840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5608" name="页脚占位符 4">
            <a:extLst>
              <a:ext uri="{FF2B5EF4-FFF2-40B4-BE49-F238E27FC236}">
                <a16:creationId xmlns:a16="http://schemas.microsoft.com/office/drawing/2014/main" id="{ABFD5F8C-3446-4356-A547-09E2B5CC90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1900" y="9102725"/>
            <a:ext cx="531018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9" name="灯片编号占位符 5">
            <a:extLst>
              <a:ext uri="{FF2B5EF4-FFF2-40B4-BE49-F238E27FC236}">
                <a16:creationId xmlns:a16="http://schemas.microsoft.com/office/drawing/2014/main" id="{C84A8F6A-EE54-42BA-9180-C304B554B1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D3352E0C-F7CD-4924-9EBD-112181DA740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0" r:id="rId1"/>
    <p:sldLayoutId id="2147486301" r:id="rId2"/>
    <p:sldLayoutId id="2147486302" r:id="rId3"/>
    <p:sldLayoutId id="2147486303" r:id="rId4"/>
    <p:sldLayoutId id="2147486304" r:id="rId5"/>
    <p:sldLayoutId id="2147486305" r:id="rId6"/>
    <p:sldLayoutId id="2147486306" r:id="rId7"/>
    <p:sldLayoutId id="2147486307" r:id="rId8"/>
    <p:sldLayoutId id="2147486308" r:id="rId9"/>
    <p:sldLayoutId id="2147486309" r:id="rId10"/>
    <p:sldLayoutId id="21474863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6">
            <a:extLst>
              <a:ext uri="{FF2B5EF4-FFF2-40B4-BE49-F238E27FC236}">
                <a16:creationId xmlns:a16="http://schemas.microsoft.com/office/drawing/2014/main" id="{8E055E3A-AB8F-4871-8811-F6A49DD4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6627" name="矩形 7">
            <a:extLst>
              <a:ext uri="{FF2B5EF4-FFF2-40B4-BE49-F238E27FC236}">
                <a16:creationId xmlns:a16="http://schemas.microsoft.com/office/drawing/2014/main" id="{853FB6C0-D469-4902-9096-D61B7604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6628" name="矩形 8">
            <a:extLst>
              <a:ext uri="{FF2B5EF4-FFF2-40B4-BE49-F238E27FC236}">
                <a16:creationId xmlns:a16="http://schemas.microsoft.com/office/drawing/2014/main" id="{76F38BD2-0FC5-4B77-ADCB-6D3D1EA9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470400"/>
            <a:ext cx="11055350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6635" name="标题占位符 1">
            <a:extLst>
              <a:ext uri="{FF2B5EF4-FFF2-40B4-BE49-F238E27FC236}">
                <a16:creationId xmlns:a16="http://schemas.microsoft.com/office/drawing/2014/main" id="{B4A18676-2056-4EF2-B424-54944A59B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6636" name="文本占位符 2">
            <a:extLst>
              <a:ext uri="{FF2B5EF4-FFF2-40B4-BE49-F238E27FC236}">
                <a16:creationId xmlns:a16="http://schemas.microsoft.com/office/drawing/2014/main" id="{A21EFBD3-511F-46D7-8500-CD5AB6A8D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1" name="日期占位符 3">
            <a:extLst>
              <a:ext uri="{FF2B5EF4-FFF2-40B4-BE49-F238E27FC236}">
                <a16:creationId xmlns:a16="http://schemas.microsoft.com/office/drawing/2014/main" id="{0D76758D-E6C7-4E4E-8603-472AAF2EFE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1312FD07-03BA-4F39-93F5-BBFA72A20FFE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6632" name="页脚占位符 4">
            <a:extLst>
              <a:ext uri="{FF2B5EF4-FFF2-40B4-BE49-F238E27FC236}">
                <a16:creationId xmlns:a16="http://schemas.microsoft.com/office/drawing/2014/main" id="{60424A28-D1FB-46F0-BFB5-52F3425DA0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33" name="灯片编号占位符 5">
            <a:extLst>
              <a:ext uri="{FF2B5EF4-FFF2-40B4-BE49-F238E27FC236}">
                <a16:creationId xmlns:a16="http://schemas.microsoft.com/office/drawing/2014/main" id="{9B570386-EBF0-4250-B355-FC7AD3634F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9D734443-A1BF-4982-802F-ECFF697399B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11" r:id="rId1"/>
    <p:sldLayoutId id="2147486312" r:id="rId2"/>
    <p:sldLayoutId id="2147486313" r:id="rId3"/>
    <p:sldLayoutId id="2147486314" r:id="rId4"/>
    <p:sldLayoutId id="2147486315" r:id="rId5"/>
    <p:sldLayoutId id="2147486316" r:id="rId6"/>
    <p:sldLayoutId id="2147486317" r:id="rId7"/>
    <p:sldLayoutId id="2147486318" r:id="rId8"/>
    <p:sldLayoutId id="2147486319" r:id="rId9"/>
    <p:sldLayoutId id="2147486320" r:id="rId10"/>
    <p:sldLayoutId id="21474863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6">
            <a:extLst>
              <a:ext uri="{FF2B5EF4-FFF2-40B4-BE49-F238E27FC236}">
                <a16:creationId xmlns:a16="http://schemas.microsoft.com/office/drawing/2014/main" id="{176D8C1D-B5C9-4C09-93A5-AE77D19D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7651" name="矩形 7">
            <a:extLst>
              <a:ext uri="{FF2B5EF4-FFF2-40B4-BE49-F238E27FC236}">
                <a16:creationId xmlns:a16="http://schemas.microsoft.com/office/drawing/2014/main" id="{88B2F024-4C22-4F75-A8E7-087B988D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7652" name="矩形 8">
            <a:extLst>
              <a:ext uri="{FF2B5EF4-FFF2-40B4-BE49-F238E27FC236}">
                <a16:creationId xmlns:a16="http://schemas.microsoft.com/office/drawing/2014/main" id="{AD3CB6C3-9221-40A0-A06C-D53D7B50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7659" name="标题占位符 1">
            <a:extLst>
              <a:ext uri="{FF2B5EF4-FFF2-40B4-BE49-F238E27FC236}">
                <a16:creationId xmlns:a16="http://schemas.microsoft.com/office/drawing/2014/main" id="{A57031DA-1C28-4F37-8FD9-AA8F42219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660" name="文本占位符 2">
            <a:extLst>
              <a:ext uri="{FF2B5EF4-FFF2-40B4-BE49-F238E27FC236}">
                <a16:creationId xmlns:a16="http://schemas.microsoft.com/office/drawing/2014/main" id="{89A49B0E-C6F7-4AC4-875A-9395EC13C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5" name="日期占位符 4">
            <a:extLst>
              <a:ext uri="{FF2B5EF4-FFF2-40B4-BE49-F238E27FC236}">
                <a16:creationId xmlns:a16="http://schemas.microsoft.com/office/drawing/2014/main" id="{DA69627E-6846-4621-8474-B2B577B7F5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4DC2B80C-B0C1-4470-81CB-1635B1C40568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27656" name="页脚占位符 5">
            <a:extLst>
              <a:ext uri="{FF2B5EF4-FFF2-40B4-BE49-F238E27FC236}">
                <a16:creationId xmlns:a16="http://schemas.microsoft.com/office/drawing/2014/main" id="{4B8482A9-0508-4043-A5C1-A4EEAA8950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7" name="灯片编号占位符 6">
            <a:extLst>
              <a:ext uri="{FF2B5EF4-FFF2-40B4-BE49-F238E27FC236}">
                <a16:creationId xmlns:a16="http://schemas.microsoft.com/office/drawing/2014/main" id="{982E76D5-6CC7-475E-82BD-C6CF42E435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E086E27B-7888-414E-B360-214367232A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2" r:id="rId1"/>
    <p:sldLayoutId id="2147486323" r:id="rId2"/>
    <p:sldLayoutId id="2147486324" r:id="rId3"/>
    <p:sldLayoutId id="2147486325" r:id="rId4"/>
    <p:sldLayoutId id="2147486326" r:id="rId5"/>
    <p:sldLayoutId id="2147486327" r:id="rId6"/>
    <p:sldLayoutId id="2147486328" r:id="rId7"/>
    <p:sldLayoutId id="2147486329" r:id="rId8"/>
    <p:sldLayoutId id="2147486330" r:id="rId9"/>
    <p:sldLayoutId id="2147486331" r:id="rId10"/>
    <p:sldLayoutId id="21474863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6">
            <a:extLst>
              <a:ext uri="{FF2B5EF4-FFF2-40B4-BE49-F238E27FC236}">
                <a16:creationId xmlns:a16="http://schemas.microsoft.com/office/drawing/2014/main" id="{3C15AA69-C221-4270-8181-AE0ABD42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8675" name="矩形 7">
            <a:extLst>
              <a:ext uri="{FF2B5EF4-FFF2-40B4-BE49-F238E27FC236}">
                <a16:creationId xmlns:a16="http://schemas.microsoft.com/office/drawing/2014/main" id="{865E70E8-AB63-4FD5-A297-C297D99D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8676" name="矩形 8">
            <a:extLst>
              <a:ext uri="{FF2B5EF4-FFF2-40B4-BE49-F238E27FC236}">
                <a16:creationId xmlns:a16="http://schemas.microsoft.com/office/drawing/2014/main" id="{CA1F72D1-55FB-42F9-91E6-B7AAC37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8683" name="标题占位符 1">
            <a:extLst>
              <a:ext uri="{FF2B5EF4-FFF2-40B4-BE49-F238E27FC236}">
                <a16:creationId xmlns:a16="http://schemas.microsoft.com/office/drawing/2014/main" id="{C1593752-B1B4-4421-B52C-50A0AEF94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84" name="文本占位符 2">
            <a:extLst>
              <a:ext uri="{FF2B5EF4-FFF2-40B4-BE49-F238E27FC236}">
                <a16:creationId xmlns:a16="http://schemas.microsoft.com/office/drawing/2014/main" id="{820C22C2-5E9F-49D9-849F-BB5A118C1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9" name="日期占位符 6">
            <a:extLst>
              <a:ext uri="{FF2B5EF4-FFF2-40B4-BE49-F238E27FC236}">
                <a16:creationId xmlns:a16="http://schemas.microsoft.com/office/drawing/2014/main" id="{E8B84B5F-BA20-4A38-B9E5-5D174A809A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90AFAC19-CB6D-4EE4-A55E-674C7AA4A44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8680" name="页脚占位符 7">
            <a:extLst>
              <a:ext uri="{FF2B5EF4-FFF2-40B4-BE49-F238E27FC236}">
                <a16:creationId xmlns:a16="http://schemas.microsoft.com/office/drawing/2014/main" id="{2FD9A6CA-50F5-4D56-8853-61663F370C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81" name="灯片编号占位符 8">
            <a:extLst>
              <a:ext uri="{FF2B5EF4-FFF2-40B4-BE49-F238E27FC236}">
                <a16:creationId xmlns:a16="http://schemas.microsoft.com/office/drawing/2014/main" id="{684C206F-D431-4337-B355-3480AF1E38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E420885E-73AF-40EC-89F7-5E5E1E680281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3" r:id="rId1"/>
    <p:sldLayoutId id="2147486334" r:id="rId2"/>
    <p:sldLayoutId id="2147486335" r:id="rId3"/>
    <p:sldLayoutId id="2147486336" r:id="rId4"/>
    <p:sldLayoutId id="2147486337" r:id="rId5"/>
    <p:sldLayoutId id="2147486338" r:id="rId6"/>
    <p:sldLayoutId id="2147486339" r:id="rId7"/>
    <p:sldLayoutId id="2147486340" r:id="rId8"/>
    <p:sldLayoutId id="2147486341" r:id="rId9"/>
    <p:sldLayoutId id="2147486342" r:id="rId10"/>
    <p:sldLayoutId id="21474863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6">
            <a:extLst>
              <a:ext uri="{FF2B5EF4-FFF2-40B4-BE49-F238E27FC236}">
                <a16:creationId xmlns:a16="http://schemas.microsoft.com/office/drawing/2014/main" id="{16BD3685-DD3C-465B-945B-175F55676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9699" name="矩形 7">
            <a:extLst>
              <a:ext uri="{FF2B5EF4-FFF2-40B4-BE49-F238E27FC236}">
                <a16:creationId xmlns:a16="http://schemas.microsoft.com/office/drawing/2014/main" id="{70DE28CC-7C84-4DE8-9143-CC0F0EFB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9700" name="矩形 8">
            <a:extLst>
              <a:ext uri="{FF2B5EF4-FFF2-40B4-BE49-F238E27FC236}">
                <a16:creationId xmlns:a16="http://schemas.microsoft.com/office/drawing/2014/main" id="{33A6C66D-3B36-4155-8606-263112FC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9707" name="标题占位符 1">
            <a:extLst>
              <a:ext uri="{FF2B5EF4-FFF2-40B4-BE49-F238E27FC236}">
                <a16:creationId xmlns:a16="http://schemas.microsoft.com/office/drawing/2014/main" id="{F99132B1-2639-4B5C-893B-82EAB8EF1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9708" name="文本占位符 2">
            <a:extLst>
              <a:ext uri="{FF2B5EF4-FFF2-40B4-BE49-F238E27FC236}">
                <a16:creationId xmlns:a16="http://schemas.microsoft.com/office/drawing/2014/main" id="{6968B7CB-8DEB-41F6-AE96-BF4624FD6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703" name="日期占位符 2">
            <a:extLst>
              <a:ext uri="{FF2B5EF4-FFF2-40B4-BE49-F238E27FC236}">
                <a16:creationId xmlns:a16="http://schemas.microsoft.com/office/drawing/2014/main" id="{89DDF19A-D0F6-4B3F-81C6-5C4AEDF2D5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ED9528F2-FCFB-4C29-BA61-055A13EAC20A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9704" name="页脚占位符 3">
            <a:extLst>
              <a:ext uri="{FF2B5EF4-FFF2-40B4-BE49-F238E27FC236}">
                <a16:creationId xmlns:a16="http://schemas.microsoft.com/office/drawing/2014/main" id="{E4F63F8F-B2F9-41BC-897C-7F318DF81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05" name="灯片编号占位符 4">
            <a:extLst>
              <a:ext uri="{FF2B5EF4-FFF2-40B4-BE49-F238E27FC236}">
                <a16:creationId xmlns:a16="http://schemas.microsoft.com/office/drawing/2014/main" id="{49F2E5CA-8319-4A5A-AB8F-DFB907D08A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3CCD0C32-5FFB-4041-92D9-2A9E6F34954D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4" r:id="rId1"/>
    <p:sldLayoutId id="2147486345" r:id="rId2"/>
    <p:sldLayoutId id="2147486346" r:id="rId3"/>
    <p:sldLayoutId id="2147486347" r:id="rId4"/>
    <p:sldLayoutId id="2147486348" r:id="rId5"/>
    <p:sldLayoutId id="2147486349" r:id="rId6"/>
    <p:sldLayoutId id="2147486350" r:id="rId7"/>
    <p:sldLayoutId id="2147486351" r:id="rId8"/>
    <p:sldLayoutId id="2147486352" r:id="rId9"/>
    <p:sldLayoutId id="2147486353" r:id="rId10"/>
    <p:sldLayoutId id="21474863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0AF3E8F-1E51-40DB-8BAE-6226F34548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70000" y="5207000"/>
            <a:ext cx="10464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halkboard" charset="0"/>
              </a:rPr>
              <a:t>Second level</a:t>
            </a:r>
          </a:p>
          <a:p>
            <a:pPr lvl="2"/>
            <a:r>
              <a:rPr lang="en-US" altLang="zh-CN">
                <a:sym typeface="Chalkboard" charset="0"/>
              </a:rPr>
              <a:t>Third level</a:t>
            </a:r>
          </a:p>
          <a:p>
            <a:pPr lvl="3"/>
            <a:r>
              <a:rPr lang="en-US" altLang="zh-CN">
                <a:sym typeface="Chalkboard" charset="0"/>
              </a:rPr>
              <a:t>Fourth level</a:t>
            </a:r>
          </a:p>
          <a:p>
            <a:pPr lvl="4"/>
            <a:r>
              <a:rPr lang="en-US" altLang="zh-CN">
                <a:sym typeface="Chalkboard" charset="0"/>
              </a:rPr>
              <a:t>Fifth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2A3EFA7-FCAA-451A-B7C1-EA9553F59E8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270000" y="2565400"/>
            <a:ext cx="10464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+mj-lt"/>
          <a:ea typeface="+mj-ea"/>
          <a:cs typeface="+mj-cs"/>
          <a:sym typeface="Chalkboar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sym typeface="Chalkboard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sym typeface="Chalkboard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sym typeface="Chalkboard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sym typeface="Chalkboard" charset="0"/>
        </a:defRPr>
      </a:lvl5pPr>
      <a:lvl6pPr marL="25146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Chalkboard" charset="0"/>
        </a:defRPr>
      </a:lvl6pPr>
      <a:lvl7pPr marL="29718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Chalkboard" charset="0"/>
        </a:defRPr>
      </a:lvl7pPr>
      <a:lvl8pPr marL="3429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Chalkboard" charset="0"/>
        </a:defRPr>
      </a:lvl8pPr>
      <a:lvl9pPr marL="3886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Chalkboard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6">
            <a:extLst>
              <a:ext uri="{FF2B5EF4-FFF2-40B4-BE49-F238E27FC236}">
                <a16:creationId xmlns:a16="http://schemas.microsoft.com/office/drawing/2014/main" id="{C5494E27-8233-4F02-A372-AB2B0999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0723" name="矩形 7">
            <a:extLst>
              <a:ext uri="{FF2B5EF4-FFF2-40B4-BE49-F238E27FC236}">
                <a16:creationId xmlns:a16="http://schemas.microsoft.com/office/drawing/2014/main" id="{C7673675-0048-4290-8D9D-E415E8E99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0728" name="标题占位符 1">
            <a:extLst>
              <a:ext uri="{FF2B5EF4-FFF2-40B4-BE49-F238E27FC236}">
                <a16:creationId xmlns:a16="http://schemas.microsoft.com/office/drawing/2014/main" id="{F0F635F4-5F58-4F77-A0BF-4768B2EDA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29" name="文本占位符 2">
            <a:extLst>
              <a:ext uri="{FF2B5EF4-FFF2-40B4-BE49-F238E27FC236}">
                <a16:creationId xmlns:a16="http://schemas.microsoft.com/office/drawing/2014/main" id="{453D03F7-645D-4558-8EF1-67D3EE59B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26" name="日期占位符 1">
            <a:extLst>
              <a:ext uri="{FF2B5EF4-FFF2-40B4-BE49-F238E27FC236}">
                <a16:creationId xmlns:a16="http://schemas.microsoft.com/office/drawing/2014/main" id="{083958E2-B111-4720-9C46-CB8C779F70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625EA78A-D30A-4674-A37A-F6FDA8354A16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0727" name="页脚占位符 2">
            <a:extLst>
              <a:ext uri="{FF2B5EF4-FFF2-40B4-BE49-F238E27FC236}">
                <a16:creationId xmlns:a16="http://schemas.microsoft.com/office/drawing/2014/main" id="{DAF6390C-1ED8-4E72-8A00-F52F4C419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CCA8DD90-F1BD-4BAB-B9F6-8B647DC26D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6D6DDE04-5821-48A3-B34F-E7E891CC2ED9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5" r:id="rId1"/>
    <p:sldLayoutId id="2147486356" r:id="rId2"/>
    <p:sldLayoutId id="2147486357" r:id="rId3"/>
    <p:sldLayoutId id="2147486358" r:id="rId4"/>
    <p:sldLayoutId id="2147486359" r:id="rId5"/>
    <p:sldLayoutId id="2147486360" r:id="rId6"/>
    <p:sldLayoutId id="2147486361" r:id="rId7"/>
    <p:sldLayoutId id="2147486362" r:id="rId8"/>
    <p:sldLayoutId id="2147486363" r:id="rId9"/>
    <p:sldLayoutId id="2147486364" r:id="rId10"/>
    <p:sldLayoutId id="21474863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6">
            <a:extLst>
              <a:ext uri="{FF2B5EF4-FFF2-40B4-BE49-F238E27FC236}">
                <a16:creationId xmlns:a16="http://schemas.microsoft.com/office/drawing/2014/main" id="{CB4494A8-C3BB-4806-84B6-60114B87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1747" name="矩形 7">
            <a:extLst>
              <a:ext uri="{FF2B5EF4-FFF2-40B4-BE49-F238E27FC236}">
                <a16:creationId xmlns:a16="http://schemas.microsoft.com/office/drawing/2014/main" id="{6273FBD0-4867-42ED-B8E4-E7EFC76BF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1748" name="矩形 8">
            <a:extLst>
              <a:ext uri="{FF2B5EF4-FFF2-40B4-BE49-F238E27FC236}">
                <a16:creationId xmlns:a16="http://schemas.microsoft.com/office/drawing/2014/main" id="{A2653ECF-5EBC-45DA-A788-0E30C154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98600"/>
            <a:ext cx="8396288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1755" name="标题占位符 1">
            <a:extLst>
              <a:ext uri="{FF2B5EF4-FFF2-40B4-BE49-F238E27FC236}">
                <a16:creationId xmlns:a16="http://schemas.microsoft.com/office/drawing/2014/main" id="{FBCAA232-CFDC-4064-A5D8-2900DD977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56" name="文本占位符 2">
            <a:extLst>
              <a:ext uri="{FF2B5EF4-FFF2-40B4-BE49-F238E27FC236}">
                <a16:creationId xmlns:a16="http://schemas.microsoft.com/office/drawing/2014/main" id="{72666D40-AC42-47F3-8307-2A658C06D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51" name="日期占位符 4">
            <a:extLst>
              <a:ext uri="{FF2B5EF4-FFF2-40B4-BE49-F238E27FC236}">
                <a16:creationId xmlns:a16="http://schemas.microsoft.com/office/drawing/2014/main" id="{74453A0C-E52B-4D2A-B965-247A61B052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364F3580-7DE0-4D52-BDCC-27A3F8EE7B6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1752" name="页脚占位符 5">
            <a:extLst>
              <a:ext uri="{FF2B5EF4-FFF2-40B4-BE49-F238E27FC236}">
                <a16:creationId xmlns:a16="http://schemas.microsoft.com/office/drawing/2014/main" id="{F82017AD-9E69-4441-9891-162A23F270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753" name="灯片编号占位符 6">
            <a:extLst>
              <a:ext uri="{FF2B5EF4-FFF2-40B4-BE49-F238E27FC236}">
                <a16:creationId xmlns:a16="http://schemas.microsoft.com/office/drawing/2014/main" id="{BBF38107-3C41-4729-A2BD-5986869DD3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5595EBD3-0728-4733-BF46-9556E958A274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6" r:id="rId1"/>
    <p:sldLayoutId id="2147486367" r:id="rId2"/>
    <p:sldLayoutId id="2147486368" r:id="rId3"/>
    <p:sldLayoutId id="2147486369" r:id="rId4"/>
    <p:sldLayoutId id="2147486370" r:id="rId5"/>
    <p:sldLayoutId id="2147486371" r:id="rId6"/>
    <p:sldLayoutId id="2147486372" r:id="rId7"/>
    <p:sldLayoutId id="2147486373" r:id="rId8"/>
    <p:sldLayoutId id="2147486374" r:id="rId9"/>
    <p:sldLayoutId id="2147486375" r:id="rId10"/>
    <p:sldLayoutId id="21474863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6">
            <a:extLst>
              <a:ext uri="{FF2B5EF4-FFF2-40B4-BE49-F238E27FC236}">
                <a16:creationId xmlns:a16="http://schemas.microsoft.com/office/drawing/2014/main" id="{37F48ABD-9132-43D5-B617-D60EA930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2771" name="矩形 7">
            <a:extLst>
              <a:ext uri="{FF2B5EF4-FFF2-40B4-BE49-F238E27FC236}">
                <a16:creationId xmlns:a16="http://schemas.microsoft.com/office/drawing/2014/main" id="{CB90D62B-BD60-4608-965A-632EFE22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2776" name="标题占位符 1">
            <a:extLst>
              <a:ext uri="{FF2B5EF4-FFF2-40B4-BE49-F238E27FC236}">
                <a16:creationId xmlns:a16="http://schemas.microsoft.com/office/drawing/2014/main" id="{263A3902-568D-4588-9C21-956382229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2777" name="文本占位符 2">
            <a:extLst>
              <a:ext uri="{FF2B5EF4-FFF2-40B4-BE49-F238E27FC236}">
                <a16:creationId xmlns:a16="http://schemas.microsoft.com/office/drawing/2014/main" id="{F5352325-ACFA-41FB-A692-A7A048C60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日期占位符 4">
            <a:extLst>
              <a:ext uri="{FF2B5EF4-FFF2-40B4-BE49-F238E27FC236}">
                <a16:creationId xmlns:a16="http://schemas.microsoft.com/office/drawing/2014/main" id="{CBAE5DD3-E1B3-435C-B7B5-59DCB175E5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23025E20-5501-4818-A951-C471678EAD28}" type="datetime1">
              <a:rPr lang="en-US"/>
              <a:pPr>
                <a:defRPr/>
              </a:pPr>
              <a:t>12/4/2019</a:t>
            </a:fld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2775" name="页脚占位符 5">
            <a:extLst>
              <a:ext uri="{FF2B5EF4-FFF2-40B4-BE49-F238E27FC236}">
                <a16:creationId xmlns:a16="http://schemas.microsoft.com/office/drawing/2014/main" id="{E2D6D41C-F071-4F85-A7B3-DF38A8A2B0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2255C542-A41F-42B1-B97A-605BE05922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65BB673C-936F-49D7-8AF0-4486AA668097}" type="slidenum">
              <a:rPr lang="en-US" altLang="zh-CN"/>
              <a:pPr/>
              <a:t>‹#›</a:t>
            </a:fld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77" r:id="rId1"/>
    <p:sldLayoutId id="2147486378" r:id="rId2"/>
    <p:sldLayoutId id="2147486379" r:id="rId3"/>
    <p:sldLayoutId id="2147486380" r:id="rId4"/>
    <p:sldLayoutId id="2147486381" r:id="rId5"/>
    <p:sldLayoutId id="2147486382" r:id="rId6"/>
    <p:sldLayoutId id="2147486383" r:id="rId7"/>
    <p:sldLayoutId id="2147486384" r:id="rId8"/>
    <p:sldLayoutId id="2147486385" r:id="rId9"/>
    <p:sldLayoutId id="2147486386" r:id="rId10"/>
    <p:sldLayoutId id="21474863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6">
            <a:extLst>
              <a:ext uri="{FF2B5EF4-FFF2-40B4-BE49-F238E27FC236}">
                <a16:creationId xmlns:a16="http://schemas.microsoft.com/office/drawing/2014/main" id="{8C7CB8EC-2719-476A-B251-1DC33B10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795" name="矩形 7">
            <a:extLst>
              <a:ext uri="{FF2B5EF4-FFF2-40B4-BE49-F238E27FC236}">
                <a16:creationId xmlns:a16="http://schemas.microsoft.com/office/drawing/2014/main" id="{4CB05027-733B-452C-83FC-90BE1364E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796" name="矩形 8">
            <a:extLst>
              <a:ext uri="{FF2B5EF4-FFF2-40B4-BE49-F238E27FC236}">
                <a16:creationId xmlns:a16="http://schemas.microsoft.com/office/drawing/2014/main" id="{E71A34C8-4A85-4BD9-8283-98F835EE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CD9CC">
                  <a:alpha val="20000"/>
                </a:srgbClr>
              </a:gs>
              <a:gs pos="50000">
                <a:srgbClr val="918415">
                  <a:alpha val="35000"/>
                </a:srgbClr>
              </a:gs>
              <a:gs pos="100000">
                <a:srgbClr val="DCD9CC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3803" name="标题占位符 1">
            <a:extLst>
              <a:ext uri="{FF2B5EF4-FFF2-40B4-BE49-F238E27FC236}">
                <a16:creationId xmlns:a16="http://schemas.microsoft.com/office/drawing/2014/main" id="{DE228074-9949-4EE7-A464-AA5697D22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804" name="文本占位符 2">
            <a:extLst>
              <a:ext uri="{FF2B5EF4-FFF2-40B4-BE49-F238E27FC236}">
                <a16:creationId xmlns:a16="http://schemas.microsoft.com/office/drawing/2014/main" id="{2B2BE235-A138-472A-8488-647BF4CCB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799" name="日期占位符 3">
            <a:extLst>
              <a:ext uri="{FF2B5EF4-FFF2-40B4-BE49-F238E27FC236}">
                <a16:creationId xmlns:a16="http://schemas.microsoft.com/office/drawing/2014/main" id="{BD7EFDE9-1029-41A6-A045-25A611AB5A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B9759089-2775-4F41-BC02-A4A6F821526E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3800" name="页脚占位符 4">
            <a:extLst>
              <a:ext uri="{FF2B5EF4-FFF2-40B4-BE49-F238E27FC236}">
                <a16:creationId xmlns:a16="http://schemas.microsoft.com/office/drawing/2014/main" id="{99A72268-1A29-435A-8E78-3E0697263A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801" name="灯片编号占位符 5">
            <a:extLst>
              <a:ext uri="{FF2B5EF4-FFF2-40B4-BE49-F238E27FC236}">
                <a16:creationId xmlns:a16="http://schemas.microsoft.com/office/drawing/2014/main" id="{3B151FFD-B91F-4615-8D85-AF5B3582DF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F87732FA-40D0-49EF-856E-7F58B5BA04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88" r:id="rId1"/>
    <p:sldLayoutId id="2147486389" r:id="rId2"/>
    <p:sldLayoutId id="2147486390" r:id="rId3"/>
    <p:sldLayoutId id="2147486391" r:id="rId4"/>
    <p:sldLayoutId id="2147486392" r:id="rId5"/>
    <p:sldLayoutId id="2147486393" r:id="rId6"/>
    <p:sldLayoutId id="2147486394" r:id="rId7"/>
    <p:sldLayoutId id="2147486395" r:id="rId8"/>
    <p:sldLayoutId id="2147486396" r:id="rId9"/>
    <p:sldLayoutId id="2147486397" r:id="rId10"/>
    <p:sldLayoutId id="21474863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6">
            <a:extLst>
              <a:ext uri="{FF2B5EF4-FFF2-40B4-BE49-F238E27FC236}">
                <a16:creationId xmlns:a16="http://schemas.microsoft.com/office/drawing/2014/main" id="{B8F6268B-3454-4E71-8481-C496240F2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4819" name="矩形 7">
            <a:extLst>
              <a:ext uri="{FF2B5EF4-FFF2-40B4-BE49-F238E27FC236}">
                <a16:creationId xmlns:a16="http://schemas.microsoft.com/office/drawing/2014/main" id="{1AA3C6E9-2B0E-44B7-BC37-DC70A2FF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34824" name="标题占位符 1">
            <a:extLst>
              <a:ext uri="{FF2B5EF4-FFF2-40B4-BE49-F238E27FC236}">
                <a16:creationId xmlns:a16="http://schemas.microsoft.com/office/drawing/2014/main" id="{AF1897B0-631C-474A-ACC6-F91234CB4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825" name="文本占位符 2">
            <a:extLst>
              <a:ext uri="{FF2B5EF4-FFF2-40B4-BE49-F238E27FC236}">
                <a16:creationId xmlns:a16="http://schemas.microsoft.com/office/drawing/2014/main" id="{22E5E905-9633-4D55-B4E4-A3DE03465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2" name="日期占位符 3">
            <a:extLst>
              <a:ext uri="{FF2B5EF4-FFF2-40B4-BE49-F238E27FC236}">
                <a16:creationId xmlns:a16="http://schemas.microsoft.com/office/drawing/2014/main" id="{9134C855-E743-4588-815B-DCBED644AA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BECA459A-7FD5-4BDD-B2F5-62EB45F923A7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4823" name="页脚占位符 4">
            <a:extLst>
              <a:ext uri="{FF2B5EF4-FFF2-40B4-BE49-F238E27FC236}">
                <a16:creationId xmlns:a16="http://schemas.microsoft.com/office/drawing/2014/main" id="{D36C2E93-7B48-4D6B-8CDD-CB12C9C59A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F07E64AE-5C7A-49B0-9982-294D8D2F30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2352267B-A63E-424C-A77B-C5F872FFB6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99" r:id="rId1"/>
    <p:sldLayoutId id="2147486400" r:id="rId2"/>
    <p:sldLayoutId id="2147486401" r:id="rId3"/>
    <p:sldLayoutId id="2147486402" r:id="rId4"/>
    <p:sldLayoutId id="2147486403" r:id="rId5"/>
    <p:sldLayoutId id="2147486404" r:id="rId6"/>
    <p:sldLayoutId id="2147486405" r:id="rId7"/>
    <p:sldLayoutId id="2147486406" r:id="rId8"/>
    <p:sldLayoutId id="2147486407" r:id="rId9"/>
    <p:sldLayoutId id="2147486408" r:id="rId10"/>
    <p:sldLayoutId id="21474864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1">
            <a:extLst>
              <a:ext uri="{FF2B5EF4-FFF2-40B4-BE49-F238E27FC236}">
                <a16:creationId xmlns:a16="http://schemas.microsoft.com/office/drawing/2014/main" id="{288A45C4-04F1-4981-BD0A-FDD694C9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546600"/>
            <a:ext cx="110553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5845" name="标题占位符 1">
            <a:extLst>
              <a:ext uri="{FF2B5EF4-FFF2-40B4-BE49-F238E27FC236}">
                <a16:creationId xmlns:a16="http://schemas.microsoft.com/office/drawing/2014/main" id="{34104955-6EB6-49FD-9485-9B7CDB52E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846" name="文本占位符 2">
            <a:extLst>
              <a:ext uri="{FF2B5EF4-FFF2-40B4-BE49-F238E27FC236}">
                <a16:creationId xmlns:a16="http://schemas.microsoft.com/office/drawing/2014/main" id="{8A9BFD3A-446A-4081-A9CD-33F25D6E7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4B1E428-87A3-4CF8-A4E9-BFE0FE2AF7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A8E39764-3026-4FE5-A1A3-7FADCB10A2C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2C9CC64-E86D-404F-ADCC-7EE0B64E32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847" name="灯片编号占位符 5">
            <a:extLst>
              <a:ext uri="{FF2B5EF4-FFF2-40B4-BE49-F238E27FC236}">
                <a16:creationId xmlns:a16="http://schemas.microsoft.com/office/drawing/2014/main" id="{1605F7F0-D80C-46ED-B510-DD7181061E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A2356724-5C69-4185-9038-61040833B7D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10" r:id="rId1"/>
    <p:sldLayoutId id="2147486411" r:id="rId2"/>
    <p:sldLayoutId id="2147486412" r:id="rId3"/>
    <p:sldLayoutId id="2147486413" r:id="rId4"/>
    <p:sldLayoutId id="2147486414" r:id="rId5"/>
    <p:sldLayoutId id="2147486415" r:id="rId6"/>
    <p:sldLayoutId id="2147486416" r:id="rId7"/>
    <p:sldLayoutId id="2147486417" r:id="rId8"/>
    <p:sldLayoutId id="2147486418" r:id="rId9"/>
    <p:sldLayoutId id="2147486419" r:id="rId10"/>
    <p:sldLayoutId id="21474864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1">
            <a:extLst>
              <a:ext uri="{FF2B5EF4-FFF2-40B4-BE49-F238E27FC236}">
                <a16:creationId xmlns:a16="http://schemas.microsoft.com/office/drawing/2014/main" id="{A063C53F-7629-430E-B4C3-280EA46F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6869" name="标题占位符 1">
            <a:extLst>
              <a:ext uri="{FF2B5EF4-FFF2-40B4-BE49-F238E27FC236}">
                <a16:creationId xmlns:a16="http://schemas.microsoft.com/office/drawing/2014/main" id="{04E139A3-2B23-49E8-9B89-D53980DEB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70" name="文本占位符 2">
            <a:extLst>
              <a:ext uri="{FF2B5EF4-FFF2-40B4-BE49-F238E27FC236}">
                <a16:creationId xmlns:a16="http://schemas.microsoft.com/office/drawing/2014/main" id="{4890B0A9-029D-43D6-907D-D2D15BFD0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D237ED5-1FA4-40EB-A0B6-F1ADCA31CD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188" y="9102725"/>
            <a:ext cx="45529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FCB249E2-7683-45BC-A174-C6B960D981BE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273A7E6-065F-4BDA-A2FC-04F8E321BC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1900" y="9102725"/>
            <a:ext cx="531018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71" name="灯片编号占位符 5">
            <a:extLst>
              <a:ext uri="{FF2B5EF4-FFF2-40B4-BE49-F238E27FC236}">
                <a16:creationId xmlns:a16="http://schemas.microsoft.com/office/drawing/2014/main" id="{BE26015D-7CEE-4146-A299-0096EF4573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0DF17C8B-3C36-4976-913C-886C56740E1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21" r:id="rId1"/>
    <p:sldLayoutId id="2147486422" r:id="rId2"/>
    <p:sldLayoutId id="2147486423" r:id="rId3"/>
    <p:sldLayoutId id="2147486424" r:id="rId4"/>
    <p:sldLayoutId id="2147486425" r:id="rId5"/>
    <p:sldLayoutId id="2147486426" r:id="rId6"/>
    <p:sldLayoutId id="2147486427" r:id="rId7"/>
    <p:sldLayoutId id="2147486428" r:id="rId8"/>
    <p:sldLayoutId id="2147486429" r:id="rId9"/>
    <p:sldLayoutId id="2147486430" r:id="rId10"/>
    <p:sldLayoutId id="21474864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1">
            <a:extLst>
              <a:ext uri="{FF2B5EF4-FFF2-40B4-BE49-F238E27FC236}">
                <a16:creationId xmlns:a16="http://schemas.microsoft.com/office/drawing/2014/main" id="{EA0E6379-22BB-4F88-871F-1A9AAFC6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470400"/>
            <a:ext cx="110553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7893" name="标题占位符 1">
            <a:extLst>
              <a:ext uri="{FF2B5EF4-FFF2-40B4-BE49-F238E27FC236}">
                <a16:creationId xmlns:a16="http://schemas.microsoft.com/office/drawing/2014/main" id="{CD0305B9-4924-4001-9FB7-8E5E20AD6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4" name="文本占位符 2">
            <a:extLst>
              <a:ext uri="{FF2B5EF4-FFF2-40B4-BE49-F238E27FC236}">
                <a16:creationId xmlns:a16="http://schemas.microsoft.com/office/drawing/2014/main" id="{74801650-32B1-4289-B42F-4DBE4AC44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A804F28-184A-481D-9B65-579ADCA675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086215AE-785A-47E1-9B1C-E1FC5C7F604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27BCC8E-26E5-4D43-90B3-E270168C39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5" name="灯片编号占位符 5">
            <a:extLst>
              <a:ext uri="{FF2B5EF4-FFF2-40B4-BE49-F238E27FC236}">
                <a16:creationId xmlns:a16="http://schemas.microsoft.com/office/drawing/2014/main" id="{0EACF630-20F5-432B-8DE7-BF100F090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7650849A-7973-470C-9333-057FA158417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2" r:id="rId1"/>
    <p:sldLayoutId id="2147486433" r:id="rId2"/>
    <p:sldLayoutId id="2147486434" r:id="rId3"/>
    <p:sldLayoutId id="2147486435" r:id="rId4"/>
    <p:sldLayoutId id="2147486436" r:id="rId5"/>
    <p:sldLayoutId id="2147486437" r:id="rId6"/>
    <p:sldLayoutId id="2147486438" r:id="rId7"/>
    <p:sldLayoutId id="2147486439" r:id="rId8"/>
    <p:sldLayoutId id="2147486440" r:id="rId9"/>
    <p:sldLayoutId id="2147486441" r:id="rId10"/>
    <p:sldLayoutId id="21474864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1">
            <a:extLst>
              <a:ext uri="{FF2B5EF4-FFF2-40B4-BE49-F238E27FC236}">
                <a16:creationId xmlns:a16="http://schemas.microsoft.com/office/drawing/2014/main" id="{14ADC80A-D7C3-44A8-9091-E6EB159B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17" name="标题占位符 1">
            <a:extLst>
              <a:ext uri="{FF2B5EF4-FFF2-40B4-BE49-F238E27FC236}">
                <a16:creationId xmlns:a16="http://schemas.microsoft.com/office/drawing/2014/main" id="{77B7D2DF-4417-4AD0-89C1-764317B86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8918" name="文本占位符 2">
            <a:extLst>
              <a:ext uri="{FF2B5EF4-FFF2-40B4-BE49-F238E27FC236}">
                <a16:creationId xmlns:a16="http://schemas.microsoft.com/office/drawing/2014/main" id="{91DF0AA5-74A6-4F26-A051-4870C7E55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FD5DB891-DB0B-443F-82DA-99E82D5330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DBC75E44-56D7-44E3-91C6-7EE19350B970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4D9BAFFE-92ED-4E23-AB25-31CE9B3732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9" name="灯片编号占位符 6">
            <a:extLst>
              <a:ext uri="{FF2B5EF4-FFF2-40B4-BE49-F238E27FC236}">
                <a16:creationId xmlns:a16="http://schemas.microsoft.com/office/drawing/2014/main" id="{5B362250-C6FC-4011-AA79-3652F92A2D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B353CE0F-75E5-478F-965D-7214E51EEB0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3" r:id="rId1"/>
    <p:sldLayoutId id="2147486444" r:id="rId2"/>
    <p:sldLayoutId id="2147486445" r:id="rId3"/>
    <p:sldLayoutId id="2147486446" r:id="rId4"/>
    <p:sldLayoutId id="2147486447" r:id="rId5"/>
    <p:sldLayoutId id="2147486448" r:id="rId6"/>
    <p:sldLayoutId id="2147486449" r:id="rId7"/>
    <p:sldLayoutId id="2147486450" r:id="rId8"/>
    <p:sldLayoutId id="2147486451" r:id="rId9"/>
    <p:sldLayoutId id="2147486452" r:id="rId10"/>
    <p:sldLayoutId id="214748645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1">
            <a:extLst>
              <a:ext uri="{FF2B5EF4-FFF2-40B4-BE49-F238E27FC236}">
                <a16:creationId xmlns:a16="http://schemas.microsoft.com/office/drawing/2014/main" id="{D7368B0B-BA21-4DFE-AB35-359E1122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9941" name="标题占位符 1">
            <a:extLst>
              <a:ext uri="{FF2B5EF4-FFF2-40B4-BE49-F238E27FC236}">
                <a16:creationId xmlns:a16="http://schemas.microsoft.com/office/drawing/2014/main" id="{5D347AB7-56BC-4F63-9BD3-1757D3104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9942" name="文本占位符 2">
            <a:extLst>
              <a:ext uri="{FF2B5EF4-FFF2-40B4-BE49-F238E27FC236}">
                <a16:creationId xmlns:a16="http://schemas.microsoft.com/office/drawing/2014/main" id="{63AC47CC-319F-4969-B3E5-1741BB458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6">
            <a:extLst>
              <a:ext uri="{FF2B5EF4-FFF2-40B4-BE49-F238E27FC236}">
                <a16:creationId xmlns:a16="http://schemas.microsoft.com/office/drawing/2014/main" id="{00757F02-8F73-41E1-A5E3-FFE36BDF74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2B485970-9910-4B13-ABA3-42FC86A322D8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D3346CDA-A10D-4CEC-9C6F-80F423CC3D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43" name="灯片编号占位符 8">
            <a:extLst>
              <a:ext uri="{FF2B5EF4-FFF2-40B4-BE49-F238E27FC236}">
                <a16:creationId xmlns:a16="http://schemas.microsoft.com/office/drawing/2014/main" id="{09F791C7-1A66-4C54-BFC4-5F24556B44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1098AC96-4749-406F-940C-75E3DD19458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54" r:id="rId1"/>
    <p:sldLayoutId id="2147486455" r:id="rId2"/>
    <p:sldLayoutId id="2147486456" r:id="rId3"/>
    <p:sldLayoutId id="2147486457" r:id="rId4"/>
    <p:sldLayoutId id="2147486458" r:id="rId5"/>
    <p:sldLayoutId id="2147486459" r:id="rId6"/>
    <p:sldLayoutId id="2147486460" r:id="rId7"/>
    <p:sldLayoutId id="2147486461" r:id="rId8"/>
    <p:sldLayoutId id="2147486462" r:id="rId9"/>
    <p:sldLayoutId id="2147486463" r:id="rId10"/>
    <p:sldLayoutId id="21474864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52B3220D-F69A-45D3-9853-F0A89F437A5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270000" y="203200"/>
            <a:ext cx="10464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title style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4CD2550-EC22-4864-99E1-39ECE9DF6CA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70000" y="2946400"/>
            <a:ext cx="51054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halkboard" charset="0"/>
              </a:rPr>
              <a:t>Second level</a:t>
            </a:r>
          </a:p>
          <a:p>
            <a:pPr lvl="2"/>
            <a:r>
              <a:rPr lang="en-US" altLang="zh-CN">
                <a:sym typeface="Chalkboard" charset="0"/>
              </a:rPr>
              <a:t>Third level</a:t>
            </a:r>
          </a:p>
          <a:p>
            <a:pPr lvl="3"/>
            <a:r>
              <a:rPr lang="en-US" altLang="zh-CN">
                <a:sym typeface="Chalkboard" charset="0"/>
              </a:rPr>
              <a:t>Fourth level</a:t>
            </a:r>
          </a:p>
          <a:p>
            <a:pPr lvl="4"/>
            <a:r>
              <a:rPr lang="en-US" altLang="zh-CN">
                <a:sym typeface="Chalkboard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+mj-lt"/>
          <a:ea typeface="+mj-ea"/>
          <a:cs typeface="+mj-cs"/>
          <a:sym typeface="Chalkboar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9pPr>
    </p:titleStyle>
    <p:bodyStyle>
      <a:lvl1pPr marL="811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1pPr>
      <a:lvl2pPr marL="13573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2pPr>
      <a:lvl3pPr marL="18907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3pPr>
      <a:lvl4pPr marL="2462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4pPr>
      <a:lvl5pPr marL="30464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5pPr>
      <a:lvl6pPr marL="35036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6pPr>
      <a:lvl7pPr marL="39608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7pPr>
      <a:lvl8pPr marL="44180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8pPr>
      <a:lvl9pPr marL="4875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1">
            <a:extLst>
              <a:ext uri="{FF2B5EF4-FFF2-40B4-BE49-F238E27FC236}">
                <a16:creationId xmlns:a16="http://schemas.microsoft.com/office/drawing/2014/main" id="{75CAC337-C9D9-4AC0-8864-85C03F64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965" name="标题占位符 1">
            <a:extLst>
              <a:ext uri="{FF2B5EF4-FFF2-40B4-BE49-F238E27FC236}">
                <a16:creationId xmlns:a16="http://schemas.microsoft.com/office/drawing/2014/main" id="{42253A01-747A-4DF7-BB4A-51D4180F9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66" name="文本占位符 2">
            <a:extLst>
              <a:ext uri="{FF2B5EF4-FFF2-40B4-BE49-F238E27FC236}">
                <a16:creationId xmlns:a16="http://schemas.microsoft.com/office/drawing/2014/main" id="{EE9FA94A-E27D-4FE2-B49A-DC21B9B1A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2">
            <a:extLst>
              <a:ext uri="{FF2B5EF4-FFF2-40B4-BE49-F238E27FC236}">
                <a16:creationId xmlns:a16="http://schemas.microsoft.com/office/drawing/2014/main" id="{EE7CAC02-D340-4878-A72C-0309E20AA5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10E84944-E138-4FA9-B73A-9417D0673FC9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239ADAEC-57CC-4CA2-BD09-9229DCEAAD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7" name="灯片编号占位符 4">
            <a:extLst>
              <a:ext uri="{FF2B5EF4-FFF2-40B4-BE49-F238E27FC236}">
                <a16:creationId xmlns:a16="http://schemas.microsoft.com/office/drawing/2014/main" id="{B5544E69-BDBD-43FB-AF4E-4E7B2E9EC6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2641AF32-E5F0-42DA-B1FF-27BA13B4FEC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65" r:id="rId1"/>
    <p:sldLayoutId id="2147486466" r:id="rId2"/>
    <p:sldLayoutId id="2147486467" r:id="rId3"/>
    <p:sldLayoutId id="2147486468" r:id="rId4"/>
    <p:sldLayoutId id="2147486469" r:id="rId5"/>
    <p:sldLayoutId id="2147486470" r:id="rId6"/>
    <p:sldLayoutId id="2147486471" r:id="rId7"/>
    <p:sldLayoutId id="2147486472" r:id="rId8"/>
    <p:sldLayoutId id="2147486473" r:id="rId9"/>
    <p:sldLayoutId id="2147486474" r:id="rId10"/>
    <p:sldLayoutId id="21474864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占位符 1">
            <a:extLst>
              <a:ext uri="{FF2B5EF4-FFF2-40B4-BE49-F238E27FC236}">
                <a16:creationId xmlns:a16="http://schemas.microsoft.com/office/drawing/2014/main" id="{0263EC72-FB46-45E0-8A69-F8CAE7E7D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987" name="文本占位符 2">
            <a:extLst>
              <a:ext uri="{FF2B5EF4-FFF2-40B4-BE49-F238E27FC236}">
                <a16:creationId xmlns:a16="http://schemas.microsoft.com/office/drawing/2014/main" id="{5DBC87F5-D2D1-405D-8C3C-12BC18650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88" name="日期占位符 1">
            <a:extLst>
              <a:ext uri="{FF2B5EF4-FFF2-40B4-BE49-F238E27FC236}">
                <a16:creationId xmlns:a16="http://schemas.microsoft.com/office/drawing/2014/main" id="{78E76F38-E12F-4BC5-93D7-CAEA1E4A28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0C03A287-565B-4227-974B-C93E25D306D5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1989" name="页脚占位符 2">
            <a:extLst>
              <a:ext uri="{FF2B5EF4-FFF2-40B4-BE49-F238E27FC236}">
                <a16:creationId xmlns:a16="http://schemas.microsoft.com/office/drawing/2014/main" id="{29563ACD-CE39-406F-A81B-423EF29940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90" name="灯片编号占位符 3">
            <a:extLst>
              <a:ext uri="{FF2B5EF4-FFF2-40B4-BE49-F238E27FC236}">
                <a16:creationId xmlns:a16="http://schemas.microsoft.com/office/drawing/2014/main" id="{2E17AB29-BC55-4ACF-B8F5-BB93DDE1D5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6A15B3D9-5370-4575-A54C-8BC6D5B2F0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76" r:id="rId1"/>
    <p:sldLayoutId id="2147486477" r:id="rId2"/>
    <p:sldLayoutId id="2147486478" r:id="rId3"/>
    <p:sldLayoutId id="2147486479" r:id="rId4"/>
    <p:sldLayoutId id="2147486480" r:id="rId5"/>
    <p:sldLayoutId id="2147486481" r:id="rId6"/>
    <p:sldLayoutId id="2147486482" r:id="rId7"/>
    <p:sldLayoutId id="2147486483" r:id="rId8"/>
    <p:sldLayoutId id="2147486484" r:id="rId9"/>
    <p:sldLayoutId id="2147486485" r:id="rId10"/>
    <p:sldLayoutId id="21474864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1">
            <a:extLst>
              <a:ext uri="{FF2B5EF4-FFF2-40B4-BE49-F238E27FC236}">
                <a16:creationId xmlns:a16="http://schemas.microsoft.com/office/drawing/2014/main" id="{437952BB-6776-42FF-BE65-AE775BA7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98600"/>
            <a:ext cx="8396288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3013" name="标题占位符 1">
            <a:extLst>
              <a:ext uri="{FF2B5EF4-FFF2-40B4-BE49-F238E27FC236}">
                <a16:creationId xmlns:a16="http://schemas.microsoft.com/office/drawing/2014/main" id="{1385563E-8927-492E-ABE2-1E7DBBE0F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3014" name="文本占位符 2">
            <a:extLst>
              <a:ext uri="{FF2B5EF4-FFF2-40B4-BE49-F238E27FC236}">
                <a16:creationId xmlns:a16="http://schemas.microsoft.com/office/drawing/2014/main" id="{7F7AA2E0-8068-4C6E-B6CF-C80471BE5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8012F989-00FB-4FA4-82E3-F05BA3CDEB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F4AD36A3-90B4-4F56-8884-1F239653402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47B0BE3F-3F5E-47D3-9588-64D9A701E8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5" name="灯片编号占位符 6">
            <a:extLst>
              <a:ext uri="{FF2B5EF4-FFF2-40B4-BE49-F238E27FC236}">
                <a16:creationId xmlns:a16="http://schemas.microsoft.com/office/drawing/2014/main" id="{BD5EEAE2-509B-48D9-A15F-DC655FE7C0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921AF519-4470-4DD4-BDB7-D133EF541CE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87" r:id="rId1"/>
    <p:sldLayoutId id="2147486488" r:id="rId2"/>
    <p:sldLayoutId id="2147486489" r:id="rId3"/>
    <p:sldLayoutId id="2147486490" r:id="rId4"/>
    <p:sldLayoutId id="2147486491" r:id="rId5"/>
    <p:sldLayoutId id="2147486492" r:id="rId6"/>
    <p:sldLayoutId id="2147486493" r:id="rId7"/>
    <p:sldLayoutId id="2147486494" r:id="rId8"/>
    <p:sldLayoutId id="2147486495" r:id="rId9"/>
    <p:sldLayoutId id="2147486496" r:id="rId10"/>
    <p:sldLayoutId id="21474864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占位符 1">
            <a:extLst>
              <a:ext uri="{FF2B5EF4-FFF2-40B4-BE49-F238E27FC236}">
                <a16:creationId xmlns:a16="http://schemas.microsoft.com/office/drawing/2014/main" id="{4F30E041-3F65-4596-86DC-E18C551AC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4035" name="文本占位符 2">
            <a:extLst>
              <a:ext uri="{FF2B5EF4-FFF2-40B4-BE49-F238E27FC236}">
                <a16:creationId xmlns:a16="http://schemas.microsoft.com/office/drawing/2014/main" id="{575DD3BA-2CD4-4258-A36B-C9D13803F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6" name="日期占位符 4">
            <a:extLst>
              <a:ext uri="{FF2B5EF4-FFF2-40B4-BE49-F238E27FC236}">
                <a16:creationId xmlns:a16="http://schemas.microsoft.com/office/drawing/2014/main" id="{05E9D106-12AA-4CB8-9127-E189DA4A8A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2CE4E829-4C5F-4986-8CE1-28B1C87D95C2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4037" name="页脚占位符 5">
            <a:extLst>
              <a:ext uri="{FF2B5EF4-FFF2-40B4-BE49-F238E27FC236}">
                <a16:creationId xmlns:a16="http://schemas.microsoft.com/office/drawing/2014/main" id="{E7F3B7B7-BE45-46A5-ABAF-07A996951E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8" name="灯片编号占位符 6">
            <a:extLst>
              <a:ext uri="{FF2B5EF4-FFF2-40B4-BE49-F238E27FC236}">
                <a16:creationId xmlns:a16="http://schemas.microsoft.com/office/drawing/2014/main" id="{DE73D164-5EAD-4A16-A01F-297AC3F568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C43FF779-F574-4040-A6DD-0A7A32A3AD6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98" r:id="rId1"/>
    <p:sldLayoutId id="2147486499" r:id="rId2"/>
    <p:sldLayoutId id="2147486500" r:id="rId3"/>
    <p:sldLayoutId id="2147486501" r:id="rId4"/>
    <p:sldLayoutId id="2147486502" r:id="rId5"/>
    <p:sldLayoutId id="2147486503" r:id="rId6"/>
    <p:sldLayoutId id="2147486504" r:id="rId7"/>
    <p:sldLayoutId id="2147486505" r:id="rId8"/>
    <p:sldLayoutId id="2147486506" r:id="rId9"/>
    <p:sldLayoutId id="2147486507" r:id="rId10"/>
    <p:sldLayoutId id="21474865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1">
            <a:extLst>
              <a:ext uri="{FF2B5EF4-FFF2-40B4-BE49-F238E27FC236}">
                <a16:creationId xmlns:a16="http://schemas.microsoft.com/office/drawing/2014/main" id="{A05207D5-D404-4CB8-BDE6-D8635015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006600"/>
            <a:ext cx="11703050" cy="25400"/>
          </a:xfrm>
          <a:prstGeom prst="rect">
            <a:avLst/>
          </a:prstGeom>
          <a:gradFill rotWithShape="0">
            <a:gsLst>
              <a:gs pos="0">
                <a:srgbClr val="D0D8E8">
                  <a:alpha val="20000"/>
                </a:srgbClr>
              </a:gs>
              <a:gs pos="50000">
                <a:srgbClr val="4F81BD">
                  <a:alpha val="35000"/>
                </a:srgbClr>
              </a:gs>
              <a:gs pos="100000">
                <a:srgbClr val="D0D8E8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32" tIns="65017" rIns="130032" bIns="65017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5061" name="标题占位符 1">
            <a:extLst>
              <a:ext uri="{FF2B5EF4-FFF2-40B4-BE49-F238E27FC236}">
                <a16:creationId xmlns:a16="http://schemas.microsoft.com/office/drawing/2014/main" id="{C078F418-D300-4173-BCBA-FB3676AA9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文本占位符 2">
            <a:extLst>
              <a:ext uri="{FF2B5EF4-FFF2-40B4-BE49-F238E27FC236}">
                <a16:creationId xmlns:a16="http://schemas.microsoft.com/office/drawing/2014/main" id="{DB649151-9C07-4A84-BCDD-D851C3000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7EF6E0-23D5-4708-8089-1856D5921C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081C09FE-BBC7-4A2E-B543-F811764E3771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676E819-F324-487B-8390-F4DFA32227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063" name="灯片编号占位符 5">
            <a:extLst>
              <a:ext uri="{FF2B5EF4-FFF2-40B4-BE49-F238E27FC236}">
                <a16:creationId xmlns:a16="http://schemas.microsoft.com/office/drawing/2014/main" id="{52D7B5AC-F060-4C9F-A6A5-7AC3F123E2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89C6A880-569A-4839-8B46-3DE770E6146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09" r:id="rId1"/>
    <p:sldLayoutId id="2147486510" r:id="rId2"/>
    <p:sldLayoutId id="2147486511" r:id="rId3"/>
    <p:sldLayoutId id="2147486512" r:id="rId4"/>
    <p:sldLayoutId id="2147486513" r:id="rId5"/>
    <p:sldLayoutId id="2147486514" r:id="rId6"/>
    <p:sldLayoutId id="2147486515" r:id="rId7"/>
    <p:sldLayoutId id="2147486516" r:id="rId8"/>
    <p:sldLayoutId id="2147486517" r:id="rId9"/>
    <p:sldLayoutId id="2147486518" r:id="rId10"/>
    <p:sldLayoutId id="21474865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占位符 1">
            <a:extLst>
              <a:ext uri="{FF2B5EF4-FFF2-40B4-BE49-F238E27FC236}">
                <a16:creationId xmlns:a16="http://schemas.microsoft.com/office/drawing/2014/main" id="{0EE65480-EDFB-40C2-9C6D-1267A527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083" name="文本占位符 2">
            <a:extLst>
              <a:ext uri="{FF2B5EF4-FFF2-40B4-BE49-F238E27FC236}">
                <a16:creationId xmlns:a16="http://schemas.microsoft.com/office/drawing/2014/main" id="{548B8009-6CB8-41F7-B222-9C2711446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4" name="日期占位符 3">
            <a:extLst>
              <a:ext uri="{FF2B5EF4-FFF2-40B4-BE49-F238E27FC236}">
                <a16:creationId xmlns:a16="http://schemas.microsoft.com/office/drawing/2014/main" id="{58DCFB9A-7B7E-4CC8-8096-27FD9908FA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E7F21A69-85AA-45AF-BECA-4148690E6824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6085" name="页脚占位符 4">
            <a:extLst>
              <a:ext uri="{FF2B5EF4-FFF2-40B4-BE49-F238E27FC236}">
                <a16:creationId xmlns:a16="http://schemas.microsoft.com/office/drawing/2014/main" id="{A061886F-2400-4771-B4CB-54493815E9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6" name="灯片编号占位符 5">
            <a:extLst>
              <a:ext uri="{FF2B5EF4-FFF2-40B4-BE49-F238E27FC236}">
                <a16:creationId xmlns:a16="http://schemas.microsoft.com/office/drawing/2014/main" id="{DB36FD5B-2329-45A6-9D4F-467A4BA0E8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7" tIns="65017" rIns="65017" bIns="65017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5E36E1F7-8E69-43F0-B736-7E573DBFBD9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20" r:id="rId1"/>
    <p:sldLayoutId id="2147486521" r:id="rId2"/>
    <p:sldLayoutId id="2147486522" r:id="rId3"/>
    <p:sldLayoutId id="2147486523" r:id="rId4"/>
    <p:sldLayoutId id="2147486524" r:id="rId5"/>
    <p:sldLayoutId id="2147486525" r:id="rId6"/>
    <p:sldLayoutId id="2147486526" r:id="rId7"/>
    <p:sldLayoutId id="2147486527" r:id="rId8"/>
    <p:sldLayoutId id="2147486528" r:id="rId9"/>
    <p:sldLayoutId id="2147486529" r:id="rId10"/>
    <p:sldLayoutId id="21474865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6">
            <a:extLst>
              <a:ext uri="{FF2B5EF4-FFF2-40B4-BE49-F238E27FC236}">
                <a16:creationId xmlns:a16="http://schemas.microsoft.com/office/drawing/2014/main" id="{065EA1FA-6DB6-4A04-8AAA-A5F77B9D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7107" name="矩形 15">
            <a:extLst>
              <a:ext uri="{FF2B5EF4-FFF2-40B4-BE49-F238E27FC236}">
                <a16:creationId xmlns:a16="http://schemas.microsoft.com/office/drawing/2014/main" id="{05114EF6-2350-4B30-9934-B2262F72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98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7108" name="矩形 17">
            <a:extLst>
              <a:ext uri="{FF2B5EF4-FFF2-40B4-BE49-F238E27FC236}">
                <a16:creationId xmlns:a16="http://schemas.microsoft.com/office/drawing/2014/main" id="{AB45F6DD-83CE-44A5-A952-3E42F90B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7109" name="矩形 18">
            <a:extLst>
              <a:ext uri="{FF2B5EF4-FFF2-40B4-BE49-F238E27FC236}">
                <a16:creationId xmlns:a16="http://schemas.microsoft.com/office/drawing/2014/main" id="{F793E4ED-6687-41CB-82EA-7C4FAA46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7110" name="矩形 8">
            <a:extLst>
              <a:ext uri="{FF2B5EF4-FFF2-40B4-BE49-F238E27FC236}">
                <a16:creationId xmlns:a16="http://schemas.microsoft.com/office/drawing/2014/main" id="{47AC0904-2681-4AC5-8A1E-C655526A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9085263"/>
            <a:ext cx="12561888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7111" name="矩形 7">
            <a:extLst>
              <a:ext uri="{FF2B5EF4-FFF2-40B4-BE49-F238E27FC236}">
                <a16:creationId xmlns:a16="http://schemas.microsoft.com/office/drawing/2014/main" id="{46BA4427-AACB-4834-B734-EB49D0D7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7112" name="直接连接符 9">
            <a:extLst>
              <a:ext uri="{FF2B5EF4-FFF2-40B4-BE49-F238E27FC236}">
                <a16:creationId xmlns:a16="http://schemas.microsoft.com/office/drawing/2014/main" id="{FB37142F-5064-4EE2-A421-87F626AC6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816100"/>
            <a:ext cx="12561887" cy="0"/>
          </a:xfrm>
          <a:prstGeom prst="line">
            <a:avLst/>
          </a:prstGeom>
          <a:noFill/>
          <a:ln w="9525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13" name="椭圆 11">
            <a:extLst>
              <a:ext uri="{FF2B5EF4-FFF2-40B4-BE49-F238E27FC236}">
                <a16:creationId xmlns:a16="http://schemas.microsoft.com/office/drawing/2014/main" id="{88B424B5-6410-4097-A15F-85DC15FE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136048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47114" name="椭圆 14">
            <a:extLst>
              <a:ext uri="{FF2B5EF4-FFF2-40B4-BE49-F238E27FC236}">
                <a16:creationId xmlns:a16="http://schemas.microsoft.com/office/drawing/2014/main" id="{BB4A8E7F-2091-4E9F-B766-FC1A93AD3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493838"/>
            <a:ext cx="596900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47115" name="标题占位符 21">
            <a:extLst>
              <a:ext uri="{FF2B5EF4-FFF2-40B4-BE49-F238E27FC236}">
                <a16:creationId xmlns:a16="http://schemas.microsoft.com/office/drawing/2014/main" id="{5530E321-C953-46DF-BDFC-D2DD680B7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7116" name="文本占位符 12">
            <a:extLst>
              <a:ext uri="{FF2B5EF4-FFF2-40B4-BE49-F238E27FC236}">
                <a16:creationId xmlns:a16="http://schemas.microsoft.com/office/drawing/2014/main" id="{4791F215-77CF-43D4-A479-632E62C88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117" name="日期占位符 3">
            <a:extLst>
              <a:ext uri="{FF2B5EF4-FFF2-40B4-BE49-F238E27FC236}">
                <a16:creationId xmlns:a16="http://schemas.microsoft.com/office/drawing/2014/main" id="{5462352A-0C9C-4597-A591-6E675FA1A3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8B089D22-054E-4BCE-8390-11E3616EF9F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7118" name="页脚占位符 4">
            <a:extLst>
              <a:ext uri="{FF2B5EF4-FFF2-40B4-BE49-F238E27FC236}">
                <a16:creationId xmlns:a16="http://schemas.microsoft.com/office/drawing/2014/main" id="{32D55D0B-76F6-424F-AC02-33E80BD895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9" name="灯片编号占位符 5">
            <a:extLst>
              <a:ext uri="{FF2B5EF4-FFF2-40B4-BE49-F238E27FC236}">
                <a16:creationId xmlns:a16="http://schemas.microsoft.com/office/drawing/2014/main" id="{1B259689-8E2A-4F78-A550-9233152BC7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03950" y="1460500"/>
            <a:ext cx="6492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BF2B9C85-3DE1-4BD1-8BA7-068B1FF82A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31" r:id="rId1"/>
    <p:sldLayoutId id="2147486532" r:id="rId2"/>
    <p:sldLayoutId id="2147486533" r:id="rId3"/>
    <p:sldLayoutId id="2147486534" r:id="rId4"/>
    <p:sldLayoutId id="2147486535" r:id="rId5"/>
    <p:sldLayoutId id="2147486536" r:id="rId6"/>
    <p:sldLayoutId id="2147486537" r:id="rId7"/>
    <p:sldLayoutId id="2147486538" r:id="rId8"/>
    <p:sldLayoutId id="2147486539" r:id="rId9"/>
    <p:sldLayoutId id="2147486540" r:id="rId10"/>
    <p:sldLayoutId id="21474865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9">
            <a:extLst>
              <a:ext uri="{FF2B5EF4-FFF2-40B4-BE49-F238E27FC236}">
                <a16:creationId xmlns:a16="http://schemas.microsoft.com/office/drawing/2014/main" id="{25FCAA32-BBF7-4E38-8F5E-7E6DEDBE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1" name="矩形 20">
            <a:extLst>
              <a:ext uri="{FF2B5EF4-FFF2-40B4-BE49-F238E27FC236}">
                <a16:creationId xmlns:a16="http://schemas.microsoft.com/office/drawing/2014/main" id="{149722AF-E9F8-452F-905B-59B41824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2" name="矩形 21">
            <a:extLst>
              <a:ext uri="{FF2B5EF4-FFF2-40B4-BE49-F238E27FC236}">
                <a16:creationId xmlns:a16="http://schemas.microsoft.com/office/drawing/2014/main" id="{4D6DB9BC-C613-4328-BFDB-8C6A609E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217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3" name="矩形 23">
            <a:extLst>
              <a:ext uri="{FF2B5EF4-FFF2-40B4-BE49-F238E27FC236}">
                <a16:creationId xmlns:a16="http://schemas.microsoft.com/office/drawing/2014/main" id="{6A1242D7-B36C-43C8-B803-7FC196DA7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26988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4" name="矩形 24">
            <a:extLst>
              <a:ext uri="{FF2B5EF4-FFF2-40B4-BE49-F238E27FC236}">
                <a16:creationId xmlns:a16="http://schemas.microsoft.com/office/drawing/2014/main" id="{A05FD3A7-A127-41FC-843C-6F76DBE6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251200"/>
            <a:ext cx="12561887" cy="433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5" name="矩形 25">
            <a:extLst>
              <a:ext uri="{FF2B5EF4-FFF2-40B4-BE49-F238E27FC236}">
                <a16:creationId xmlns:a16="http://schemas.microsoft.com/office/drawing/2014/main" id="{50D7E150-45B1-44F1-A6C1-564D7EDE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203200"/>
            <a:ext cx="12563475" cy="30416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6" name="矩形 26">
            <a:extLst>
              <a:ext uri="{FF2B5EF4-FFF2-40B4-BE49-F238E27FC236}">
                <a16:creationId xmlns:a16="http://schemas.microsoft.com/office/drawing/2014/main" id="{69F516F0-DF07-4DB4-8F87-6A8939328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9090025"/>
            <a:ext cx="12563475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7" name="矩形 27">
            <a:extLst>
              <a:ext uri="{FF2B5EF4-FFF2-40B4-BE49-F238E27FC236}">
                <a16:creationId xmlns:a16="http://schemas.microsoft.com/office/drawing/2014/main" id="{9C91F75B-C8DF-4E10-8441-DC95EEBE3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17488"/>
            <a:ext cx="12561887" cy="9310687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8138" name="直接连接符 28">
            <a:extLst>
              <a:ext uri="{FF2B5EF4-FFF2-40B4-BE49-F238E27FC236}">
                <a16:creationId xmlns:a16="http://schemas.microsoft.com/office/drawing/2014/main" id="{D243D523-4182-4AD7-AD2B-FE8AE1CD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3468688"/>
            <a:ext cx="12561887" cy="0"/>
          </a:xfrm>
          <a:prstGeom prst="line">
            <a:avLst/>
          </a:prstGeom>
          <a:noFill/>
          <a:ln w="11430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9" name="椭圆 29">
            <a:extLst>
              <a:ext uri="{FF2B5EF4-FFF2-40B4-BE49-F238E27FC236}">
                <a16:creationId xmlns:a16="http://schemas.microsoft.com/office/drawing/2014/main" id="{F0A67030-8443-4219-8F05-A7C565DF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008313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48140" name="椭圆 30">
            <a:extLst>
              <a:ext uri="{FF2B5EF4-FFF2-40B4-BE49-F238E27FC236}">
                <a16:creationId xmlns:a16="http://schemas.microsoft.com/office/drawing/2014/main" id="{D0D2A9A3-8496-4BCE-92BC-E328DC7A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3143250"/>
            <a:ext cx="596900" cy="5984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48141" name="标题占位符 21">
            <a:extLst>
              <a:ext uri="{FF2B5EF4-FFF2-40B4-BE49-F238E27FC236}">
                <a16:creationId xmlns:a16="http://schemas.microsoft.com/office/drawing/2014/main" id="{673CBE71-B55F-4F64-A324-F2540AB85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142" name="文本占位符 12">
            <a:extLst>
              <a:ext uri="{FF2B5EF4-FFF2-40B4-BE49-F238E27FC236}">
                <a16:creationId xmlns:a16="http://schemas.microsoft.com/office/drawing/2014/main" id="{48349620-E009-4673-A313-D9E9F8DC9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143" name="页脚占位符 4">
            <a:extLst>
              <a:ext uri="{FF2B5EF4-FFF2-40B4-BE49-F238E27FC236}">
                <a16:creationId xmlns:a16="http://schemas.microsoft.com/office/drawing/2014/main" id="{08D10773-1C18-4A09-BB76-8F90ECC018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44" name="日期占位符 3">
            <a:extLst>
              <a:ext uri="{FF2B5EF4-FFF2-40B4-BE49-F238E27FC236}">
                <a16:creationId xmlns:a16="http://schemas.microsoft.com/office/drawing/2014/main" id="{3B1B2DBD-2D41-4FF5-B4F4-3472998550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25A3C515-91DF-41CE-918F-C7D365273E3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8145" name="灯片编号占位符 5">
            <a:extLst>
              <a:ext uri="{FF2B5EF4-FFF2-40B4-BE49-F238E27FC236}">
                <a16:creationId xmlns:a16="http://schemas.microsoft.com/office/drawing/2014/main" id="{21FF9F42-403F-4AAD-B407-A2AC9B5A91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6963" y="3127375"/>
            <a:ext cx="650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3F82BC28-BB71-49E8-BA46-1174537A84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42" r:id="rId1"/>
    <p:sldLayoutId id="2147486543" r:id="rId2"/>
    <p:sldLayoutId id="2147486544" r:id="rId3"/>
    <p:sldLayoutId id="2147486545" r:id="rId4"/>
    <p:sldLayoutId id="2147486546" r:id="rId5"/>
    <p:sldLayoutId id="2147486547" r:id="rId6"/>
    <p:sldLayoutId id="2147486548" r:id="rId7"/>
    <p:sldLayoutId id="2147486549" r:id="rId8"/>
    <p:sldLayoutId id="2147486550" r:id="rId9"/>
    <p:sldLayoutId id="2147486551" r:id="rId10"/>
    <p:sldLayoutId id="21474865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6">
            <a:extLst>
              <a:ext uri="{FF2B5EF4-FFF2-40B4-BE49-F238E27FC236}">
                <a16:creationId xmlns:a16="http://schemas.microsoft.com/office/drawing/2014/main" id="{FD4DBFDC-7C24-4DD5-B79D-093FEA5B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9155" name="矩形 15">
            <a:extLst>
              <a:ext uri="{FF2B5EF4-FFF2-40B4-BE49-F238E27FC236}">
                <a16:creationId xmlns:a16="http://schemas.microsoft.com/office/drawing/2014/main" id="{C6139FD0-F614-45AC-96B8-948237B1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98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9156" name="矩形 17">
            <a:extLst>
              <a:ext uri="{FF2B5EF4-FFF2-40B4-BE49-F238E27FC236}">
                <a16:creationId xmlns:a16="http://schemas.microsoft.com/office/drawing/2014/main" id="{0F1D51EF-A1C0-4D74-ADA5-6967141B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9157" name="矩形 18">
            <a:extLst>
              <a:ext uri="{FF2B5EF4-FFF2-40B4-BE49-F238E27FC236}">
                <a16:creationId xmlns:a16="http://schemas.microsoft.com/office/drawing/2014/main" id="{5BA76B15-17C7-42AE-824C-75513499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9158" name="矩形 8">
            <a:extLst>
              <a:ext uri="{FF2B5EF4-FFF2-40B4-BE49-F238E27FC236}">
                <a16:creationId xmlns:a16="http://schemas.microsoft.com/office/drawing/2014/main" id="{B6F4C8E0-7FB4-42CC-9A0F-A4C4C379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9085263"/>
            <a:ext cx="12561888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9159" name="矩形 7">
            <a:extLst>
              <a:ext uri="{FF2B5EF4-FFF2-40B4-BE49-F238E27FC236}">
                <a16:creationId xmlns:a16="http://schemas.microsoft.com/office/drawing/2014/main" id="{77474D8C-A7AB-4617-85B7-AF435607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49160" name="直接连接符 9">
            <a:extLst>
              <a:ext uri="{FF2B5EF4-FFF2-40B4-BE49-F238E27FC236}">
                <a16:creationId xmlns:a16="http://schemas.microsoft.com/office/drawing/2014/main" id="{28BD625A-D516-485E-AF7D-B5A250A03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816100"/>
            <a:ext cx="12561887" cy="0"/>
          </a:xfrm>
          <a:prstGeom prst="line">
            <a:avLst/>
          </a:prstGeom>
          <a:noFill/>
          <a:ln w="9525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61" name="椭圆 11">
            <a:extLst>
              <a:ext uri="{FF2B5EF4-FFF2-40B4-BE49-F238E27FC236}">
                <a16:creationId xmlns:a16="http://schemas.microsoft.com/office/drawing/2014/main" id="{E8DA3048-EBA2-425B-B7A9-9BBFF85D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136048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49162" name="椭圆 14">
            <a:extLst>
              <a:ext uri="{FF2B5EF4-FFF2-40B4-BE49-F238E27FC236}">
                <a16:creationId xmlns:a16="http://schemas.microsoft.com/office/drawing/2014/main" id="{D9ADCAE2-1CB8-41C2-BA27-6DD8485A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493838"/>
            <a:ext cx="596900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49163" name="直接连接符 19">
            <a:extLst>
              <a:ext uri="{FF2B5EF4-FFF2-40B4-BE49-F238E27FC236}">
                <a16:creationId xmlns:a16="http://schemas.microsoft.com/office/drawing/2014/main" id="{12FFE0DC-729F-4C34-A1CF-172A52338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700" y="2241550"/>
            <a:ext cx="12700" cy="6853238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64" name="标题占位符 21">
            <a:extLst>
              <a:ext uri="{FF2B5EF4-FFF2-40B4-BE49-F238E27FC236}">
                <a16:creationId xmlns:a16="http://schemas.microsoft.com/office/drawing/2014/main" id="{5259B100-4CF5-4ABE-9D72-585FAE46D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65" name="文本占位符 12">
            <a:extLst>
              <a:ext uri="{FF2B5EF4-FFF2-40B4-BE49-F238E27FC236}">
                <a16:creationId xmlns:a16="http://schemas.microsoft.com/office/drawing/2014/main" id="{A57A6D59-57A5-4506-8A60-346302740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66" name="日期占位符 4">
            <a:extLst>
              <a:ext uri="{FF2B5EF4-FFF2-40B4-BE49-F238E27FC236}">
                <a16:creationId xmlns:a16="http://schemas.microsoft.com/office/drawing/2014/main" id="{EAB4AC60-59C1-48A5-B829-32BDB90A8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17013"/>
            <a:ext cx="433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C5DEDBC3-6BD9-48D0-9FAB-BEE0B20023F9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9167" name="页脚占位符 5">
            <a:extLst>
              <a:ext uri="{FF2B5EF4-FFF2-40B4-BE49-F238E27FC236}">
                <a16:creationId xmlns:a16="http://schemas.microsoft.com/office/drawing/2014/main" id="{FF84D07F-0E01-40CA-91BD-AA234755AC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68" name="灯片编号占位符 6">
            <a:extLst>
              <a:ext uri="{FF2B5EF4-FFF2-40B4-BE49-F238E27FC236}">
                <a16:creationId xmlns:a16="http://schemas.microsoft.com/office/drawing/2014/main" id="{96063780-3AF6-4FE2-9094-3BB357D63E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6963" y="1479550"/>
            <a:ext cx="65087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B34543BF-152A-4FE4-AA34-9DE7146593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53" r:id="rId1"/>
    <p:sldLayoutId id="2147486554" r:id="rId2"/>
    <p:sldLayoutId id="2147486555" r:id="rId3"/>
    <p:sldLayoutId id="2147486556" r:id="rId4"/>
    <p:sldLayoutId id="2147486557" r:id="rId5"/>
    <p:sldLayoutId id="2147486558" r:id="rId6"/>
    <p:sldLayoutId id="2147486559" r:id="rId7"/>
    <p:sldLayoutId id="2147486560" r:id="rId8"/>
    <p:sldLayoutId id="2147486561" r:id="rId9"/>
    <p:sldLayoutId id="2147486562" r:id="rId10"/>
    <p:sldLayoutId id="21474865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直接连接符 19">
            <a:extLst>
              <a:ext uri="{FF2B5EF4-FFF2-40B4-BE49-F238E27FC236}">
                <a16:creationId xmlns:a16="http://schemas.microsoft.com/office/drawing/2014/main" id="{BEF4B166-0C5A-4E08-BF6B-2E825A003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3128963"/>
            <a:ext cx="0" cy="5956300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79" name="矩形 20">
            <a:extLst>
              <a:ext uri="{FF2B5EF4-FFF2-40B4-BE49-F238E27FC236}">
                <a16:creationId xmlns:a16="http://schemas.microsoft.com/office/drawing/2014/main" id="{5CFA98C0-4793-4E74-971E-B47A58A6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205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0180" name="矩形 21">
            <a:extLst>
              <a:ext uri="{FF2B5EF4-FFF2-40B4-BE49-F238E27FC236}">
                <a16:creationId xmlns:a16="http://schemas.microsoft.com/office/drawing/2014/main" id="{9B1A7DA2-E90D-480A-9A75-FC4D0E3D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0181" name="矩形 23">
            <a:extLst>
              <a:ext uri="{FF2B5EF4-FFF2-40B4-BE49-F238E27FC236}">
                <a16:creationId xmlns:a16="http://schemas.microsoft.com/office/drawing/2014/main" id="{E6BBFB4C-C9CF-4B2E-BE53-47D4A510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0182" name="矩形 24">
            <a:extLst>
              <a:ext uri="{FF2B5EF4-FFF2-40B4-BE49-F238E27FC236}">
                <a16:creationId xmlns:a16="http://schemas.microsoft.com/office/drawing/2014/main" id="{A74B42B1-B173-4783-A1A6-41C06E16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0183" name="矩形 25">
            <a:extLst>
              <a:ext uri="{FF2B5EF4-FFF2-40B4-BE49-F238E27FC236}">
                <a16:creationId xmlns:a16="http://schemas.microsoft.com/office/drawing/2014/main" id="{7EF9F001-4A47-4C47-B2B8-E0A438B1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951038"/>
            <a:ext cx="12561887" cy="13001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0184" name="矩形 26">
            <a:extLst>
              <a:ext uri="{FF2B5EF4-FFF2-40B4-BE49-F238E27FC236}">
                <a16:creationId xmlns:a16="http://schemas.microsoft.com/office/drawing/2014/main" id="{4DB7F4BB-2F73-4FB7-9E75-5FC166C6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9090025"/>
            <a:ext cx="12561887" cy="442913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0185" name="直接连接符 27">
            <a:extLst>
              <a:ext uri="{FF2B5EF4-FFF2-40B4-BE49-F238E27FC236}">
                <a16:creationId xmlns:a16="http://schemas.microsoft.com/office/drawing/2014/main" id="{B7E77BBE-9F1E-4ECC-9A01-3487079E6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820863"/>
            <a:ext cx="12561887" cy="0"/>
          </a:xfrm>
          <a:prstGeom prst="line">
            <a:avLst/>
          </a:prstGeom>
          <a:noFill/>
          <a:ln w="11430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86" name="矩形 28">
            <a:extLst>
              <a:ext uri="{FF2B5EF4-FFF2-40B4-BE49-F238E27FC236}">
                <a16:creationId xmlns:a16="http://schemas.microsoft.com/office/drawing/2014/main" id="{02ADCF07-CF91-4AAB-963C-AE312F95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0187" name="椭圆 29">
            <a:extLst>
              <a:ext uri="{FF2B5EF4-FFF2-40B4-BE49-F238E27FC236}">
                <a16:creationId xmlns:a16="http://schemas.microsoft.com/office/drawing/2014/main" id="{E460A513-4DAB-4B73-8C32-9CFDAAA1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136048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0188" name="椭圆 30">
            <a:extLst>
              <a:ext uri="{FF2B5EF4-FFF2-40B4-BE49-F238E27FC236}">
                <a16:creationId xmlns:a16="http://schemas.microsoft.com/office/drawing/2014/main" id="{34E79DC6-B406-4371-8FA8-6087E8E6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493838"/>
            <a:ext cx="596900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0189" name="标题占位符 21">
            <a:extLst>
              <a:ext uri="{FF2B5EF4-FFF2-40B4-BE49-F238E27FC236}">
                <a16:creationId xmlns:a16="http://schemas.microsoft.com/office/drawing/2014/main" id="{C9C95AF4-93A9-4A22-BF98-73F56C7D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0190" name="文本占位符 12">
            <a:extLst>
              <a:ext uri="{FF2B5EF4-FFF2-40B4-BE49-F238E27FC236}">
                <a16:creationId xmlns:a16="http://schemas.microsoft.com/office/drawing/2014/main" id="{414B77DB-517C-4D6E-8ED5-62CD7397B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0191" name="日期占位符 6">
            <a:extLst>
              <a:ext uri="{FF2B5EF4-FFF2-40B4-BE49-F238E27FC236}">
                <a16:creationId xmlns:a16="http://schemas.microsoft.com/office/drawing/2014/main" id="{86C0A2DA-F17D-4B57-9B33-63DC215B10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D72F20F7-2861-48C9-88D9-D3430D44730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0192" name="页脚占位符 7">
            <a:extLst>
              <a:ext uri="{FF2B5EF4-FFF2-40B4-BE49-F238E27FC236}">
                <a16:creationId xmlns:a16="http://schemas.microsoft.com/office/drawing/2014/main" id="{34177835-9463-4D41-978A-A35DC0D5A0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93" name="灯片编号占位符 8">
            <a:extLst>
              <a:ext uri="{FF2B5EF4-FFF2-40B4-BE49-F238E27FC236}">
                <a16:creationId xmlns:a16="http://schemas.microsoft.com/office/drawing/2014/main" id="{7E1EF828-BE22-4697-AB27-F335C4AED0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6963" y="1482725"/>
            <a:ext cx="65087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F0F7D7F5-6C5B-45C9-9A05-3FFED9C075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64" r:id="rId1"/>
    <p:sldLayoutId id="2147486565" r:id="rId2"/>
    <p:sldLayoutId id="2147486566" r:id="rId3"/>
    <p:sldLayoutId id="2147486567" r:id="rId4"/>
    <p:sldLayoutId id="2147486568" r:id="rId5"/>
    <p:sldLayoutId id="2147486569" r:id="rId6"/>
    <p:sldLayoutId id="2147486570" r:id="rId7"/>
    <p:sldLayoutId id="2147486571" r:id="rId8"/>
    <p:sldLayoutId id="2147486572" r:id="rId9"/>
    <p:sldLayoutId id="2147486573" r:id="rId10"/>
    <p:sldLayoutId id="21474865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A0365ABC-C9E0-43B4-88F9-C0DB81804DE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270000" y="203200"/>
            <a:ext cx="104648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title style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AFD5982-9AFC-4F93-BA41-D02E9A39635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7607300" y="2946400"/>
            <a:ext cx="41275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halkboard" charset="0"/>
              </a:rPr>
              <a:t>Second level</a:t>
            </a:r>
          </a:p>
          <a:p>
            <a:pPr lvl="2"/>
            <a:r>
              <a:rPr lang="en-US" altLang="zh-CN">
                <a:sym typeface="Chalkboard" charset="0"/>
              </a:rPr>
              <a:t>Third level</a:t>
            </a:r>
          </a:p>
          <a:p>
            <a:pPr lvl="3"/>
            <a:r>
              <a:rPr lang="en-US" altLang="zh-CN">
                <a:sym typeface="Chalkboard" charset="0"/>
              </a:rPr>
              <a:t>Fourth level</a:t>
            </a:r>
          </a:p>
          <a:p>
            <a:pPr lvl="4"/>
            <a:r>
              <a:rPr lang="en-US" altLang="zh-CN">
                <a:sym typeface="Chalkboard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080" r:id="rId1"/>
    <p:sldLayoutId id="2147486081" r:id="rId2"/>
    <p:sldLayoutId id="2147486082" r:id="rId3"/>
    <p:sldLayoutId id="2147486083" r:id="rId4"/>
    <p:sldLayoutId id="2147486084" r:id="rId5"/>
    <p:sldLayoutId id="2147486085" r:id="rId6"/>
    <p:sldLayoutId id="2147486086" r:id="rId7"/>
    <p:sldLayoutId id="2147486087" r:id="rId8"/>
    <p:sldLayoutId id="2147486088" r:id="rId9"/>
    <p:sldLayoutId id="2147486089" r:id="rId10"/>
    <p:sldLayoutId id="214748609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+mj-lt"/>
          <a:ea typeface="+mj-ea"/>
          <a:cs typeface="+mj-cs"/>
          <a:sym typeface="Chalkboar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9pPr>
    </p:titleStyle>
    <p:bodyStyle>
      <a:lvl1pPr marL="811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1pPr>
      <a:lvl2pPr marL="13573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2pPr>
      <a:lvl3pPr marL="18907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3pPr>
      <a:lvl4pPr marL="2462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4pPr>
      <a:lvl5pPr marL="30464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5pPr>
      <a:lvl6pPr marL="35036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6pPr>
      <a:lvl7pPr marL="39608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7pPr>
      <a:lvl8pPr marL="44180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8pPr>
      <a:lvl9pPr marL="4875213" indent="-404813" algn="l" rtl="0" eaLnBrk="0" fontAlgn="base" hangingPunct="0">
        <a:spcBef>
          <a:spcPts val="3600"/>
        </a:spcBef>
        <a:spcAft>
          <a:spcPct val="0"/>
        </a:spcAft>
        <a:buSzPct val="66000"/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6">
            <a:extLst>
              <a:ext uri="{FF2B5EF4-FFF2-40B4-BE49-F238E27FC236}">
                <a16:creationId xmlns:a16="http://schemas.microsoft.com/office/drawing/2014/main" id="{2CA82611-9885-48EC-81C5-FCDCD237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1203" name="矩形 15">
            <a:extLst>
              <a:ext uri="{FF2B5EF4-FFF2-40B4-BE49-F238E27FC236}">
                <a16:creationId xmlns:a16="http://schemas.microsoft.com/office/drawing/2014/main" id="{B4EEBDD5-41D2-4B30-9B4B-F5045AA4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98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1204" name="矩形 17">
            <a:extLst>
              <a:ext uri="{FF2B5EF4-FFF2-40B4-BE49-F238E27FC236}">
                <a16:creationId xmlns:a16="http://schemas.microsoft.com/office/drawing/2014/main" id="{8B41EFD9-E8FB-45FE-B01C-910A3CF8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1205" name="矩形 18">
            <a:extLst>
              <a:ext uri="{FF2B5EF4-FFF2-40B4-BE49-F238E27FC236}">
                <a16:creationId xmlns:a16="http://schemas.microsoft.com/office/drawing/2014/main" id="{FF31B859-9130-46F6-9D57-9175B1B4F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1206" name="矩形 8">
            <a:extLst>
              <a:ext uri="{FF2B5EF4-FFF2-40B4-BE49-F238E27FC236}">
                <a16:creationId xmlns:a16="http://schemas.microsoft.com/office/drawing/2014/main" id="{8E7EB0FF-0730-49ED-920C-38E5C180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9085263"/>
            <a:ext cx="12561888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1207" name="矩形 7">
            <a:extLst>
              <a:ext uri="{FF2B5EF4-FFF2-40B4-BE49-F238E27FC236}">
                <a16:creationId xmlns:a16="http://schemas.microsoft.com/office/drawing/2014/main" id="{3E7C3DF7-9E1A-4A47-959E-67ECB3AE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1208" name="直接连接符 9">
            <a:extLst>
              <a:ext uri="{FF2B5EF4-FFF2-40B4-BE49-F238E27FC236}">
                <a16:creationId xmlns:a16="http://schemas.microsoft.com/office/drawing/2014/main" id="{3891D7D7-5374-465D-A8FF-404A7308A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816100"/>
            <a:ext cx="12561887" cy="0"/>
          </a:xfrm>
          <a:prstGeom prst="line">
            <a:avLst/>
          </a:prstGeom>
          <a:noFill/>
          <a:ln w="9525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9" name="椭圆 11">
            <a:extLst>
              <a:ext uri="{FF2B5EF4-FFF2-40B4-BE49-F238E27FC236}">
                <a16:creationId xmlns:a16="http://schemas.microsoft.com/office/drawing/2014/main" id="{18A718DA-3217-4B21-9669-52AABA8F4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136048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1210" name="椭圆 14">
            <a:extLst>
              <a:ext uri="{FF2B5EF4-FFF2-40B4-BE49-F238E27FC236}">
                <a16:creationId xmlns:a16="http://schemas.microsoft.com/office/drawing/2014/main" id="{EDC20912-36D8-4F33-A7CF-1EFD98382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493838"/>
            <a:ext cx="596900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1211" name="标题占位符 21">
            <a:extLst>
              <a:ext uri="{FF2B5EF4-FFF2-40B4-BE49-F238E27FC236}">
                <a16:creationId xmlns:a16="http://schemas.microsoft.com/office/drawing/2014/main" id="{F835E862-439F-4C2C-8B04-FF3BC817A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12" name="文本占位符 12">
            <a:extLst>
              <a:ext uri="{FF2B5EF4-FFF2-40B4-BE49-F238E27FC236}">
                <a16:creationId xmlns:a16="http://schemas.microsoft.com/office/drawing/2014/main" id="{62508518-1583-4F54-8C72-B152858CE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13" name="日期占位符 2">
            <a:extLst>
              <a:ext uri="{FF2B5EF4-FFF2-40B4-BE49-F238E27FC236}">
                <a16:creationId xmlns:a16="http://schemas.microsoft.com/office/drawing/2014/main" id="{692245F1-2FCF-48CE-B678-2ADD13786B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7877731A-F10B-458C-B0C0-1D69A9A175E0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1214" name="页脚占位符 3">
            <a:extLst>
              <a:ext uri="{FF2B5EF4-FFF2-40B4-BE49-F238E27FC236}">
                <a16:creationId xmlns:a16="http://schemas.microsoft.com/office/drawing/2014/main" id="{F4AB3496-33F7-4448-95B1-915E2E8C72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15" name="灯片编号占位符 4">
            <a:extLst>
              <a:ext uri="{FF2B5EF4-FFF2-40B4-BE49-F238E27FC236}">
                <a16:creationId xmlns:a16="http://schemas.microsoft.com/office/drawing/2014/main" id="{41BED02D-8FF7-4440-85E6-283680D825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6963" y="1473200"/>
            <a:ext cx="650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4AB2F09B-8617-49E6-A171-98BB1C1B8B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75" r:id="rId1"/>
    <p:sldLayoutId id="2147486576" r:id="rId2"/>
    <p:sldLayoutId id="2147486577" r:id="rId3"/>
    <p:sldLayoutId id="2147486578" r:id="rId4"/>
    <p:sldLayoutId id="2147486579" r:id="rId5"/>
    <p:sldLayoutId id="2147486580" r:id="rId6"/>
    <p:sldLayoutId id="2147486581" r:id="rId7"/>
    <p:sldLayoutId id="2147486582" r:id="rId8"/>
    <p:sldLayoutId id="2147486583" r:id="rId9"/>
    <p:sldLayoutId id="2147486584" r:id="rId10"/>
    <p:sldLayoutId id="21474865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9">
            <a:extLst>
              <a:ext uri="{FF2B5EF4-FFF2-40B4-BE49-F238E27FC236}">
                <a16:creationId xmlns:a16="http://schemas.microsoft.com/office/drawing/2014/main" id="{F75DC7B0-7FAF-4D05-B609-E6E1117EF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2227" name="矩形 20">
            <a:extLst>
              <a:ext uri="{FF2B5EF4-FFF2-40B4-BE49-F238E27FC236}">
                <a16:creationId xmlns:a16="http://schemas.microsoft.com/office/drawing/2014/main" id="{698F8FBD-00F9-4D90-A63F-22921355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220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2228" name="矩形 21">
            <a:extLst>
              <a:ext uri="{FF2B5EF4-FFF2-40B4-BE49-F238E27FC236}">
                <a16:creationId xmlns:a16="http://schemas.microsoft.com/office/drawing/2014/main" id="{83E53838-12B6-4D7F-A697-A94FA5EA2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2229" name="矩形 23">
            <a:extLst>
              <a:ext uri="{FF2B5EF4-FFF2-40B4-BE49-F238E27FC236}">
                <a16:creationId xmlns:a16="http://schemas.microsoft.com/office/drawing/2014/main" id="{FC31B13E-4A90-4273-946E-15DDB524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2230" name="矩形 24">
            <a:extLst>
              <a:ext uri="{FF2B5EF4-FFF2-40B4-BE49-F238E27FC236}">
                <a16:creationId xmlns:a16="http://schemas.microsoft.com/office/drawing/2014/main" id="{3CE15EA8-4C51-496E-B394-2912C66F6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9090025"/>
            <a:ext cx="12563475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2231" name="矩形 25">
            <a:extLst>
              <a:ext uri="{FF2B5EF4-FFF2-40B4-BE49-F238E27FC236}">
                <a16:creationId xmlns:a16="http://schemas.microsoft.com/office/drawing/2014/main" id="{49D2B7DF-044C-4997-9EBC-AA7C5790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5425"/>
            <a:ext cx="12561887" cy="9310688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2232" name="标题占位符 21">
            <a:extLst>
              <a:ext uri="{FF2B5EF4-FFF2-40B4-BE49-F238E27FC236}">
                <a16:creationId xmlns:a16="http://schemas.microsoft.com/office/drawing/2014/main" id="{40CE0D1F-28F2-4F55-9634-4F934CC3C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33" name="文本占位符 12">
            <a:extLst>
              <a:ext uri="{FF2B5EF4-FFF2-40B4-BE49-F238E27FC236}">
                <a16:creationId xmlns:a16="http://schemas.microsoft.com/office/drawing/2014/main" id="{65C430CA-4D0A-41C1-9612-05BBCC5DF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4" name="日期占位符 1">
            <a:extLst>
              <a:ext uri="{FF2B5EF4-FFF2-40B4-BE49-F238E27FC236}">
                <a16:creationId xmlns:a16="http://schemas.microsoft.com/office/drawing/2014/main" id="{E66C77A8-61C3-4050-B3BC-38AC95394C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D1C9C24B-92A8-46B6-99DD-74D4079BCB6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2235" name="页脚占位符 2">
            <a:extLst>
              <a:ext uri="{FF2B5EF4-FFF2-40B4-BE49-F238E27FC236}">
                <a16:creationId xmlns:a16="http://schemas.microsoft.com/office/drawing/2014/main" id="{03D3887F-754F-4885-8F12-2ACDAAA0ED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6" name="灯片编号占位符 3">
            <a:extLst>
              <a:ext uri="{FF2B5EF4-FFF2-40B4-BE49-F238E27FC236}">
                <a16:creationId xmlns:a16="http://schemas.microsoft.com/office/drawing/2014/main" id="{FD3AD65C-B748-4B02-A371-E0752F8F6F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69013" y="8994775"/>
            <a:ext cx="866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fld id="{397307E7-329C-4EFF-92A2-9A59F99C9D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86" r:id="rId1"/>
    <p:sldLayoutId id="2147486587" r:id="rId2"/>
    <p:sldLayoutId id="2147486588" r:id="rId3"/>
    <p:sldLayoutId id="2147486589" r:id="rId4"/>
    <p:sldLayoutId id="2147486590" r:id="rId5"/>
    <p:sldLayoutId id="2147486591" r:id="rId6"/>
    <p:sldLayoutId id="2147486592" r:id="rId7"/>
    <p:sldLayoutId id="2147486593" r:id="rId8"/>
    <p:sldLayoutId id="2147486594" r:id="rId9"/>
    <p:sldLayoutId id="2147486595" r:id="rId10"/>
    <p:sldLayoutId id="21474865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9">
            <a:extLst>
              <a:ext uri="{FF2B5EF4-FFF2-40B4-BE49-F238E27FC236}">
                <a16:creationId xmlns:a16="http://schemas.microsoft.com/office/drawing/2014/main" id="{059E2DBC-B987-40C7-A21C-63C1A9BC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17488"/>
            <a:ext cx="12561887" cy="433387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3251" name="矩形 20">
            <a:extLst>
              <a:ext uri="{FF2B5EF4-FFF2-40B4-BE49-F238E27FC236}">
                <a16:creationId xmlns:a16="http://schemas.microsoft.com/office/drawing/2014/main" id="{3AC715C5-F699-404D-B098-FAA96081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3252" name="矩形 21">
            <a:extLst>
              <a:ext uri="{FF2B5EF4-FFF2-40B4-BE49-F238E27FC236}">
                <a16:creationId xmlns:a16="http://schemas.microsoft.com/office/drawing/2014/main" id="{D1C5F619-BF62-4519-A972-EF0FCBFE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3253" name="矩形 23">
            <a:extLst>
              <a:ext uri="{FF2B5EF4-FFF2-40B4-BE49-F238E27FC236}">
                <a16:creationId xmlns:a16="http://schemas.microsoft.com/office/drawing/2014/main" id="{459AA9DE-4226-4EC1-ADE1-49765BE8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68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3254" name="矩形 24">
            <a:extLst>
              <a:ext uri="{FF2B5EF4-FFF2-40B4-BE49-F238E27FC236}">
                <a16:creationId xmlns:a16="http://schemas.microsoft.com/office/drawing/2014/main" id="{F179B4A8-6331-4F06-BB2B-86B7D21C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3255" name="矩形 25">
            <a:extLst>
              <a:ext uri="{FF2B5EF4-FFF2-40B4-BE49-F238E27FC236}">
                <a16:creationId xmlns:a16="http://schemas.microsoft.com/office/drawing/2014/main" id="{D4C6C722-88F2-4D83-BE98-080A7B5C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866775"/>
            <a:ext cx="3900487" cy="83454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3256" name="矩形 26">
            <a:extLst>
              <a:ext uri="{FF2B5EF4-FFF2-40B4-BE49-F238E27FC236}">
                <a16:creationId xmlns:a16="http://schemas.microsoft.com/office/drawing/2014/main" id="{DF6769BE-7790-4CED-9592-2F578AAF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17488"/>
            <a:ext cx="12561887" cy="9310687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3257" name="直接连接符 27">
            <a:extLst>
              <a:ext uri="{FF2B5EF4-FFF2-40B4-BE49-F238E27FC236}">
                <a16:creationId xmlns:a16="http://schemas.microsoft.com/office/drawing/2014/main" id="{C59577DB-D1D9-4BE7-8C82-C7973160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758825"/>
            <a:ext cx="12561887" cy="0"/>
          </a:xfrm>
          <a:prstGeom prst="line">
            <a:avLst/>
          </a:prstGeom>
          <a:noFill/>
          <a:ln w="11430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8" name="椭圆 28">
            <a:extLst>
              <a:ext uri="{FF2B5EF4-FFF2-40B4-BE49-F238E27FC236}">
                <a16:creationId xmlns:a16="http://schemas.microsoft.com/office/drawing/2014/main" id="{DB7852D1-6387-437F-A520-0C2725F6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32543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3259" name="椭圆 29">
            <a:extLst>
              <a:ext uri="{FF2B5EF4-FFF2-40B4-BE49-F238E27FC236}">
                <a16:creationId xmlns:a16="http://schemas.microsoft.com/office/drawing/2014/main" id="{FEC5AA16-9C77-407E-8D39-E0D513AF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458788"/>
            <a:ext cx="598487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3260" name="矩形 30">
            <a:extLst>
              <a:ext uri="{FF2B5EF4-FFF2-40B4-BE49-F238E27FC236}">
                <a16:creationId xmlns:a16="http://schemas.microsoft.com/office/drawing/2014/main" id="{DBC979BB-47F6-4589-A4A8-29F62A9C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9085263"/>
            <a:ext cx="12561888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3261" name="标题占位符 21">
            <a:extLst>
              <a:ext uri="{FF2B5EF4-FFF2-40B4-BE49-F238E27FC236}">
                <a16:creationId xmlns:a16="http://schemas.microsoft.com/office/drawing/2014/main" id="{9DF8DF2C-896D-4AA3-A17A-70997E0B3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62" name="文本占位符 12">
            <a:extLst>
              <a:ext uri="{FF2B5EF4-FFF2-40B4-BE49-F238E27FC236}">
                <a16:creationId xmlns:a16="http://schemas.microsoft.com/office/drawing/2014/main" id="{36E59244-D681-4BCA-92B3-83E0E730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263" name="灯片编号占位符 6">
            <a:extLst>
              <a:ext uri="{FF2B5EF4-FFF2-40B4-BE49-F238E27FC236}">
                <a16:creationId xmlns:a16="http://schemas.microsoft.com/office/drawing/2014/main" id="{A226B747-0A36-46BF-86AD-BEB7141D0D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51038" y="444500"/>
            <a:ext cx="6492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10A93B5B-86A4-46F9-9F10-D01DD547AD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64" name="日期占位符 4">
            <a:extLst>
              <a:ext uri="{FF2B5EF4-FFF2-40B4-BE49-F238E27FC236}">
                <a16:creationId xmlns:a16="http://schemas.microsoft.com/office/drawing/2014/main" id="{E25C1294-B453-40DF-B99E-D2E12CCB83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4C08F72F-59A7-4787-8943-8A2ABDEAE7E1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3265" name="页脚占位符 5">
            <a:extLst>
              <a:ext uri="{FF2B5EF4-FFF2-40B4-BE49-F238E27FC236}">
                <a16:creationId xmlns:a16="http://schemas.microsoft.com/office/drawing/2014/main" id="{04C9F83A-0A75-4843-B11A-DB4271E56E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625" y="9117013"/>
            <a:ext cx="48117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97" r:id="rId1"/>
    <p:sldLayoutId id="2147486598" r:id="rId2"/>
    <p:sldLayoutId id="2147486599" r:id="rId3"/>
    <p:sldLayoutId id="2147486600" r:id="rId4"/>
    <p:sldLayoutId id="2147486601" r:id="rId5"/>
    <p:sldLayoutId id="2147486602" r:id="rId6"/>
    <p:sldLayoutId id="2147486603" r:id="rId7"/>
    <p:sldLayoutId id="2147486604" r:id="rId8"/>
    <p:sldLayoutId id="2147486605" r:id="rId9"/>
    <p:sldLayoutId id="2147486606" r:id="rId10"/>
    <p:sldLayoutId id="21474866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直接连接符 19">
            <a:extLst>
              <a:ext uri="{FF2B5EF4-FFF2-40B4-BE49-F238E27FC236}">
                <a16:creationId xmlns:a16="http://schemas.microsoft.com/office/drawing/2014/main" id="{9CABEF5B-82E8-4650-8C41-0ACFE5EA2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758825"/>
            <a:ext cx="12561887" cy="0"/>
          </a:xfrm>
          <a:prstGeom prst="line">
            <a:avLst/>
          </a:prstGeom>
          <a:noFill/>
          <a:ln w="11430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5" name="矩形 20">
            <a:extLst>
              <a:ext uri="{FF2B5EF4-FFF2-40B4-BE49-F238E27FC236}">
                <a16:creationId xmlns:a16="http://schemas.microsoft.com/office/drawing/2014/main" id="{BCF0E81C-4849-48D4-9CD7-44A1AF1A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4276" name="矩形 21">
            <a:extLst>
              <a:ext uri="{FF2B5EF4-FFF2-40B4-BE49-F238E27FC236}">
                <a16:creationId xmlns:a16="http://schemas.microsoft.com/office/drawing/2014/main" id="{81728578-4726-4520-B83B-72CAADC6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4277" name="矩形 23">
            <a:extLst>
              <a:ext uri="{FF2B5EF4-FFF2-40B4-BE49-F238E27FC236}">
                <a16:creationId xmlns:a16="http://schemas.microsoft.com/office/drawing/2014/main" id="{EF743864-8741-4551-8FCE-26B29744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217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4278" name="矩形 24">
            <a:extLst>
              <a:ext uri="{FF2B5EF4-FFF2-40B4-BE49-F238E27FC236}">
                <a16:creationId xmlns:a16="http://schemas.microsoft.com/office/drawing/2014/main" id="{C1A3A579-0E14-49B6-ABDA-84D325C5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4279" name="矩形 25">
            <a:extLst>
              <a:ext uri="{FF2B5EF4-FFF2-40B4-BE49-F238E27FC236}">
                <a16:creationId xmlns:a16="http://schemas.microsoft.com/office/drawing/2014/main" id="{42FB6CD7-3DC1-4CCB-8547-F27C7917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17488"/>
            <a:ext cx="12561887" cy="4286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4280" name="矩形 26">
            <a:extLst>
              <a:ext uri="{FF2B5EF4-FFF2-40B4-BE49-F238E27FC236}">
                <a16:creationId xmlns:a16="http://schemas.microsoft.com/office/drawing/2014/main" id="{1DAF9F62-413A-44F9-B1E9-7BA16058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866775"/>
            <a:ext cx="3900487" cy="83454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4281" name="矩形 27">
            <a:extLst>
              <a:ext uri="{FF2B5EF4-FFF2-40B4-BE49-F238E27FC236}">
                <a16:creationId xmlns:a16="http://schemas.microsoft.com/office/drawing/2014/main" id="{C8AC3624-425B-488C-BAC6-4A6E7E0E9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4282" name="椭圆 28">
            <a:extLst>
              <a:ext uri="{FF2B5EF4-FFF2-40B4-BE49-F238E27FC236}">
                <a16:creationId xmlns:a16="http://schemas.microsoft.com/office/drawing/2014/main" id="{D53497DE-B7E5-4863-AB1F-4ED31D80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32543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4283" name="椭圆 29">
            <a:extLst>
              <a:ext uri="{FF2B5EF4-FFF2-40B4-BE49-F238E27FC236}">
                <a16:creationId xmlns:a16="http://schemas.microsoft.com/office/drawing/2014/main" id="{409166A2-91C3-4A29-9AFC-9970B5224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458788"/>
            <a:ext cx="598487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4284" name="矩形 30">
            <a:extLst>
              <a:ext uri="{FF2B5EF4-FFF2-40B4-BE49-F238E27FC236}">
                <a16:creationId xmlns:a16="http://schemas.microsoft.com/office/drawing/2014/main" id="{FB09D28A-B370-4B25-B575-3D7FB7C5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9085263"/>
            <a:ext cx="12561888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4285" name="标题占位符 21">
            <a:extLst>
              <a:ext uri="{FF2B5EF4-FFF2-40B4-BE49-F238E27FC236}">
                <a16:creationId xmlns:a16="http://schemas.microsoft.com/office/drawing/2014/main" id="{EFF1BEFC-BB7D-40B9-82FA-12B2560F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4286" name="文本占位符 12">
            <a:extLst>
              <a:ext uri="{FF2B5EF4-FFF2-40B4-BE49-F238E27FC236}">
                <a16:creationId xmlns:a16="http://schemas.microsoft.com/office/drawing/2014/main" id="{3653E5C6-A011-4753-9412-AC0FF0F84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287" name="灯片编号占位符 6">
            <a:extLst>
              <a:ext uri="{FF2B5EF4-FFF2-40B4-BE49-F238E27FC236}">
                <a16:creationId xmlns:a16="http://schemas.microsoft.com/office/drawing/2014/main" id="{F5643C3A-B982-4582-BB4F-A27EC9FD0C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51038" y="444500"/>
            <a:ext cx="6492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4CD5455F-82F0-45AF-B1A8-60A79C12918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4288" name="日期占位符 4">
            <a:extLst>
              <a:ext uri="{FF2B5EF4-FFF2-40B4-BE49-F238E27FC236}">
                <a16:creationId xmlns:a16="http://schemas.microsoft.com/office/drawing/2014/main" id="{398319C2-75DE-4791-AE46-B78771F6AA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2775" y="9109075"/>
            <a:ext cx="43291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382BCA26-33FF-4A93-911E-D077814BD743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4289" name="页脚占位符 5">
            <a:extLst>
              <a:ext uri="{FF2B5EF4-FFF2-40B4-BE49-F238E27FC236}">
                <a16:creationId xmlns:a16="http://schemas.microsoft.com/office/drawing/2014/main" id="{02C4D808-9BB9-45A4-A4A5-890AC2783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625" y="9117013"/>
            <a:ext cx="50990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08" r:id="rId1"/>
    <p:sldLayoutId id="2147486609" r:id="rId2"/>
    <p:sldLayoutId id="2147486610" r:id="rId3"/>
    <p:sldLayoutId id="2147486611" r:id="rId4"/>
    <p:sldLayoutId id="2147486612" r:id="rId5"/>
    <p:sldLayoutId id="2147486613" r:id="rId6"/>
    <p:sldLayoutId id="2147486614" r:id="rId7"/>
    <p:sldLayoutId id="2147486615" r:id="rId8"/>
    <p:sldLayoutId id="2147486616" r:id="rId9"/>
    <p:sldLayoutId id="2147486617" r:id="rId10"/>
    <p:sldLayoutId id="21474866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16">
            <a:extLst>
              <a:ext uri="{FF2B5EF4-FFF2-40B4-BE49-F238E27FC236}">
                <a16:creationId xmlns:a16="http://schemas.microsoft.com/office/drawing/2014/main" id="{69638B47-65D2-47C8-A24E-BF1A6D3A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5299" name="矩形 15">
            <a:extLst>
              <a:ext uri="{FF2B5EF4-FFF2-40B4-BE49-F238E27FC236}">
                <a16:creationId xmlns:a16="http://schemas.microsoft.com/office/drawing/2014/main" id="{55E99E66-C6FF-4248-B038-0EDF99D1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98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5300" name="矩形 17">
            <a:extLst>
              <a:ext uri="{FF2B5EF4-FFF2-40B4-BE49-F238E27FC236}">
                <a16:creationId xmlns:a16="http://schemas.microsoft.com/office/drawing/2014/main" id="{A9962C85-3256-4528-B5CA-5C225B0A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5301" name="矩形 18">
            <a:extLst>
              <a:ext uri="{FF2B5EF4-FFF2-40B4-BE49-F238E27FC236}">
                <a16:creationId xmlns:a16="http://schemas.microsoft.com/office/drawing/2014/main" id="{B6CF3403-7FF5-4E76-87C4-88B14FA1A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3" y="0"/>
            <a:ext cx="217487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5302" name="矩形 8">
            <a:extLst>
              <a:ext uri="{FF2B5EF4-FFF2-40B4-BE49-F238E27FC236}">
                <a16:creationId xmlns:a16="http://schemas.microsoft.com/office/drawing/2014/main" id="{87899A05-5139-4F02-9954-3551EE7F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9085263"/>
            <a:ext cx="12561888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5303" name="矩形 7">
            <a:extLst>
              <a:ext uri="{FF2B5EF4-FFF2-40B4-BE49-F238E27FC236}">
                <a16:creationId xmlns:a16="http://schemas.microsoft.com/office/drawing/2014/main" id="{CBAD475F-BBE3-46BC-9B24-85BFC15D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5304" name="直接连接符 9">
            <a:extLst>
              <a:ext uri="{FF2B5EF4-FFF2-40B4-BE49-F238E27FC236}">
                <a16:creationId xmlns:a16="http://schemas.microsoft.com/office/drawing/2014/main" id="{080B1527-1D8B-486C-9014-57A74DCEE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816100"/>
            <a:ext cx="12561887" cy="0"/>
          </a:xfrm>
          <a:prstGeom prst="line">
            <a:avLst/>
          </a:prstGeom>
          <a:noFill/>
          <a:ln w="9525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5" name="椭圆 11">
            <a:extLst>
              <a:ext uri="{FF2B5EF4-FFF2-40B4-BE49-F238E27FC236}">
                <a16:creationId xmlns:a16="http://schemas.microsoft.com/office/drawing/2014/main" id="{4477B556-23D2-480A-88D3-96F6B7D50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136048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5306" name="椭圆 14">
            <a:extLst>
              <a:ext uri="{FF2B5EF4-FFF2-40B4-BE49-F238E27FC236}">
                <a16:creationId xmlns:a16="http://schemas.microsoft.com/office/drawing/2014/main" id="{A7D7A6B9-1DA7-4DB1-9687-8038F00D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493838"/>
            <a:ext cx="596900" cy="598487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5307" name="标题占位符 21">
            <a:extLst>
              <a:ext uri="{FF2B5EF4-FFF2-40B4-BE49-F238E27FC236}">
                <a16:creationId xmlns:a16="http://schemas.microsoft.com/office/drawing/2014/main" id="{44B17C5F-88AD-488B-ABFB-6198342D0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5308" name="文本占位符 12">
            <a:extLst>
              <a:ext uri="{FF2B5EF4-FFF2-40B4-BE49-F238E27FC236}">
                <a16:creationId xmlns:a16="http://schemas.microsoft.com/office/drawing/2014/main" id="{8B8D3036-34C5-4DDB-BAA9-2EBDDD293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5309" name="日期占位符 3">
            <a:extLst>
              <a:ext uri="{FF2B5EF4-FFF2-40B4-BE49-F238E27FC236}">
                <a16:creationId xmlns:a16="http://schemas.microsoft.com/office/drawing/2014/main" id="{1CB15D3C-B711-4F36-A4C6-3E86B015EA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54768C19-AAD0-4DC1-8FF9-7F4D214B71A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5310" name="页脚占位符 4">
            <a:extLst>
              <a:ext uri="{FF2B5EF4-FFF2-40B4-BE49-F238E27FC236}">
                <a16:creationId xmlns:a16="http://schemas.microsoft.com/office/drawing/2014/main" id="{0957BF59-2AAE-4E22-AC2D-118DE2848A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11" name="灯片编号占位符 5">
            <a:extLst>
              <a:ext uri="{FF2B5EF4-FFF2-40B4-BE49-F238E27FC236}">
                <a16:creationId xmlns:a16="http://schemas.microsoft.com/office/drawing/2014/main" id="{EA24005C-32DA-4F1C-937B-7D97D77625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6963" y="1479550"/>
            <a:ext cx="65087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2483A98B-ACA7-4E1A-8B77-76E493BE9F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9" r:id="rId1"/>
    <p:sldLayoutId id="2147486620" r:id="rId2"/>
    <p:sldLayoutId id="2147486621" r:id="rId3"/>
    <p:sldLayoutId id="2147486622" r:id="rId4"/>
    <p:sldLayoutId id="2147486623" r:id="rId5"/>
    <p:sldLayoutId id="2147486624" r:id="rId6"/>
    <p:sldLayoutId id="2147486625" r:id="rId7"/>
    <p:sldLayoutId id="2147486626" r:id="rId8"/>
    <p:sldLayoutId id="2147486627" r:id="rId9"/>
    <p:sldLayoutId id="2147486628" r:id="rId10"/>
    <p:sldLayoutId id="21474866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19">
            <a:extLst>
              <a:ext uri="{FF2B5EF4-FFF2-40B4-BE49-F238E27FC236}">
                <a16:creationId xmlns:a16="http://schemas.microsoft.com/office/drawing/2014/main" id="{4CD62B33-595D-4DF8-8D99-8851ECB9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36113"/>
            <a:ext cx="13004800" cy="217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6323" name="矩形 20">
            <a:extLst>
              <a:ext uri="{FF2B5EF4-FFF2-40B4-BE49-F238E27FC236}">
                <a16:creationId xmlns:a16="http://schemas.microsoft.com/office/drawing/2014/main" id="{E8A8BB6B-4ACC-4DAD-A370-1576DF69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088" y="0"/>
            <a:ext cx="3033712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6324" name="矩形 21">
            <a:extLst>
              <a:ext uri="{FF2B5EF4-FFF2-40B4-BE49-F238E27FC236}">
                <a16:creationId xmlns:a16="http://schemas.microsoft.com/office/drawing/2014/main" id="{24942B0E-DDF3-44AB-A231-3F538D03B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220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6325" name="矩形 23">
            <a:extLst>
              <a:ext uri="{FF2B5EF4-FFF2-40B4-BE49-F238E27FC236}">
                <a16:creationId xmlns:a16="http://schemas.microsoft.com/office/drawing/2014/main" id="{A0F993C1-AB3B-4905-B825-418A90F0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7488" cy="975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6326" name="矩形 24">
            <a:extLst>
              <a:ext uri="{FF2B5EF4-FFF2-40B4-BE49-F238E27FC236}">
                <a16:creationId xmlns:a16="http://schemas.microsoft.com/office/drawing/2014/main" id="{A50544B9-E032-45EF-8F67-C8BD83B8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9090025"/>
            <a:ext cx="12563475" cy="441325"/>
          </a:xfrm>
          <a:prstGeom prst="rect">
            <a:avLst/>
          </a:prstGeom>
          <a:solidFill>
            <a:srgbClr val="8CADAE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6327" name="矩形 25">
            <a:extLst>
              <a:ext uri="{FF2B5EF4-FFF2-40B4-BE49-F238E27FC236}">
                <a16:creationId xmlns:a16="http://schemas.microsoft.com/office/drawing/2014/main" id="{A95FC019-18B3-4978-9548-E805BC00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20663"/>
            <a:ext cx="12561887" cy="9312275"/>
          </a:xfrm>
          <a:prstGeom prst="rect">
            <a:avLst/>
          </a:prstGeom>
          <a:noFill/>
          <a:ln w="9525" cmpd="sng">
            <a:solidFill>
              <a:srgbClr val="7B9899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6328" name="直接连接符 26">
            <a:extLst>
              <a:ext uri="{FF2B5EF4-FFF2-40B4-BE49-F238E27FC236}">
                <a16:creationId xmlns:a16="http://schemas.microsoft.com/office/drawing/2014/main" id="{B898E327-9A5E-4CBD-B7B5-EF8FC6598AD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20557" y="4661694"/>
            <a:ext cx="8882062" cy="0"/>
          </a:xfrm>
          <a:prstGeom prst="line">
            <a:avLst/>
          </a:prstGeom>
          <a:noFill/>
          <a:ln w="9525" cmpd="sng">
            <a:solidFill>
              <a:srgbClr val="7B9899"/>
            </a:solidFill>
            <a:prstDash val="sysDash"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9" name="椭圆 27">
            <a:extLst>
              <a:ext uri="{FF2B5EF4-FFF2-40B4-BE49-F238E27FC236}">
                <a16:creationId xmlns:a16="http://schemas.microsoft.com/office/drawing/2014/main" id="{7701F5A0-B8CE-42C8-B834-F83B3F55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200" y="4160838"/>
            <a:ext cx="866775" cy="866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6330" name="椭圆 28">
            <a:extLst>
              <a:ext uri="{FF2B5EF4-FFF2-40B4-BE49-F238E27FC236}">
                <a16:creationId xmlns:a16="http://schemas.microsoft.com/office/drawing/2014/main" id="{60EB20B6-6E14-4F8A-9B43-96AB5D0F2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550" y="4295775"/>
            <a:ext cx="598488" cy="5984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899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endParaRPr lang="en-US">
              <a:latin typeface="Georgia" pitchFamily="18" charset="0"/>
            </a:endParaRPr>
          </a:p>
        </p:txBody>
      </p:sp>
      <p:sp>
        <p:nvSpPr>
          <p:cNvPr id="56331" name="标题占位符 21">
            <a:extLst>
              <a:ext uri="{FF2B5EF4-FFF2-40B4-BE49-F238E27FC236}">
                <a16:creationId xmlns:a16="http://schemas.microsoft.com/office/drawing/2014/main" id="{6DE5FFA6-A738-41FC-A699-7C4F1E45D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25438"/>
            <a:ext cx="1213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332" name="文本占位符 12">
            <a:extLst>
              <a:ext uri="{FF2B5EF4-FFF2-40B4-BE49-F238E27FC236}">
                <a16:creationId xmlns:a16="http://schemas.microsoft.com/office/drawing/2014/main" id="{A0060784-6C80-40AB-A1D0-61745F7CE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166938"/>
            <a:ext cx="12138025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333" name="灯片编号占位符 5">
            <a:extLst>
              <a:ext uri="{FF2B5EF4-FFF2-40B4-BE49-F238E27FC236}">
                <a16:creationId xmlns:a16="http://schemas.microsoft.com/office/drawing/2014/main" id="{AE9866CE-B478-4635-AB21-2D19441D3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6150" y="4281488"/>
            <a:ext cx="649288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23" tIns="65023" rIns="65023" bIns="65023" numCol="1" anchor="ctr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7B9899"/>
                </a:solidFill>
              </a:defRPr>
            </a:lvl1pPr>
          </a:lstStyle>
          <a:p>
            <a:fld id="{B8152667-3B1A-4A42-A328-4E0338D154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6334" name="日期占位符 3">
            <a:extLst>
              <a:ext uri="{FF2B5EF4-FFF2-40B4-BE49-F238E27FC236}">
                <a16:creationId xmlns:a16="http://schemas.microsoft.com/office/drawing/2014/main" id="{F94ADAE9-36DD-4FA7-9106-F0681A5923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35950" y="9109075"/>
            <a:ext cx="4330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B501AC43-72CF-4669-9BCD-1B5D39DD1A84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6335" name="页脚占位符 4">
            <a:extLst>
              <a:ext uri="{FF2B5EF4-FFF2-40B4-BE49-F238E27FC236}">
                <a16:creationId xmlns:a16="http://schemas.microsoft.com/office/drawing/2014/main" id="{AB5C7085-A599-446D-8B92-280A668554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388" y="9117013"/>
            <a:ext cx="50942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l">
              <a:defRPr sz="17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30" r:id="rId1"/>
    <p:sldLayoutId id="2147486631" r:id="rId2"/>
    <p:sldLayoutId id="2147486632" r:id="rId3"/>
    <p:sldLayoutId id="2147486633" r:id="rId4"/>
    <p:sldLayoutId id="2147486634" r:id="rId5"/>
    <p:sldLayoutId id="2147486635" r:id="rId6"/>
    <p:sldLayoutId id="2147486636" r:id="rId7"/>
    <p:sldLayoutId id="2147486637" r:id="rId8"/>
    <p:sldLayoutId id="2147486638" r:id="rId9"/>
    <p:sldLayoutId id="2147486639" r:id="rId10"/>
    <p:sldLayoutId id="21474866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700">
          <a:solidFill>
            <a:srgbClr val="7B9899"/>
          </a:solidFill>
          <a:latin typeface="Georgia" pitchFamily="18" charset="0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889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"/>
        <a:defRPr sz="3100">
          <a:solidFill>
            <a:schemeClr val="tx2"/>
          </a:solidFill>
          <a:latin typeface="+mn-lt"/>
        </a:defRPr>
      </a:lvl2pPr>
      <a:lvl3pPr marL="1169988" indent="-32385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800">
          <a:solidFill>
            <a:schemeClr val="tx1"/>
          </a:solidFill>
          <a:latin typeface="+mn-lt"/>
        </a:defRPr>
      </a:lvl3pPr>
      <a:lvl4pPr marL="1560513" indent="-32385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 2" panose="05020102010507070707" pitchFamily="18" charset="2"/>
        <a:buChar char=""/>
        <a:defRPr sz="2800">
          <a:solidFill>
            <a:schemeClr val="tx2"/>
          </a:solidFill>
          <a:latin typeface="+mn-lt"/>
        </a:defRPr>
      </a:lvl4pPr>
      <a:lvl5pPr marL="19494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anose="05020102010507070707" pitchFamily="18" charset="2"/>
        <a:buChar char="•"/>
        <a:defRPr sz="2600">
          <a:solidFill>
            <a:schemeClr val="tx1"/>
          </a:solidFill>
          <a:latin typeface="+mn-lt"/>
        </a:defRPr>
      </a:lvl5pPr>
      <a:lvl6pPr marL="24066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6pPr>
      <a:lvl7pPr marL="28638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7pPr>
      <a:lvl8pPr marL="33210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8pPr>
      <a:lvl9pPr marL="3778250" indent="-32385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Font typeface="Wingdings 2" pitchFamily="18" charset="2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4195982-6C15-481F-8723-E82652989F3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596900" y="4940300"/>
            <a:ext cx="6032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halkboard" charset="0"/>
              </a:rPr>
              <a:t>Second level</a:t>
            </a:r>
          </a:p>
          <a:p>
            <a:pPr lvl="2"/>
            <a:r>
              <a:rPr lang="en-US" altLang="zh-CN">
                <a:sym typeface="Chalkboard" charset="0"/>
              </a:rPr>
              <a:t>Third level</a:t>
            </a:r>
          </a:p>
          <a:p>
            <a:pPr lvl="3"/>
            <a:r>
              <a:rPr lang="en-US" altLang="zh-CN">
                <a:sym typeface="Chalkboard" charset="0"/>
              </a:rPr>
              <a:t>Fourth level</a:t>
            </a:r>
          </a:p>
          <a:p>
            <a:pPr lvl="4"/>
            <a:r>
              <a:rPr lang="en-US" altLang="zh-CN">
                <a:sym typeface="Chalkboard" charset="0"/>
              </a:rPr>
              <a:t>Fifth level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6165B8D-D535-43D0-9962-396B1D49E904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596900" y="1790700"/>
            <a:ext cx="6032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88" tIns="50788" rIns="50788" bIns="507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halkboar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Chalkboar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Chalkboard" charset="0"/>
          <a:ea typeface="华文楷体" pitchFamily="2" charset="-122"/>
          <a:sym typeface="Chalkboar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  <a:ea typeface="+mn-ea"/>
          <a:sym typeface="Chalkboard" charset="0"/>
        </a:defRPr>
      </a:lvl5pPr>
      <a:lvl6pPr marL="25146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6pPr>
      <a:lvl7pPr marL="29718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7pPr>
      <a:lvl8pPr marL="34290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8pPr>
      <a:lvl9pPr marL="3886200" indent="-228600"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sym typeface="Chalkboard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>
            <a:extLst>
              <a:ext uri="{FF2B5EF4-FFF2-40B4-BE49-F238E27FC236}">
                <a16:creationId xmlns:a16="http://schemas.microsoft.com/office/drawing/2014/main" id="{B02A2AD4-026C-436D-9B9B-30599BE8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4F81BD">
                  <a:alpha val="50000"/>
                </a:srgbClr>
              </a:gs>
              <a:gs pos="50000">
                <a:srgbClr val="E9EDF4">
                  <a:alpha val="45000"/>
                </a:srgbClr>
              </a:gs>
              <a:gs pos="100000">
                <a:srgbClr val="4F81BD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173" name="标题占位符 1">
            <a:extLst>
              <a:ext uri="{FF2B5EF4-FFF2-40B4-BE49-F238E27FC236}">
                <a16:creationId xmlns:a16="http://schemas.microsoft.com/office/drawing/2014/main" id="{040B48C1-6949-4EC9-BE2E-E49D3CF43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文本占位符 2">
            <a:extLst>
              <a:ext uri="{FF2B5EF4-FFF2-40B4-BE49-F238E27FC236}">
                <a16:creationId xmlns:a16="http://schemas.microsoft.com/office/drawing/2014/main" id="{E073498C-DDB4-402E-9BBF-78DC2F4F3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C661F52-3F51-420F-9AE6-EEB27F10E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fld id="{E8516D6F-7855-490D-BF92-F88910315212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6D84973-0FCB-4F8D-97D2-B7ACB281DF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172C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5">
            <a:extLst>
              <a:ext uri="{FF2B5EF4-FFF2-40B4-BE49-F238E27FC236}">
                <a16:creationId xmlns:a16="http://schemas.microsoft.com/office/drawing/2014/main" id="{50EDB747-A050-4F29-960E-202330463C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3172C4"/>
                </a:solidFill>
              </a:defRPr>
            </a:lvl1pPr>
          </a:lstStyle>
          <a:p>
            <a:fld id="{950F4D76-0D0B-47B6-BEA5-605D9F5A2F4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76" name="矩形 7">
            <a:extLst>
              <a:ext uri="{FF2B5EF4-FFF2-40B4-BE49-F238E27FC236}">
                <a16:creationId xmlns:a16="http://schemas.microsoft.com/office/drawing/2014/main" id="{F5899E39-621F-414A-AE4F-CB801419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4F81BD">
                  <a:alpha val="50000"/>
                </a:srgbClr>
              </a:gs>
              <a:gs pos="50000">
                <a:srgbClr val="E9EDF4">
                  <a:alpha val="45000"/>
                </a:srgbClr>
              </a:gs>
              <a:gs pos="100000">
                <a:srgbClr val="4F81BD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177" name="文本框 1">
            <a:extLst>
              <a:ext uri="{FF2B5EF4-FFF2-40B4-BE49-F238E27FC236}">
                <a16:creationId xmlns:a16="http://schemas.microsoft.com/office/drawing/2014/main" id="{FE6F0F92-196B-418A-8FC1-D32CE069E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266700"/>
            <a:ext cx="2635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19" tIns="65010" rIns="130019" bIns="6501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78" name="文本框 2">
            <a:extLst>
              <a:ext uri="{FF2B5EF4-FFF2-40B4-BE49-F238E27FC236}">
                <a16:creationId xmlns:a16="http://schemas.microsoft.com/office/drawing/2014/main" id="{AA974FDE-A1A0-4BD2-8A8A-4B6C6F25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8913" y="8974138"/>
            <a:ext cx="26352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19" tIns="65010" rIns="130019" bIns="6501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79" name="文本框 3">
            <a:extLst>
              <a:ext uri="{FF2B5EF4-FFF2-40B4-BE49-F238E27FC236}">
                <a16:creationId xmlns:a16="http://schemas.microsoft.com/office/drawing/2014/main" id="{FED12BFC-DF44-4C9E-AFC1-A6757C0D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5888" y="8669338"/>
            <a:ext cx="261937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19" tIns="65010" rIns="130019" bIns="65010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103" r:id="rId2"/>
    <p:sldLayoutId id="2147486104" r:id="rId3"/>
    <p:sldLayoutId id="2147486105" r:id="rId4"/>
    <p:sldLayoutId id="2147486106" r:id="rId5"/>
    <p:sldLayoutId id="2147486107" r:id="rId6"/>
    <p:sldLayoutId id="2147486108" r:id="rId7"/>
    <p:sldLayoutId id="2147486109" r:id="rId8"/>
    <p:sldLayoutId id="2147486110" r:id="rId9"/>
    <p:sldLayoutId id="2147486111" r:id="rId10"/>
    <p:sldLayoutId id="21474861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>
            <a:extLst>
              <a:ext uri="{FF2B5EF4-FFF2-40B4-BE49-F238E27FC236}">
                <a16:creationId xmlns:a16="http://schemas.microsoft.com/office/drawing/2014/main" id="{4D91EA61-1841-4445-8CCF-71AF82F5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2" tIns="65007" rIns="130012" bIns="650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686919D4-17BC-4E6D-9482-A7067C45C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2" tIns="65007" rIns="130012" bIns="65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日期占位符 3">
            <a:extLst>
              <a:ext uri="{FF2B5EF4-FFF2-40B4-BE49-F238E27FC236}">
                <a16:creationId xmlns:a16="http://schemas.microsoft.com/office/drawing/2014/main" id="{79475A76-DF64-428A-A207-BECA72DDEF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875" y="9040813"/>
            <a:ext cx="3033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2" tIns="65007" rIns="130012" bIns="65007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A46159A-6063-45DE-9F0F-0BFAAAC267F3}" type="datetime1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197" name="页脚占位符 4">
            <a:extLst>
              <a:ext uri="{FF2B5EF4-FFF2-40B4-BE49-F238E27FC236}">
                <a16:creationId xmlns:a16="http://schemas.microsoft.com/office/drawing/2014/main" id="{9CE61103-35A0-4C64-A5B3-5BA1B59581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9040813"/>
            <a:ext cx="411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2" tIns="65007" rIns="130012" bIns="65007" numCol="1" anchor="ctr" anchorCtr="0" compatLnSpc="1">
            <a:prstTxWarp prst="textNoShape">
              <a:avLst/>
            </a:prstTxWarp>
          </a:bodyPr>
          <a:lstStyle>
            <a:lvl1pPr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5">
            <a:extLst>
              <a:ext uri="{FF2B5EF4-FFF2-40B4-BE49-F238E27FC236}">
                <a16:creationId xmlns:a16="http://schemas.microsoft.com/office/drawing/2014/main" id="{64C9DDBF-1B0F-4E6E-B46E-8052BE0A80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213" y="9040813"/>
            <a:ext cx="3033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2" tIns="65007" rIns="130012" bIns="65007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fld id="{7E5EA13F-F8E1-4904-BAD4-5FB0F7C985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3" r:id="rId1"/>
    <p:sldLayoutId id="2147486114" r:id="rId2"/>
    <p:sldLayoutId id="2147486115" r:id="rId3"/>
    <p:sldLayoutId id="2147486116" r:id="rId4"/>
    <p:sldLayoutId id="2147486117" r:id="rId5"/>
    <p:sldLayoutId id="2147486118" r:id="rId6"/>
    <p:sldLayoutId id="2147486119" r:id="rId7"/>
    <p:sldLayoutId id="2147486120" r:id="rId8"/>
    <p:sldLayoutId id="2147486121" r:id="rId9"/>
    <p:sldLayoutId id="2147486122" r:id="rId10"/>
    <p:sldLayoutId id="21474861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">
            <a:extLst>
              <a:ext uri="{FF2B5EF4-FFF2-40B4-BE49-F238E27FC236}">
                <a16:creationId xmlns:a16="http://schemas.microsoft.com/office/drawing/2014/main" id="{FD6E3845-848F-4443-8177-36247308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8013"/>
            <a:ext cx="13004800" cy="255587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9221" name="标题占位符 1">
            <a:extLst>
              <a:ext uri="{FF2B5EF4-FFF2-40B4-BE49-F238E27FC236}">
                <a16:creationId xmlns:a16="http://schemas.microsoft.com/office/drawing/2014/main" id="{74ADC73F-12FD-408F-BF80-491FA3742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文本占位符 2">
            <a:extLst>
              <a:ext uri="{FF2B5EF4-FFF2-40B4-BE49-F238E27FC236}">
                <a16:creationId xmlns:a16="http://schemas.microsoft.com/office/drawing/2014/main" id="{AB6229F5-F700-45AB-875B-FC2879A40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2276475"/>
            <a:ext cx="1170305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19" tIns="65010" rIns="130019" bIns="65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B6118F2-95D7-4D22-8BFF-E8293A2ACE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9102725"/>
            <a:ext cx="45513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4B250415-1004-4567-84A3-64C05A8365EA}" type="datetime1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3A90CB6-0B90-40DC-A79A-BDF15E2A3C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86663" y="9102725"/>
            <a:ext cx="5310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19" tIns="65010" rIns="130019" bIns="6501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3" name="灯片编号占位符 5">
            <a:extLst>
              <a:ext uri="{FF2B5EF4-FFF2-40B4-BE49-F238E27FC236}">
                <a16:creationId xmlns:a16="http://schemas.microsoft.com/office/drawing/2014/main" id="{83237422-FC3C-4DD7-B9F1-896C0FD0E2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1525" y="9102725"/>
            <a:ext cx="1301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010" tIns="65010" rIns="65010" bIns="6501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636363"/>
                </a:solidFill>
              </a:defRPr>
            </a:lvl1pPr>
          </a:lstStyle>
          <a:p>
            <a:fld id="{99E0AD21-B809-4DB2-9708-706E71EBB3CD}" type="slidenum">
              <a:rPr lang="en-US" altLang="zh-CN"/>
              <a:pPr/>
              <a:t>‹#›</a:t>
            </a:fld>
            <a:endParaRPr lang="zh-CN" altLang="en-US"/>
          </a:p>
        </p:txBody>
      </p:sp>
      <p:sp>
        <p:nvSpPr>
          <p:cNvPr id="9224" name="矩形 7">
            <a:extLst>
              <a:ext uri="{FF2B5EF4-FFF2-40B4-BE49-F238E27FC236}">
                <a16:creationId xmlns:a16="http://schemas.microsoft.com/office/drawing/2014/main" id="{9C49B322-5F49-4966-9014-90D092B0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153988"/>
          </a:xfrm>
          <a:prstGeom prst="rect">
            <a:avLst/>
          </a:prstGeom>
          <a:gradFill rotWithShape="0"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5000"/>
                </a:srgbClr>
              </a:gs>
              <a:gs pos="100000">
                <a:srgbClr val="918415">
                  <a:alpha val="3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130019" tIns="65010" rIns="130019" bIns="65010" anchor="ctr"/>
          <a:lstStyle/>
          <a:p>
            <a:pPr>
              <a:defRPr/>
            </a:pPr>
            <a:endParaRPr lang="zh-CN" altLang="en-US">
              <a:latin typeface="Franklin Gothic Book" pitchFamily="34" charset="0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4" r:id="rId1"/>
    <p:sldLayoutId id="2147486125" r:id="rId2"/>
    <p:sldLayoutId id="2147486126" r:id="rId3"/>
    <p:sldLayoutId id="2147486127" r:id="rId4"/>
    <p:sldLayoutId id="2147486128" r:id="rId5"/>
    <p:sldLayoutId id="2147486129" r:id="rId6"/>
    <p:sldLayoutId id="2147486130" r:id="rId7"/>
    <p:sldLayoutId id="2147486131" r:id="rId8"/>
    <p:sldLayoutId id="2147486132" r:id="rId9"/>
    <p:sldLayoutId id="2147486133" r:id="rId10"/>
    <p:sldLayoutId id="21474861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Franklin Gothic Medium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800">
          <a:solidFill>
            <a:schemeClr val="tx1"/>
          </a:solidFill>
          <a:latin typeface="+mn-lt"/>
        </a:defRPr>
      </a:lvl4pPr>
      <a:lvl5pPr marL="29241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800">
          <a:solidFill>
            <a:schemeClr val="tx1"/>
          </a:solidFill>
          <a:latin typeface="+mn-lt"/>
        </a:defRPr>
      </a:lvl5pPr>
      <a:lvl6pPr marL="33813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6pPr>
      <a:lvl7pPr marL="38385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7pPr>
      <a:lvl8pPr marL="42957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8pPr>
      <a:lvl9pPr marL="4752975" indent="-3238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8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8" descr="封面2.jpg">
            <a:extLst>
              <a:ext uri="{FF2B5EF4-FFF2-40B4-BE49-F238E27FC236}">
                <a16:creationId xmlns:a16="http://schemas.microsoft.com/office/drawing/2014/main" id="{618D6844-A84B-4855-8F53-0B57D08D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995275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标题 4">
            <a:extLst>
              <a:ext uri="{FF2B5EF4-FFF2-40B4-BE49-F238E27FC236}">
                <a16:creationId xmlns:a16="http://schemas.microsoft.com/office/drawing/2014/main" id="{CEC67AFF-CDB8-4FF1-9B74-13E5A714D5A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216025" y="6251575"/>
            <a:ext cx="10828338" cy="1625600"/>
          </a:xfrm>
        </p:spPr>
        <p:txBody>
          <a:bodyPr anchor="b"/>
          <a:lstStyle/>
          <a:p>
            <a:pPr eaLnBrk="1" hangingPunct="1"/>
            <a:r>
              <a:rPr lang="en-US" altLang="zh-CN" sz="51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????????"/>
              </a:rPr>
              <a:t>MySQL </a:t>
            </a:r>
            <a:r>
              <a:rPr lang="zh-CN" altLang="en-US" sz="51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????????"/>
              </a:rPr>
              <a:t>数据库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43">
            <a:extLst>
              <a:ext uri="{FF2B5EF4-FFF2-40B4-BE49-F238E27FC236}">
                <a16:creationId xmlns:a16="http://schemas.microsoft.com/office/drawing/2014/main" id="{B5CFF421-7A0E-433B-94A8-DADBE70AE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6563" name="Text Box 145">
            <a:extLst>
              <a:ext uri="{FF2B5EF4-FFF2-40B4-BE49-F238E27FC236}">
                <a16:creationId xmlns:a16="http://schemas.microsoft.com/office/drawing/2014/main" id="{09B466FE-61E5-41E5-A0A3-A8E98B70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6564" name="TextBox 3">
            <a:extLst>
              <a:ext uri="{FF2B5EF4-FFF2-40B4-BE49-F238E27FC236}">
                <a16:creationId xmlns:a16="http://schemas.microsoft.com/office/drawing/2014/main" id="{FF91EB78-48C1-494E-9D1C-AED3DA14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0005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初学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</a:t>
            </a:r>
          </a:p>
        </p:txBody>
      </p:sp>
      <p:sp>
        <p:nvSpPr>
          <p:cNvPr id="66565" name="Rectangle 17">
            <a:extLst>
              <a:ext uri="{FF2B5EF4-FFF2-40B4-BE49-F238E27FC236}">
                <a16:creationId xmlns:a16="http://schemas.microsoft.com/office/drawing/2014/main" id="{9D1011F5-3406-44D7-B8A5-189FB442F79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TextBox 150">
            <a:extLst>
              <a:ext uri="{FF2B5EF4-FFF2-40B4-BE49-F238E27FC236}">
                <a16:creationId xmlns:a16="http://schemas.microsoft.com/office/drawing/2014/main" id="{15FD8AFC-458D-4AD2-81D7-4B49AF02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019300"/>
            <a:ext cx="11839575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4- 	</a:t>
            </a:r>
            <a:r>
              <a:rPr lang="zh-CN" altLang="en-US" sz="2800">
                <a:solidFill>
                  <a:schemeClr val="tx1"/>
                </a:solidFill>
              </a:rPr>
              <a:t>修改密码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最简单的方法就是使用</a:t>
            </a:r>
            <a:r>
              <a:rPr lang="en-US" altLang="zh-CN" sz="2800">
                <a:solidFill>
                  <a:schemeClr val="tx1"/>
                </a:solidFill>
              </a:rPr>
              <a:t>mysqladmin</a:t>
            </a:r>
            <a:r>
              <a:rPr lang="zh-CN" altLang="en-US" sz="2800">
                <a:solidFill>
                  <a:schemeClr val="tx1"/>
                </a:solidFill>
              </a:rPr>
              <a:t>命令：例如你的 </a:t>
            </a:r>
            <a:r>
              <a:rPr lang="en-US" altLang="zh-CN" sz="2800">
                <a:solidFill>
                  <a:schemeClr val="tx1"/>
                </a:solidFill>
              </a:rPr>
              <a:t>root</a:t>
            </a:r>
            <a:r>
              <a:rPr lang="zh-CN" altLang="en-US" sz="2800">
                <a:solidFill>
                  <a:schemeClr val="tx1"/>
                </a:solidFill>
              </a:rPr>
              <a:t>用户现在没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有密码，你希望的密码修改为</a:t>
            </a:r>
            <a:r>
              <a:rPr lang="en-US" altLang="zh-CN" sz="2800">
                <a:solidFill>
                  <a:schemeClr val="tx1"/>
                </a:solidFill>
              </a:rPr>
              <a:t>abc</a:t>
            </a:r>
            <a:r>
              <a:rPr lang="zh-CN" altLang="en-US" sz="2800">
                <a:solidFill>
                  <a:schemeClr val="tx1"/>
                </a:solidFill>
              </a:rPr>
              <a:t>，那么命令是：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	</a:t>
            </a:r>
            <a:r>
              <a:rPr lang="en-US" altLang="zh-CN" sz="2800">
                <a:solidFill>
                  <a:schemeClr val="tx1"/>
                </a:solidFill>
              </a:rPr>
              <a:t>mysqladmin -u root password abc</a:t>
            </a:r>
            <a:r>
              <a:rPr lang="zh-CN" altLang="en-US" sz="2800">
                <a:solidFill>
                  <a:schemeClr val="tx1"/>
                </a:solidFill>
              </a:rPr>
              <a:t>如果你的</a:t>
            </a:r>
            <a:r>
              <a:rPr lang="en-US" altLang="zh-CN" sz="2800">
                <a:solidFill>
                  <a:schemeClr val="tx1"/>
                </a:solidFill>
              </a:rPr>
              <a:t>root</a:t>
            </a:r>
            <a:r>
              <a:rPr lang="zh-CN" altLang="en-US" sz="2800">
                <a:solidFill>
                  <a:schemeClr val="tx1"/>
                </a:solidFill>
              </a:rPr>
              <a:t>现在有密码了，那么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修改密码为</a:t>
            </a:r>
            <a:r>
              <a:rPr lang="en-US" altLang="zh-CN" sz="2800">
                <a:solidFill>
                  <a:schemeClr val="tx1"/>
                </a:solidFill>
              </a:rPr>
              <a:t>abc</a:t>
            </a:r>
            <a:r>
              <a:rPr lang="zh-CN" altLang="en-US" sz="2800">
                <a:solidFill>
                  <a:schemeClr val="tx1"/>
                </a:solidFill>
              </a:rPr>
              <a:t>的命令是：</a:t>
            </a:r>
            <a:r>
              <a:rPr lang="en-US" altLang="zh-CN" sz="2800">
                <a:solidFill>
                  <a:schemeClr val="tx1"/>
                </a:solidFill>
              </a:rPr>
              <a:t>mysqladmin -u root -p password youyou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5- 	</a:t>
            </a:r>
            <a:r>
              <a:rPr lang="zh-CN" altLang="en-US" sz="2800">
                <a:solidFill>
                  <a:schemeClr val="tx1"/>
                </a:solidFill>
              </a:rPr>
              <a:t>显示命令 </a:t>
            </a: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	 </a:t>
            </a:r>
            <a:r>
              <a:rPr lang="en-US" altLang="zh-CN" sz="2800">
                <a:solidFill>
                  <a:schemeClr val="tx1"/>
                </a:solidFill>
              </a:rPr>
              <a:t>A </a:t>
            </a:r>
            <a:r>
              <a:rPr lang="zh-CN" altLang="en-US" sz="2800">
                <a:solidFill>
                  <a:schemeClr val="tx1"/>
                </a:solidFill>
              </a:rPr>
              <a:t>显示数据库列表	</a:t>
            </a:r>
            <a:r>
              <a:rPr lang="en-US" altLang="zh-CN" sz="2800">
                <a:solidFill>
                  <a:schemeClr val="tx1"/>
                </a:solidFill>
              </a:rPr>
              <a:t>show databases;  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B </a:t>
            </a:r>
            <a:r>
              <a:rPr lang="zh-CN" altLang="en-US" sz="2800">
                <a:solidFill>
                  <a:schemeClr val="tx1"/>
                </a:solidFill>
              </a:rPr>
              <a:t>使用数据库		</a:t>
            </a:r>
            <a:r>
              <a:rPr lang="en-US" altLang="zh-CN" sz="2800">
                <a:solidFill>
                  <a:schemeClr val="tx1"/>
                </a:solidFill>
              </a:rPr>
              <a:t>use </a:t>
            </a:r>
            <a:r>
              <a:rPr lang="zh-CN" altLang="en-US" sz="2800">
                <a:solidFill>
                  <a:schemeClr val="tx1"/>
                </a:solidFill>
              </a:rPr>
              <a:t>数据库名</a:t>
            </a:r>
            <a:r>
              <a:rPr lang="en-US" altLang="zh-CN" sz="2800">
                <a:solidFill>
                  <a:schemeClr val="tx1"/>
                </a:solidFill>
              </a:rPr>
              <a:t>; 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C </a:t>
            </a:r>
            <a:r>
              <a:rPr lang="zh-CN" altLang="en-US" sz="2800">
                <a:solidFill>
                  <a:schemeClr val="tx1"/>
                </a:solidFill>
              </a:rPr>
              <a:t>显示数据库中的数据表	</a:t>
            </a:r>
            <a:r>
              <a:rPr lang="en-US" altLang="zh-CN" sz="2800">
                <a:solidFill>
                  <a:schemeClr val="tx1"/>
                </a:solidFill>
              </a:rPr>
              <a:t>show tables;  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D </a:t>
            </a:r>
            <a:r>
              <a:rPr lang="zh-CN" altLang="en-US" sz="2800">
                <a:solidFill>
                  <a:schemeClr val="tx1"/>
                </a:solidFill>
              </a:rPr>
              <a:t>显示数据表的结构	</a:t>
            </a:r>
            <a:r>
              <a:rPr lang="en-US" altLang="zh-CN" sz="2800">
                <a:solidFill>
                  <a:schemeClr val="tx1"/>
                </a:solidFill>
              </a:rPr>
              <a:t>describe </a:t>
            </a:r>
            <a:r>
              <a:rPr lang="zh-CN" altLang="en-US" sz="2800">
                <a:solidFill>
                  <a:schemeClr val="tx1"/>
                </a:solidFill>
              </a:rPr>
              <a:t>表名</a:t>
            </a:r>
            <a:r>
              <a:rPr lang="en-US" altLang="zh-CN" sz="280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 6- 	</a:t>
            </a:r>
            <a:r>
              <a:rPr lang="zh-CN" altLang="en-US" sz="2800">
                <a:solidFill>
                  <a:schemeClr val="tx1"/>
                </a:solidFill>
              </a:rPr>
              <a:t>修改命令  </a:t>
            </a: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	</a:t>
            </a:r>
            <a:r>
              <a:rPr lang="en-US" altLang="zh-CN" sz="2800">
                <a:solidFill>
                  <a:schemeClr val="tx1"/>
                </a:solidFill>
              </a:rPr>
              <a:t>A </a:t>
            </a:r>
            <a:r>
              <a:rPr lang="zh-CN" altLang="en-US" sz="2800">
                <a:solidFill>
                  <a:schemeClr val="tx1"/>
                </a:solidFill>
              </a:rPr>
              <a:t>建库		</a:t>
            </a:r>
            <a:r>
              <a:rPr lang="en-US" altLang="zh-CN" sz="2800">
                <a:solidFill>
                  <a:schemeClr val="tx1"/>
                </a:solidFill>
              </a:rPr>
              <a:t>create database </a:t>
            </a:r>
            <a:r>
              <a:rPr lang="zh-CN" altLang="en-US" sz="2800">
                <a:solidFill>
                  <a:schemeClr val="tx1"/>
                </a:solidFill>
              </a:rPr>
              <a:t>库名</a:t>
            </a:r>
            <a:r>
              <a:rPr lang="en-US" altLang="zh-CN" sz="2800">
                <a:solidFill>
                  <a:schemeClr val="tx1"/>
                </a:solidFill>
              </a:rPr>
              <a:t>; 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B </a:t>
            </a:r>
            <a:r>
              <a:rPr lang="zh-CN" altLang="en-US" sz="2800">
                <a:solidFill>
                  <a:schemeClr val="tx1"/>
                </a:solidFill>
              </a:rPr>
              <a:t>建表		</a:t>
            </a:r>
            <a:r>
              <a:rPr lang="en-US" altLang="zh-CN" sz="2800">
                <a:solidFill>
                  <a:schemeClr val="tx1"/>
                </a:solidFill>
              </a:rPr>
              <a:t>use </a:t>
            </a:r>
            <a:r>
              <a:rPr lang="zh-CN" altLang="en-US" sz="2800">
                <a:solidFill>
                  <a:schemeClr val="tx1"/>
                </a:solidFill>
              </a:rPr>
              <a:t>数据库名</a:t>
            </a:r>
            <a:r>
              <a:rPr lang="en-US" altLang="zh-CN" sz="2800">
                <a:solidFill>
                  <a:schemeClr val="tx1"/>
                </a:solidFill>
              </a:rPr>
              <a:t>;	create table </a:t>
            </a:r>
            <a:r>
              <a:rPr lang="zh-CN" altLang="en-US" sz="2800">
                <a:solidFill>
                  <a:schemeClr val="tx1"/>
                </a:solidFill>
              </a:rPr>
              <a:t>表名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字段设定列表</a:t>
            </a:r>
            <a:r>
              <a:rPr lang="en-US" altLang="zh-CN" sz="2800">
                <a:solidFill>
                  <a:schemeClr val="tx1"/>
                </a:solidFill>
              </a:rPr>
              <a:t>);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C </a:t>
            </a:r>
            <a:r>
              <a:rPr lang="zh-CN" altLang="en-US" sz="2800">
                <a:solidFill>
                  <a:schemeClr val="tx1"/>
                </a:solidFill>
              </a:rPr>
              <a:t>删除表		</a:t>
            </a:r>
            <a:r>
              <a:rPr lang="en-US" altLang="zh-CN" sz="2800">
                <a:solidFill>
                  <a:schemeClr val="tx1"/>
                </a:solidFill>
              </a:rPr>
              <a:t>drop table </a:t>
            </a:r>
            <a:r>
              <a:rPr lang="zh-CN" altLang="en-US" sz="2800">
                <a:solidFill>
                  <a:schemeClr val="tx1"/>
                </a:solidFill>
              </a:rPr>
              <a:t>表名</a:t>
            </a:r>
            <a:r>
              <a:rPr lang="en-US" altLang="zh-CN" sz="2800">
                <a:solidFill>
                  <a:schemeClr val="tx1"/>
                </a:solidFill>
              </a:rPr>
              <a:t>; 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D </a:t>
            </a:r>
            <a:r>
              <a:rPr lang="zh-CN" altLang="en-US" sz="2800">
                <a:solidFill>
                  <a:schemeClr val="tx1"/>
                </a:solidFill>
              </a:rPr>
              <a:t>删除库		</a:t>
            </a:r>
            <a:r>
              <a:rPr lang="en-US" altLang="zh-CN" sz="2800">
                <a:solidFill>
                  <a:schemeClr val="tx1"/>
                </a:solidFill>
              </a:rPr>
              <a:t>drop database </a:t>
            </a:r>
            <a:r>
              <a:rPr lang="zh-CN" altLang="en-US" sz="2800">
                <a:solidFill>
                  <a:schemeClr val="tx1"/>
                </a:solidFill>
              </a:rPr>
              <a:t>库名</a:t>
            </a:r>
            <a:r>
              <a:rPr lang="en-US" altLang="zh-CN" sz="2800">
                <a:solidFill>
                  <a:schemeClr val="tx1"/>
                </a:solidFill>
              </a:rPr>
              <a:t>;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43">
            <a:extLst>
              <a:ext uri="{FF2B5EF4-FFF2-40B4-BE49-F238E27FC236}">
                <a16:creationId xmlns:a16="http://schemas.microsoft.com/office/drawing/2014/main" id="{8E85CB45-A71D-46AF-BD81-548DAFDF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7587" name="Text Box 145">
            <a:extLst>
              <a:ext uri="{FF2B5EF4-FFF2-40B4-BE49-F238E27FC236}">
                <a16:creationId xmlns:a16="http://schemas.microsoft.com/office/drawing/2014/main" id="{C31E1B15-6513-482A-BE1F-11D7433BE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7588" name="TextBox 3">
            <a:extLst>
              <a:ext uri="{FF2B5EF4-FFF2-40B4-BE49-F238E27FC236}">
                <a16:creationId xmlns:a16="http://schemas.microsoft.com/office/drawing/2014/main" id="{47DD023E-1475-4F53-9F43-0336AFDB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5672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中的数据类型</a:t>
            </a:r>
          </a:p>
        </p:txBody>
      </p:sp>
      <p:sp>
        <p:nvSpPr>
          <p:cNvPr id="67589" name="Rectangle 17">
            <a:extLst>
              <a:ext uri="{FF2B5EF4-FFF2-40B4-BE49-F238E27FC236}">
                <a16:creationId xmlns:a16="http://schemas.microsoft.com/office/drawing/2014/main" id="{15E3A178-CCF3-4177-B8DF-D021F2B7942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7590" name="图片 6" descr="捕获.PNG">
            <a:extLst>
              <a:ext uri="{FF2B5EF4-FFF2-40B4-BE49-F238E27FC236}">
                <a16:creationId xmlns:a16="http://schemas.microsoft.com/office/drawing/2014/main" id="{B5F91C04-DF0F-4DC4-94C8-07763E9AE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876425"/>
            <a:ext cx="8643938" cy="70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43">
            <a:extLst>
              <a:ext uri="{FF2B5EF4-FFF2-40B4-BE49-F238E27FC236}">
                <a16:creationId xmlns:a16="http://schemas.microsoft.com/office/drawing/2014/main" id="{6AFEBBA8-7374-49C2-8B45-E72A5E3A5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8611" name="Text Box 145">
            <a:extLst>
              <a:ext uri="{FF2B5EF4-FFF2-40B4-BE49-F238E27FC236}">
                <a16:creationId xmlns:a16="http://schemas.microsoft.com/office/drawing/2014/main" id="{F85F3920-6B3B-4C8E-9A07-8F3406DD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8612" name="TextBox 3">
            <a:extLst>
              <a:ext uri="{FF2B5EF4-FFF2-40B4-BE49-F238E27FC236}">
                <a16:creationId xmlns:a16="http://schemas.microsoft.com/office/drawing/2014/main" id="{085D7025-17AA-4BE8-9432-00B19B98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5672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中的数据类型</a:t>
            </a:r>
          </a:p>
        </p:txBody>
      </p:sp>
      <p:sp>
        <p:nvSpPr>
          <p:cNvPr id="68613" name="Rectangle 17">
            <a:extLst>
              <a:ext uri="{FF2B5EF4-FFF2-40B4-BE49-F238E27FC236}">
                <a16:creationId xmlns:a16="http://schemas.microsoft.com/office/drawing/2014/main" id="{4A731B99-ADE7-4B6C-9CBB-8D20622E84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8614" name="图片 7" descr="捕获.PNG">
            <a:extLst>
              <a:ext uri="{FF2B5EF4-FFF2-40B4-BE49-F238E27FC236}">
                <a16:creationId xmlns:a16="http://schemas.microsoft.com/office/drawing/2014/main" id="{9334DAD8-405D-4C6E-AC30-3A2A3F31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233488"/>
            <a:ext cx="7429500" cy="67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Box 8">
            <a:extLst>
              <a:ext uri="{FF2B5EF4-FFF2-40B4-BE49-F238E27FC236}">
                <a16:creationId xmlns:a16="http://schemas.microsoft.com/office/drawing/2014/main" id="{13DCB362-B2ED-48B0-94FA-682522EE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7904163"/>
            <a:ext cx="11726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取值范围如果加了</a:t>
            </a:r>
            <a:r>
              <a:rPr lang="en-US" altLang="zh-CN" sz="2400">
                <a:solidFill>
                  <a:schemeClr val="tx1"/>
                </a:solidFill>
              </a:rPr>
              <a:t>unsigned</a:t>
            </a:r>
            <a:r>
              <a:rPr lang="zh-CN" altLang="en-US" sz="2400">
                <a:solidFill>
                  <a:schemeClr val="tx1"/>
                </a:solidFill>
              </a:rPr>
              <a:t>，则最大值翻倍，如</a:t>
            </a:r>
            <a:r>
              <a:rPr lang="en-US" altLang="zh-CN" sz="2400">
                <a:solidFill>
                  <a:schemeClr val="tx1"/>
                </a:solidFill>
              </a:rPr>
              <a:t>tinyint unsigned</a:t>
            </a:r>
            <a:r>
              <a:rPr lang="zh-CN" altLang="en-US" sz="2400">
                <a:solidFill>
                  <a:schemeClr val="tx1"/>
                </a:solidFill>
              </a:rPr>
              <a:t>的取值范围为</a:t>
            </a:r>
            <a:r>
              <a:rPr lang="en-US" altLang="zh-CN" sz="2400">
                <a:solidFill>
                  <a:schemeClr val="tx1"/>
                </a:solidFill>
              </a:rPr>
              <a:t>(0~256)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int(m)</a:t>
            </a:r>
            <a:r>
              <a:rPr lang="zh-CN" altLang="en-US" sz="2400">
                <a:solidFill>
                  <a:schemeClr val="tx1"/>
                </a:solidFill>
              </a:rPr>
              <a:t>里的</a:t>
            </a:r>
            <a:r>
              <a:rPr lang="en-US" altLang="zh-CN" sz="2400">
                <a:solidFill>
                  <a:schemeClr val="tx1"/>
                </a:solidFill>
              </a:rPr>
              <a:t>m</a:t>
            </a:r>
            <a:r>
              <a:rPr lang="zh-CN" altLang="en-US" sz="2400">
                <a:solidFill>
                  <a:schemeClr val="tx1"/>
                </a:solidFill>
              </a:rPr>
              <a:t>是表示</a:t>
            </a:r>
            <a:r>
              <a:rPr lang="en-US" altLang="zh-CN" sz="2400">
                <a:solidFill>
                  <a:schemeClr val="tx1"/>
                </a:solidFill>
              </a:rPr>
              <a:t>SELECT</a:t>
            </a:r>
            <a:r>
              <a:rPr lang="zh-CN" altLang="en-US" sz="2400">
                <a:solidFill>
                  <a:schemeClr val="tx1"/>
                </a:solidFill>
              </a:rPr>
              <a:t>查询结果集中的显示宽度，并不影响实际的取值范围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d</a:t>
            </a:r>
            <a:r>
              <a:rPr lang="zh-CN" altLang="en-US" sz="2400">
                <a:solidFill>
                  <a:schemeClr val="tx1"/>
                </a:solidFill>
              </a:rPr>
              <a:t>小数位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43">
            <a:extLst>
              <a:ext uri="{FF2B5EF4-FFF2-40B4-BE49-F238E27FC236}">
                <a16:creationId xmlns:a16="http://schemas.microsoft.com/office/drawing/2014/main" id="{74DD85E1-5F4B-42AD-BAF6-962A4206E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9635" name="Text Box 145">
            <a:extLst>
              <a:ext uri="{FF2B5EF4-FFF2-40B4-BE49-F238E27FC236}">
                <a16:creationId xmlns:a16="http://schemas.microsoft.com/office/drawing/2014/main" id="{5F5FA4FD-F05D-4DF3-A36A-D6C263F8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9636" name="TextBox 3">
            <a:extLst>
              <a:ext uri="{FF2B5EF4-FFF2-40B4-BE49-F238E27FC236}">
                <a16:creationId xmlns:a16="http://schemas.microsoft.com/office/drawing/2014/main" id="{5F9EA822-1DC7-4F8E-A3DB-6747D13C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50022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表操作常用语法</a:t>
            </a:r>
          </a:p>
        </p:txBody>
      </p:sp>
      <p:sp>
        <p:nvSpPr>
          <p:cNvPr id="69637" name="Rectangle 17">
            <a:extLst>
              <a:ext uri="{FF2B5EF4-FFF2-40B4-BE49-F238E27FC236}">
                <a16:creationId xmlns:a16="http://schemas.microsoft.com/office/drawing/2014/main" id="{1BB7C667-A9AF-4C3F-A633-BBC2234789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8" name="TextBox 9">
            <a:extLst>
              <a:ext uri="{FF2B5EF4-FFF2-40B4-BE49-F238E27FC236}">
                <a16:creationId xmlns:a16="http://schemas.microsoft.com/office/drawing/2014/main" id="{CACC6B9F-8818-4E95-A750-792536B07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1243013"/>
            <a:ext cx="12120562" cy="78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清空表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TRUNCATE table_name;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删除表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DROP table_name;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DROP TABLE IF EXISTS table_name;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显示指定表的表结构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DESCRIBE table_name;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重命名表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ALTER TABLE table1 RENAME table2;</a:t>
            </a:r>
          </a:p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改变一个字段的属性，同时重命名字段名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ALTER TABLE table_name CHANGE old_name new_name VARCHAR(80) NOT NULL;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不改变字段名的字段属性修改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ALTER TABLE table_name MODIFY field_name VARCHAR(100) NOT NULL;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在表开头添加一个字段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ALTER TABLE table_name ADD field_name VARCHAR(10) NOT NULL FIRST;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在表结尾添加一个字段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ALTER TABLE table_name ADD field_name VARCHAR(10) NOT NULL;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在某个字段之后添加一个字段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ALTER TABLE table_name ADD field_name VARCHAR(10) NOT NULL AFTER field_x;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删除表中的一个字段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ALTER TABLE table_name DROP field_name;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43">
            <a:extLst>
              <a:ext uri="{FF2B5EF4-FFF2-40B4-BE49-F238E27FC236}">
                <a16:creationId xmlns:a16="http://schemas.microsoft.com/office/drawing/2014/main" id="{A3947335-F1CD-4366-9F40-4C814C72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70659" name="Text Box 145">
            <a:extLst>
              <a:ext uri="{FF2B5EF4-FFF2-40B4-BE49-F238E27FC236}">
                <a16:creationId xmlns:a16="http://schemas.microsoft.com/office/drawing/2014/main" id="{F02125D8-51B5-4CD3-97F5-21789D246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70660" name="TextBox 3">
            <a:extLst>
              <a:ext uri="{FF2B5EF4-FFF2-40B4-BE49-F238E27FC236}">
                <a16:creationId xmlns:a16="http://schemas.microsoft.com/office/drawing/2014/main" id="{90E1B6D7-6F63-40C6-9D81-95FF4178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5426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中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SQL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语句的使用</a:t>
            </a:r>
          </a:p>
        </p:txBody>
      </p:sp>
      <p:sp>
        <p:nvSpPr>
          <p:cNvPr id="70661" name="Rectangle 17">
            <a:extLst>
              <a:ext uri="{FF2B5EF4-FFF2-40B4-BE49-F238E27FC236}">
                <a16:creationId xmlns:a16="http://schemas.microsoft.com/office/drawing/2014/main" id="{DC0932D1-5165-4732-A787-BD02DE2BFC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62" name="TextBox 7">
            <a:extLst>
              <a:ext uri="{FF2B5EF4-FFF2-40B4-BE49-F238E27FC236}">
                <a16:creationId xmlns:a16="http://schemas.microsoft.com/office/drawing/2014/main" id="{0A8CFBE2-86DC-4447-9A3E-0C4C52A61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025650"/>
            <a:ext cx="1097915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几个简单的基本的</a:t>
            </a:r>
            <a:r>
              <a:rPr lang="en-US" altLang="zh-CN" sz="3200">
                <a:solidFill>
                  <a:schemeClr val="tx1"/>
                </a:solidFill>
              </a:rPr>
              <a:t>sql</a:t>
            </a:r>
            <a:r>
              <a:rPr lang="zh-CN" altLang="en-US" sz="3200">
                <a:solidFill>
                  <a:schemeClr val="tx1"/>
                </a:solidFill>
              </a:rPr>
              <a:t>语句：</a:t>
            </a: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选择：</a:t>
            </a:r>
            <a:r>
              <a:rPr lang="en-US" altLang="zh-CN" sz="3200">
                <a:solidFill>
                  <a:schemeClr val="tx1"/>
                </a:solidFill>
              </a:rPr>
              <a:t>select * from table1 where </a:t>
            </a:r>
            <a:r>
              <a:rPr lang="zh-CN" altLang="en-US" sz="3200">
                <a:solidFill>
                  <a:schemeClr val="tx1"/>
                </a:solidFill>
              </a:rPr>
              <a:t>范围</a:t>
            </a:r>
            <a:r>
              <a:rPr lang="en-US" altLang="zh-CN" sz="3200">
                <a:solidFill>
                  <a:schemeClr val="tx1"/>
                </a:solidFill>
              </a:rPr>
              <a:t>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插入：</a:t>
            </a:r>
            <a:r>
              <a:rPr lang="en-US" altLang="zh-CN" sz="3200">
                <a:solidFill>
                  <a:schemeClr val="tx1"/>
                </a:solidFill>
              </a:rPr>
              <a:t>insert into table1(field1,field2) values(value1,value2);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删除：</a:t>
            </a:r>
            <a:r>
              <a:rPr lang="en-US" altLang="zh-CN" sz="3200">
                <a:solidFill>
                  <a:schemeClr val="tx1"/>
                </a:solidFill>
              </a:rPr>
              <a:t>delete from table1 where </a:t>
            </a:r>
            <a:r>
              <a:rPr lang="zh-CN" altLang="en-US" sz="3200">
                <a:solidFill>
                  <a:schemeClr val="tx1"/>
                </a:solidFill>
              </a:rPr>
              <a:t>范围</a:t>
            </a:r>
            <a:r>
              <a:rPr lang="en-US" altLang="zh-CN" sz="3200">
                <a:solidFill>
                  <a:schemeClr val="tx1"/>
                </a:solidFill>
              </a:rPr>
              <a:t>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更新：</a:t>
            </a:r>
            <a:r>
              <a:rPr lang="en-US" altLang="zh-CN" sz="3200">
                <a:solidFill>
                  <a:schemeClr val="tx1"/>
                </a:solidFill>
              </a:rPr>
              <a:t>update table1 set field1=value1 where </a:t>
            </a:r>
            <a:r>
              <a:rPr lang="zh-CN" altLang="en-US" sz="3200">
                <a:solidFill>
                  <a:schemeClr val="tx1"/>
                </a:solidFill>
              </a:rPr>
              <a:t>范围</a:t>
            </a:r>
            <a:r>
              <a:rPr lang="en-US" altLang="zh-CN" sz="3200">
                <a:solidFill>
                  <a:schemeClr val="tx1"/>
                </a:solidFill>
              </a:rPr>
              <a:t>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查找：</a:t>
            </a:r>
            <a:r>
              <a:rPr lang="en-US" altLang="zh-CN" sz="3200">
                <a:solidFill>
                  <a:schemeClr val="tx1"/>
                </a:solidFill>
              </a:rPr>
              <a:t>select * from table1 where field1 like ’%value1%’;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排序：</a:t>
            </a:r>
            <a:r>
              <a:rPr lang="en-US" altLang="zh-CN" sz="3200">
                <a:solidFill>
                  <a:schemeClr val="tx1"/>
                </a:solidFill>
              </a:rPr>
              <a:t>select * from table1 order by field1,field2 [desc];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别名：</a:t>
            </a:r>
            <a:r>
              <a:rPr lang="en-US" altLang="zh-CN" sz="3200">
                <a:solidFill>
                  <a:schemeClr val="tx1"/>
                </a:solidFill>
              </a:rPr>
              <a:t>select count as totalcount from table1;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求和：</a:t>
            </a:r>
            <a:r>
              <a:rPr lang="en-US" altLang="zh-CN" sz="3200">
                <a:solidFill>
                  <a:schemeClr val="tx1"/>
                </a:solidFill>
              </a:rPr>
              <a:t>select sum(field1) as sumvalue from table1;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平均：</a:t>
            </a:r>
            <a:r>
              <a:rPr lang="en-US" altLang="zh-CN" sz="3200">
                <a:solidFill>
                  <a:schemeClr val="tx1"/>
                </a:solidFill>
              </a:rPr>
              <a:t>select avg(field1) as avgvalue from table1;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最大：</a:t>
            </a:r>
            <a:r>
              <a:rPr lang="en-US" altLang="zh-CN" sz="3200">
                <a:solidFill>
                  <a:schemeClr val="tx1"/>
                </a:solidFill>
              </a:rPr>
              <a:t>select max(field1) as maxvalue from table1;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最小：</a:t>
            </a:r>
            <a:r>
              <a:rPr lang="en-US" altLang="zh-CN" sz="3200">
                <a:solidFill>
                  <a:schemeClr val="tx1"/>
                </a:solidFill>
              </a:rPr>
              <a:t>select min(field1) as minvalue from table1;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43">
            <a:extLst>
              <a:ext uri="{FF2B5EF4-FFF2-40B4-BE49-F238E27FC236}">
                <a16:creationId xmlns:a16="http://schemas.microsoft.com/office/drawing/2014/main" id="{2EFE081E-829E-4F53-BE8A-0CE63EB0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71683" name="Text Box 145">
            <a:extLst>
              <a:ext uri="{FF2B5EF4-FFF2-40B4-BE49-F238E27FC236}">
                <a16:creationId xmlns:a16="http://schemas.microsoft.com/office/drawing/2014/main" id="{B3B0F5AB-5653-4BD2-AEA0-E71CF89E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71684" name="TextBox 3">
            <a:extLst>
              <a:ext uri="{FF2B5EF4-FFF2-40B4-BE49-F238E27FC236}">
                <a16:creationId xmlns:a16="http://schemas.microsoft.com/office/drawing/2014/main" id="{5C3AA8CD-6EF2-4FA6-975B-83ADBDC3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5426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中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SQL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语句的使用</a:t>
            </a:r>
          </a:p>
        </p:txBody>
      </p:sp>
      <p:sp>
        <p:nvSpPr>
          <p:cNvPr id="71685" name="Rectangle 17">
            <a:extLst>
              <a:ext uri="{FF2B5EF4-FFF2-40B4-BE49-F238E27FC236}">
                <a16:creationId xmlns:a16="http://schemas.microsoft.com/office/drawing/2014/main" id="{FEB5F434-812E-4CFB-8B13-0FB0F1FDC6F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6" name="TextBox 7">
            <a:extLst>
              <a:ext uri="{FF2B5EF4-FFF2-40B4-BE49-F238E27FC236}">
                <a16:creationId xmlns:a16="http://schemas.microsoft.com/office/drawing/2014/main" id="{F2E9E4D6-91C8-4CF8-A03F-B23C38FD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025650"/>
            <a:ext cx="118808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使用外连接：</a:t>
            </a:r>
          </a:p>
          <a:p>
            <a:pPr algn="l" eaLnBrk="1" hangingPunct="1"/>
            <a:r>
              <a:rPr lang="en-US" altLang="zh-CN" sz="3200">
                <a:solidFill>
                  <a:schemeClr val="tx1"/>
                </a:solidFill>
              </a:rPr>
              <a:t>	A</a:t>
            </a:r>
            <a:r>
              <a:rPr lang="zh-CN" altLang="en-US" sz="3200">
                <a:solidFill>
                  <a:schemeClr val="tx1"/>
                </a:solidFill>
              </a:rPr>
              <a:t>、</a:t>
            </a:r>
            <a:r>
              <a:rPr lang="en-US" altLang="zh-CN" sz="3200">
                <a:solidFill>
                  <a:schemeClr val="tx1"/>
                </a:solidFill>
              </a:rPr>
              <a:t>left 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en-US" altLang="zh-CN" sz="3200">
                <a:solidFill>
                  <a:schemeClr val="tx1"/>
                </a:solidFill>
              </a:rPr>
              <a:t>(outer)  join</a:t>
            </a:r>
            <a:r>
              <a:rPr lang="zh-CN" altLang="en-US" sz="3200">
                <a:solidFill>
                  <a:schemeClr val="tx1"/>
                </a:solidFill>
              </a:rPr>
              <a:t>：</a:t>
            </a:r>
          </a:p>
          <a:p>
            <a:pPr algn="l" eaLnBrk="1" hangingPunct="1"/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左外连接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左连接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：结果集既包括连接表的匹配行，也包括左连接表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的所有行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	</a:t>
            </a:r>
            <a:r>
              <a:rPr lang="en-US" altLang="zh-CN" sz="3200">
                <a:solidFill>
                  <a:schemeClr val="tx1"/>
                </a:solidFill>
              </a:rPr>
              <a:t>B</a:t>
            </a:r>
            <a:r>
              <a:rPr lang="zh-CN" altLang="en-US" sz="3200">
                <a:solidFill>
                  <a:schemeClr val="tx1"/>
                </a:solidFill>
              </a:rPr>
              <a:t>：</a:t>
            </a:r>
            <a:r>
              <a:rPr lang="en-US" altLang="zh-CN" sz="3200">
                <a:solidFill>
                  <a:schemeClr val="tx1"/>
                </a:solidFill>
              </a:rPr>
              <a:t>right  (outer) join: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右外连接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右连接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：结果集既包括连接表的匹配连接行，也包括右连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接表的所有行</a:t>
            </a:r>
            <a:endParaRPr lang="zh-CN" altLang="en-US" sz="32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3200">
                <a:solidFill>
                  <a:schemeClr val="tx1"/>
                </a:solidFill>
              </a:rPr>
              <a:t>	</a:t>
            </a:r>
            <a:r>
              <a:rPr lang="en-US" altLang="zh-CN" sz="3200">
                <a:solidFill>
                  <a:schemeClr val="tx1"/>
                </a:solidFill>
              </a:rPr>
              <a:t>C</a:t>
            </a:r>
            <a:r>
              <a:rPr lang="zh-CN" altLang="en-US" sz="3200">
                <a:solidFill>
                  <a:schemeClr val="tx1"/>
                </a:solidFill>
              </a:rPr>
              <a:t>：</a:t>
            </a:r>
            <a:r>
              <a:rPr lang="en-US" altLang="zh-CN" sz="3200">
                <a:solidFill>
                  <a:schemeClr val="tx1"/>
                </a:solidFill>
              </a:rPr>
              <a:t>full  (outer) join</a:t>
            </a:r>
            <a:r>
              <a:rPr lang="zh-CN" altLang="en-US" sz="3200">
                <a:solidFill>
                  <a:schemeClr val="tx1"/>
                </a:solidFill>
              </a:rPr>
              <a:t>：</a:t>
            </a:r>
          </a:p>
          <a:p>
            <a:pPr algn="l" eaLnBrk="1" hangingPunct="1"/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全外连接：不仅包括符号连接表的匹配行，还包括两个连接表中的所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有记录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43">
            <a:extLst>
              <a:ext uri="{FF2B5EF4-FFF2-40B4-BE49-F238E27FC236}">
                <a16:creationId xmlns:a16="http://schemas.microsoft.com/office/drawing/2014/main" id="{972CB2B9-AB01-4B6B-AABE-BBD9B15A1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72707" name="Text Box 145">
            <a:extLst>
              <a:ext uri="{FF2B5EF4-FFF2-40B4-BE49-F238E27FC236}">
                <a16:creationId xmlns:a16="http://schemas.microsoft.com/office/drawing/2014/main" id="{C9DD5DAD-A9E7-419C-B448-D501AB17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72708" name="TextBox 3">
            <a:extLst>
              <a:ext uri="{FF2B5EF4-FFF2-40B4-BE49-F238E27FC236}">
                <a16:creationId xmlns:a16="http://schemas.microsoft.com/office/drawing/2014/main" id="{37465576-38F2-4A54-8BD4-12ACC126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63166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使用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C#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程序操作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</a:t>
            </a:r>
          </a:p>
        </p:txBody>
      </p:sp>
      <p:sp>
        <p:nvSpPr>
          <p:cNvPr id="72709" name="Rectangle 17">
            <a:extLst>
              <a:ext uri="{FF2B5EF4-FFF2-40B4-BE49-F238E27FC236}">
                <a16:creationId xmlns:a16="http://schemas.microsoft.com/office/drawing/2014/main" id="{486CD402-B441-4F0F-BCDE-C618F0E8D4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0" name="TextBox 7">
            <a:extLst>
              <a:ext uri="{FF2B5EF4-FFF2-40B4-BE49-F238E27FC236}">
                <a16:creationId xmlns:a16="http://schemas.microsoft.com/office/drawing/2014/main" id="{DAAE9920-1A33-4C13-9FED-608C6820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025650"/>
            <a:ext cx="11710988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1- 	</a:t>
            </a:r>
            <a:r>
              <a:rPr lang="zh-CN" altLang="en-US" sz="2400">
                <a:solidFill>
                  <a:schemeClr val="tx1"/>
                </a:solidFill>
              </a:rPr>
              <a:t>将</a:t>
            </a:r>
            <a:r>
              <a:rPr lang="en-US" altLang="zh-CN" sz="2400">
                <a:solidFill>
                  <a:schemeClr val="tx1"/>
                </a:solidFill>
              </a:rPr>
              <a:t>MySql.Data.dll</a:t>
            </a:r>
            <a:r>
              <a:rPr lang="zh-CN" altLang="en-US" sz="2400">
                <a:solidFill>
                  <a:schemeClr val="tx1"/>
                </a:solidFill>
              </a:rPr>
              <a:t>引用到你的项目中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添加引用后在你的数据库操作类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如</a:t>
            </a:r>
            <a:r>
              <a:rPr lang="en-US" altLang="zh-CN" sz="2400">
                <a:solidFill>
                  <a:schemeClr val="tx1"/>
                </a:solidFill>
              </a:rPr>
              <a:t>MySqlHelper.cs)</a:t>
            </a:r>
            <a:r>
              <a:rPr lang="zh-CN" altLang="en-US" sz="2400">
                <a:solidFill>
                  <a:schemeClr val="tx1"/>
                </a:solidFill>
              </a:rPr>
              <a:t>中添加引用声明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using MySql.Data;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	using MySql.Data.MySqlClient;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2-	</a:t>
            </a:r>
            <a:r>
              <a:rPr lang="zh-CN" altLang="en-US" sz="2400">
                <a:solidFill>
                  <a:schemeClr val="tx1"/>
                </a:solidFill>
              </a:rPr>
              <a:t>添加一个</a:t>
            </a:r>
            <a:r>
              <a:rPr lang="en-US" altLang="zh-CN" sz="2400">
                <a:solidFill>
                  <a:schemeClr val="tx1"/>
                </a:solidFill>
              </a:rPr>
              <a:t>MySqlHelper</a:t>
            </a:r>
            <a:r>
              <a:rPr lang="zh-CN" altLang="en-US" sz="2400">
                <a:solidFill>
                  <a:schemeClr val="tx1"/>
                </a:solidFill>
              </a:rPr>
              <a:t>类来对</a:t>
            </a:r>
            <a:r>
              <a:rPr lang="en-US" altLang="zh-CN" sz="2400">
                <a:solidFill>
                  <a:schemeClr val="tx1"/>
                </a:solidFill>
              </a:rPr>
              <a:t>MySql</a:t>
            </a:r>
            <a:r>
              <a:rPr lang="zh-CN" altLang="en-US" sz="2400">
                <a:solidFill>
                  <a:schemeClr val="tx1"/>
                </a:solidFill>
              </a:rPr>
              <a:t>数据库进行操作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连接数据库字符串：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User ID=root;Password=myPassword;Host=localhost;Port=3306;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Database=myDataBase;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其中：</a:t>
            </a:r>
            <a:r>
              <a:rPr lang="en-US" altLang="zh-CN" sz="2400">
                <a:solidFill>
                  <a:schemeClr val="tx1"/>
                </a:solidFill>
              </a:rPr>
              <a:t>User ID </a:t>
            </a:r>
            <a:r>
              <a:rPr lang="zh-CN" altLang="en-US" sz="2400">
                <a:solidFill>
                  <a:schemeClr val="tx1"/>
                </a:solidFill>
              </a:rPr>
              <a:t>指定连接数据库的数据库账户名，</a:t>
            </a:r>
            <a:r>
              <a:rPr lang="en-US" altLang="zh-CN" sz="2400">
                <a:solidFill>
                  <a:schemeClr val="tx1"/>
                </a:solidFill>
              </a:rPr>
              <a:t>Password</a:t>
            </a:r>
            <a:r>
              <a:rPr lang="zh-CN" altLang="en-US" sz="2400">
                <a:solidFill>
                  <a:schemeClr val="tx1"/>
                </a:solidFill>
              </a:rPr>
              <a:t>指用户密码</a:t>
            </a:r>
            <a:r>
              <a:rPr lang="en-US" altLang="zh-CN" sz="2400">
                <a:solidFill>
                  <a:schemeClr val="tx1"/>
                </a:solidFill>
              </a:rPr>
              <a:t>,Host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指主机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本地主机为</a:t>
            </a:r>
            <a:r>
              <a:rPr lang="en-US" altLang="zh-CN" sz="2400">
                <a:solidFill>
                  <a:schemeClr val="tx1"/>
                </a:solidFill>
              </a:rPr>
              <a:t>localhost)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altLang="zh-CN" sz="2400">
                <a:solidFill>
                  <a:schemeClr val="tx1"/>
                </a:solidFill>
              </a:rPr>
              <a:t>Port</a:t>
            </a:r>
            <a:r>
              <a:rPr lang="zh-CN" altLang="en-US" sz="2400">
                <a:solidFill>
                  <a:schemeClr val="tx1"/>
                </a:solidFill>
              </a:rPr>
              <a:t>指端口号，</a:t>
            </a:r>
            <a:r>
              <a:rPr lang="en-US" altLang="zh-CN" sz="2400">
                <a:solidFill>
                  <a:schemeClr val="tx1"/>
                </a:solidFill>
              </a:rPr>
              <a:t>Database</a:t>
            </a:r>
            <a:r>
              <a:rPr lang="zh-CN" altLang="en-US" sz="2400">
                <a:solidFill>
                  <a:schemeClr val="tx1"/>
                </a:solidFill>
              </a:rPr>
              <a:t>指数据库名称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使用“</a:t>
            </a:r>
            <a:r>
              <a:rPr lang="en-US" altLang="zh-CN" sz="2400">
                <a:solidFill>
                  <a:schemeClr val="tx1"/>
                </a:solidFill>
              </a:rPr>
              <a:t>MySqlConnection</a:t>
            </a:r>
            <a:r>
              <a:rPr lang="zh-CN" altLang="en-US" sz="2400">
                <a:solidFill>
                  <a:schemeClr val="tx1"/>
                </a:solidFill>
              </a:rPr>
              <a:t>”创建连接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MySqlConnection </a:t>
            </a:r>
            <a:r>
              <a:rPr lang="zh-CN" altLang="en-US" sz="2400">
                <a:solidFill>
                  <a:schemeClr val="tx1"/>
                </a:solidFill>
              </a:rPr>
              <a:t>连接 </a:t>
            </a:r>
            <a:r>
              <a:rPr lang="en-US" altLang="zh-CN" sz="2400">
                <a:solidFill>
                  <a:schemeClr val="tx1"/>
                </a:solidFill>
              </a:rPr>
              <a:t>= new MySqlConnection(“</a:t>
            </a:r>
            <a:r>
              <a:rPr lang="zh-CN" altLang="en-US" sz="2400">
                <a:solidFill>
                  <a:schemeClr val="tx1"/>
                </a:solidFill>
              </a:rPr>
              <a:t>连接字符串”</a:t>
            </a:r>
            <a:r>
              <a:rPr lang="en-US" altLang="zh-CN" sz="2400">
                <a:solidFill>
                  <a:schemeClr val="tx1"/>
                </a:solidFill>
              </a:rPr>
              <a:t>);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创建连接之后，可以使用“连接</a:t>
            </a:r>
            <a:r>
              <a:rPr lang="en-US" altLang="zh-CN" sz="2400">
                <a:solidFill>
                  <a:schemeClr val="tx1"/>
                </a:solidFill>
              </a:rPr>
              <a:t>.open()</a:t>
            </a:r>
            <a:r>
              <a:rPr lang="zh-CN" altLang="en-US" sz="2400">
                <a:solidFill>
                  <a:schemeClr val="tx1"/>
                </a:solidFill>
              </a:rPr>
              <a:t>”打开连接，使用“连接</a:t>
            </a:r>
            <a:r>
              <a:rPr lang="en-US" altLang="zh-CN" sz="2400">
                <a:solidFill>
                  <a:schemeClr val="tx1"/>
                </a:solidFill>
              </a:rPr>
              <a:t>.close()</a:t>
            </a:r>
            <a:r>
              <a:rPr lang="zh-CN" altLang="en-US" sz="2400">
                <a:solidFill>
                  <a:schemeClr val="tx1"/>
                </a:solidFill>
              </a:rPr>
              <a:t>”关闭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已打开的连接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43">
            <a:extLst>
              <a:ext uri="{FF2B5EF4-FFF2-40B4-BE49-F238E27FC236}">
                <a16:creationId xmlns:a16="http://schemas.microsoft.com/office/drawing/2014/main" id="{1224BCF9-D72F-4C12-B412-0B4D08FF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73731" name="Text Box 145">
            <a:extLst>
              <a:ext uri="{FF2B5EF4-FFF2-40B4-BE49-F238E27FC236}">
                <a16:creationId xmlns:a16="http://schemas.microsoft.com/office/drawing/2014/main" id="{CFE96CD4-BEFA-4FF2-842F-A0762800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73732" name="TextBox 3">
            <a:extLst>
              <a:ext uri="{FF2B5EF4-FFF2-40B4-BE49-F238E27FC236}">
                <a16:creationId xmlns:a16="http://schemas.microsoft.com/office/drawing/2014/main" id="{DC7E1209-920F-48B0-89E7-0C43EFE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63166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使用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C#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程序操作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</a:t>
            </a:r>
          </a:p>
        </p:txBody>
      </p:sp>
      <p:sp>
        <p:nvSpPr>
          <p:cNvPr id="73733" name="Rectangle 17">
            <a:extLst>
              <a:ext uri="{FF2B5EF4-FFF2-40B4-BE49-F238E27FC236}">
                <a16:creationId xmlns:a16="http://schemas.microsoft.com/office/drawing/2014/main" id="{EAEBFCD3-60D9-4A05-A980-B99F4778F7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3734" name="TextBox 7">
            <a:extLst>
              <a:ext uri="{FF2B5EF4-FFF2-40B4-BE49-F238E27FC236}">
                <a16:creationId xmlns:a16="http://schemas.microsoft.com/office/drawing/2014/main" id="{B4BF3F2D-E648-4AF7-A60A-AB386B21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003425"/>
            <a:ext cx="123491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3-	</a:t>
            </a:r>
            <a:r>
              <a:rPr lang="zh-CN" altLang="en-US" sz="2400">
                <a:solidFill>
                  <a:schemeClr val="tx1"/>
                </a:solidFill>
              </a:rPr>
              <a:t>在连接成功打开之后，就可以进行数据库的操作：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MySqlCommand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 	</a:t>
            </a:r>
            <a:r>
              <a:rPr lang="zh-CN" altLang="en-US" sz="2400">
                <a:solidFill>
                  <a:schemeClr val="tx1"/>
                </a:solidFill>
              </a:rPr>
              <a:t>用于表示一个</a:t>
            </a:r>
            <a:r>
              <a:rPr lang="en-US" altLang="zh-CN" sz="2400">
                <a:solidFill>
                  <a:schemeClr val="tx1"/>
                </a:solidFill>
              </a:rPr>
              <a:t>SQL</a:t>
            </a:r>
            <a:r>
              <a:rPr lang="zh-CN" altLang="en-US" sz="2400">
                <a:solidFill>
                  <a:schemeClr val="tx1"/>
                </a:solidFill>
              </a:rPr>
              <a:t>语句或存储过程在</a:t>
            </a:r>
            <a:r>
              <a:rPr lang="en-US" altLang="zh-CN" sz="2400">
                <a:solidFill>
                  <a:schemeClr val="tx1"/>
                </a:solidFill>
              </a:rPr>
              <a:t>MySQL</a:t>
            </a:r>
            <a:r>
              <a:rPr lang="zh-CN" altLang="en-US" sz="2400">
                <a:solidFill>
                  <a:schemeClr val="tx1"/>
                </a:solidFill>
              </a:rPr>
              <a:t>数据库上执行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构造函数：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 	MySqlCommand()			</a:t>
            </a:r>
            <a:r>
              <a:rPr lang="zh-CN" altLang="en-US" sz="2400">
                <a:solidFill>
                  <a:schemeClr val="tx1"/>
                </a:solidFill>
              </a:rPr>
              <a:t>创建一个默认</a:t>
            </a:r>
            <a:r>
              <a:rPr lang="en-US" altLang="zh-CN" sz="2400">
                <a:solidFill>
                  <a:schemeClr val="tx1"/>
                </a:solidFill>
              </a:rPr>
              <a:t>MySqlCommand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MySqlCommand(string cmd)	</a:t>
            </a:r>
            <a:r>
              <a:rPr lang="zh-CN" altLang="en-US" sz="2400">
                <a:solidFill>
                  <a:schemeClr val="tx1"/>
                </a:solidFill>
              </a:rPr>
              <a:t>创建一个需要执行</a:t>
            </a:r>
            <a:r>
              <a:rPr lang="en-US" altLang="zh-CN" sz="2400">
                <a:solidFill>
                  <a:schemeClr val="tx1"/>
                </a:solidFill>
              </a:rPr>
              <a:t>cmd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en-US" altLang="zh-CN" sz="2400">
                <a:solidFill>
                  <a:schemeClr val="tx1"/>
                </a:solidFill>
              </a:rPr>
              <a:t>MySqlCommand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MySqlCommand(string cmd,MySqlConnection con)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创建一个需要在连接</a:t>
            </a:r>
            <a:r>
              <a:rPr lang="en-US" altLang="zh-CN" sz="2400">
                <a:solidFill>
                  <a:schemeClr val="tx1"/>
                </a:solidFill>
              </a:rPr>
              <a:t>con</a:t>
            </a:r>
            <a:r>
              <a:rPr lang="zh-CN" altLang="en-US" sz="2400">
                <a:solidFill>
                  <a:schemeClr val="tx1"/>
                </a:solidFill>
              </a:rPr>
              <a:t>的数据库上执行</a:t>
            </a:r>
            <a:r>
              <a:rPr lang="en-US" altLang="zh-CN" sz="2400">
                <a:solidFill>
                  <a:schemeClr val="tx1"/>
                </a:solidFill>
              </a:rPr>
              <a:t>cmd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en-US" altLang="zh-CN" sz="2400">
                <a:solidFill>
                  <a:schemeClr val="tx1"/>
                </a:solidFill>
              </a:rPr>
              <a:t>MySqlCommand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常用成员属性：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CommandText			</a:t>
            </a:r>
            <a:r>
              <a:rPr lang="zh-CN" altLang="en-US" sz="2400">
                <a:solidFill>
                  <a:schemeClr val="tx1"/>
                </a:solidFill>
              </a:rPr>
              <a:t>需要执行的</a:t>
            </a:r>
            <a:r>
              <a:rPr lang="en-US" altLang="zh-CN" sz="2400">
                <a:solidFill>
                  <a:schemeClr val="tx1"/>
                </a:solidFill>
              </a:rPr>
              <a:t>cmd</a:t>
            </a:r>
            <a:r>
              <a:rPr lang="zh-CN" altLang="en-US" sz="2400">
                <a:solidFill>
                  <a:schemeClr val="tx1"/>
                </a:solidFill>
              </a:rPr>
              <a:t>命令字符串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Connection				</a:t>
            </a:r>
            <a:r>
              <a:rPr lang="zh-CN" altLang="en-US" sz="2400">
                <a:solidFill>
                  <a:schemeClr val="tx1"/>
                </a:solidFill>
              </a:rPr>
              <a:t>连接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常用成员方法：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ExecuteReader			</a:t>
            </a:r>
            <a:r>
              <a:rPr lang="zh-CN" altLang="en-US" sz="2400">
                <a:solidFill>
                  <a:schemeClr val="tx1"/>
                </a:solidFill>
              </a:rPr>
              <a:t>执行</a:t>
            </a:r>
            <a:r>
              <a:rPr lang="en-US" altLang="zh-CN" sz="2400">
                <a:solidFill>
                  <a:schemeClr val="tx1"/>
                </a:solidFill>
              </a:rPr>
              <a:t>cmd</a:t>
            </a:r>
            <a:r>
              <a:rPr lang="zh-CN" altLang="en-US" sz="2400">
                <a:solidFill>
                  <a:schemeClr val="tx1"/>
                </a:solidFill>
              </a:rPr>
              <a:t>并且返回得到的结果集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ExecuteNonQuery			</a:t>
            </a:r>
            <a:r>
              <a:rPr lang="zh-CN" altLang="en-US" sz="2400">
                <a:solidFill>
                  <a:schemeClr val="tx1"/>
                </a:solidFill>
              </a:rPr>
              <a:t>执行像</a:t>
            </a:r>
            <a:r>
              <a:rPr lang="en-US" altLang="zh-CN" sz="2400">
                <a:solidFill>
                  <a:schemeClr val="tx1"/>
                </a:solidFill>
              </a:rPr>
              <a:t>INSERT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DELETE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UPDATE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en-US" altLang="zh-CN" sz="2400">
                <a:solidFill>
                  <a:schemeClr val="tx1"/>
                </a:solidFill>
              </a:rPr>
              <a:t>SQL</a:t>
            </a:r>
            <a:r>
              <a:rPr lang="zh-CN" altLang="en-US" sz="2400">
                <a:solidFill>
                  <a:schemeClr val="tx1"/>
                </a:solidFill>
              </a:rPr>
              <a:t>语句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43">
            <a:extLst>
              <a:ext uri="{FF2B5EF4-FFF2-40B4-BE49-F238E27FC236}">
                <a16:creationId xmlns:a16="http://schemas.microsoft.com/office/drawing/2014/main" id="{C2BFD069-BBCE-45FE-8D15-E47D98F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74755" name="Text Box 145">
            <a:extLst>
              <a:ext uri="{FF2B5EF4-FFF2-40B4-BE49-F238E27FC236}">
                <a16:creationId xmlns:a16="http://schemas.microsoft.com/office/drawing/2014/main" id="{3B110F59-6509-4B67-874C-DE115826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74756" name="TextBox 3">
            <a:extLst>
              <a:ext uri="{FF2B5EF4-FFF2-40B4-BE49-F238E27FC236}">
                <a16:creationId xmlns:a16="http://schemas.microsoft.com/office/drawing/2014/main" id="{07A4B8CF-8ED6-4971-8872-949B5180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63166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使用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C#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程序操作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</a:t>
            </a:r>
          </a:p>
        </p:txBody>
      </p:sp>
      <p:sp>
        <p:nvSpPr>
          <p:cNvPr id="74757" name="Rectangle 17">
            <a:extLst>
              <a:ext uri="{FF2B5EF4-FFF2-40B4-BE49-F238E27FC236}">
                <a16:creationId xmlns:a16="http://schemas.microsoft.com/office/drawing/2014/main" id="{EDBF4C88-DAD5-4F60-8446-E7A6449C0E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8" name="TextBox 7">
            <a:extLst>
              <a:ext uri="{FF2B5EF4-FFF2-40B4-BE49-F238E27FC236}">
                <a16:creationId xmlns:a16="http://schemas.microsoft.com/office/drawing/2014/main" id="{3A6F3275-E6CF-491B-92E0-C9A48352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003425"/>
            <a:ext cx="11628438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MySqlDataReader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从</a:t>
            </a:r>
            <a:r>
              <a:rPr lang="en-US" altLang="zh-CN" sz="2400">
                <a:solidFill>
                  <a:schemeClr val="tx1"/>
                </a:solidFill>
              </a:rPr>
              <a:t>MYSQL</a:t>
            </a:r>
            <a:r>
              <a:rPr lang="zh-CN" altLang="en-US" sz="2400">
                <a:solidFill>
                  <a:schemeClr val="tx1"/>
                </a:solidFill>
              </a:rPr>
              <a:t>数据库中读取一个只能向前的行数据集合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常用成员方法：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Read					</a:t>
            </a:r>
            <a:r>
              <a:rPr lang="zh-CN" altLang="en-US" sz="2400">
                <a:solidFill>
                  <a:schemeClr val="tx1"/>
                </a:solidFill>
              </a:rPr>
              <a:t>判断</a:t>
            </a:r>
            <a:r>
              <a:rPr lang="en-US" altLang="zh-CN" sz="2400">
                <a:solidFill>
                  <a:schemeClr val="tx1"/>
                </a:solidFill>
              </a:rPr>
              <a:t>MySqlDataReader</a:t>
            </a:r>
            <a:r>
              <a:rPr lang="zh-CN" altLang="en-US" sz="2400">
                <a:solidFill>
                  <a:schemeClr val="tx1"/>
                </a:solidFill>
              </a:rPr>
              <a:t>中是否有行数据，没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					</a:t>
            </a:r>
            <a:r>
              <a:rPr lang="zh-CN" altLang="en-US" sz="2400">
                <a:solidFill>
                  <a:schemeClr val="tx1"/>
                </a:solidFill>
              </a:rPr>
              <a:t>有返回</a:t>
            </a:r>
            <a:r>
              <a:rPr lang="en-US" altLang="zh-CN" sz="2400">
                <a:solidFill>
                  <a:schemeClr val="tx1"/>
                </a:solidFill>
              </a:rPr>
              <a:t>false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Get</a:t>
            </a:r>
            <a:r>
              <a:rPr lang="zh-CN" altLang="en-US" sz="2400">
                <a:solidFill>
                  <a:schemeClr val="tx1"/>
                </a:solidFill>
              </a:rPr>
              <a:t>数据类型</a:t>
            </a:r>
            <a:r>
              <a:rPr lang="en-US" altLang="zh-CN" sz="2400">
                <a:solidFill>
                  <a:schemeClr val="tx1"/>
                </a:solidFill>
              </a:rPr>
              <a:t>(int index)		</a:t>
            </a:r>
            <a:r>
              <a:rPr lang="zh-CN" altLang="en-US" sz="2400">
                <a:solidFill>
                  <a:schemeClr val="tx1"/>
                </a:solidFill>
              </a:rPr>
              <a:t>获取对应</a:t>
            </a:r>
            <a:r>
              <a:rPr lang="en-US" altLang="zh-CN" sz="2400">
                <a:solidFill>
                  <a:schemeClr val="tx1"/>
                </a:solidFill>
              </a:rPr>
              <a:t>index</a:t>
            </a:r>
            <a:r>
              <a:rPr lang="zh-CN" altLang="en-US" sz="2400">
                <a:solidFill>
                  <a:schemeClr val="tx1"/>
                </a:solidFill>
              </a:rPr>
              <a:t>的数据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Get</a:t>
            </a:r>
            <a:r>
              <a:rPr lang="zh-CN" altLang="en-US" sz="2400">
                <a:solidFill>
                  <a:schemeClr val="tx1"/>
                </a:solidFill>
              </a:rPr>
              <a:t>数据类型</a:t>
            </a:r>
            <a:r>
              <a:rPr lang="en-US" altLang="zh-CN" sz="2400">
                <a:solidFill>
                  <a:schemeClr val="tx1"/>
                </a:solidFill>
              </a:rPr>
              <a:t>(string id)		</a:t>
            </a:r>
            <a:r>
              <a:rPr lang="zh-CN" altLang="en-US" sz="2400">
                <a:solidFill>
                  <a:schemeClr val="tx1"/>
                </a:solidFill>
              </a:rPr>
              <a:t>获取对应</a:t>
            </a:r>
            <a:r>
              <a:rPr lang="en-US" altLang="zh-CN" sz="2400">
                <a:solidFill>
                  <a:schemeClr val="tx1"/>
                </a:solidFill>
              </a:rPr>
              <a:t>id</a:t>
            </a:r>
            <a:r>
              <a:rPr lang="zh-CN" altLang="en-US" sz="2400">
                <a:solidFill>
                  <a:schemeClr val="tx1"/>
                </a:solidFill>
              </a:rPr>
              <a:t>的数据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Close					</a:t>
            </a:r>
            <a:r>
              <a:rPr lang="zh-CN" altLang="en-US" sz="2400">
                <a:solidFill>
                  <a:schemeClr val="tx1"/>
                </a:solidFill>
              </a:rPr>
              <a:t>关闭</a:t>
            </a:r>
            <a:r>
              <a:rPr lang="en-US" altLang="zh-CN" sz="2400">
                <a:solidFill>
                  <a:schemeClr val="tx1"/>
                </a:solidFill>
              </a:rPr>
              <a:t>MySqlDataReader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MySqlParameter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为查询字符串构造一个参数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构造函数：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MySqlParameter(string parameterName,MySqlDbType dbType)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parameterName	</a:t>
            </a:r>
            <a:r>
              <a:rPr lang="zh-CN" altLang="en-US" sz="2400">
                <a:solidFill>
                  <a:schemeClr val="tx1"/>
                </a:solidFill>
              </a:rPr>
              <a:t>参数名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dbType		MySql</a:t>
            </a:r>
            <a:r>
              <a:rPr lang="zh-CN" altLang="en-US" sz="2400">
                <a:solidFill>
                  <a:schemeClr val="tx1"/>
                </a:solidFill>
              </a:rPr>
              <a:t>数据类型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常用成员属性：</a:t>
            </a:r>
          </a:p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	Value					</a:t>
            </a:r>
            <a:r>
              <a:rPr lang="zh-CN" altLang="en-US" sz="2400">
                <a:solidFill>
                  <a:schemeClr val="tx1"/>
                </a:solidFill>
              </a:rPr>
              <a:t>传递给属性的值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图片 2" descr="图片1.jpg">
            <a:extLst>
              <a:ext uri="{FF2B5EF4-FFF2-40B4-BE49-F238E27FC236}">
                <a16:creationId xmlns:a16="http://schemas.microsoft.com/office/drawing/2014/main" id="{88A5CD7D-FFD3-4781-B347-0DE28592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995275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3">
            <a:extLst>
              <a:ext uri="{FF2B5EF4-FFF2-40B4-BE49-F238E27FC236}">
                <a16:creationId xmlns:a16="http://schemas.microsoft.com/office/drawing/2014/main" id="{A6947187-9CE0-499D-AB47-9AABC8EA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59650"/>
            <a:ext cx="130048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51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谢 谢 大 家</a:t>
            </a:r>
          </a:p>
        </p:txBody>
      </p:sp>
      <p:sp>
        <p:nvSpPr>
          <p:cNvPr id="75780" name="TextBox 3">
            <a:extLst>
              <a:ext uri="{FF2B5EF4-FFF2-40B4-BE49-F238E27FC236}">
                <a16:creationId xmlns:a16="http://schemas.microsoft.com/office/drawing/2014/main" id="{4CA0DA02-173F-4963-B79B-929FE4AF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207963"/>
            <a:ext cx="13004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34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结束</a:t>
            </a:r>
          </a:p>
        </p:txBody>
      </p:sp>
      <p:sp>
        <p:nvSpPr>
          <p:cNvPr id="75781" name="Rectangle 17">
            <a:extLst>
              <a:ext uri="{FF2B5EF4-FFF2-40B4-BE49-F238E27FC236}">
                <a16:creationId xmlns:a16="http://schemas.microsoft.com/office/drawing/2014/main" id="{751D392D-9119-4F7A-9F8B-AF867B778C8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19319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75782" name="直接连接符 9">
            <a:extLst>
              <a:ext uri="{FF2B5EF4-FFF2-40B4-BE49-F238E27FC236}">
                <a16:creationId xmlns:a16="http://schemas.microsoft.com/office/drawing/2014/main" id="{7A5222C7-64B4-446C-946F-0B84FC0739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475" y="7856538"/>
            <a:ext cx="4171950" cy="0"/>
          </a:xfrm>
          <a:prstGeom prst="line">
            <a:avLst/>
          </a:prstGeom>
          <a:noFill/>
          <a:ln w="9525">
            <a:solidFill>
              <a:srgbClr val="FAC09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3" name="直接连接符 12">
            <a:extLst>
              <a:ext uri="{FF2B5EF4-FFF2-40B4-BE49-F238E27FC236}">
                <a16:creationId xmlns:a16="http://schemas.microsoft.com/office/drawing/2014/main" id="{83EAF8EA-AE6E-4713-9D3F-42C1984F92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88375" y="7856538"/>
            <a:ext cx="4171950" cy="0"/>
          </a:xfrm>
          <a:prstGeom prst="line">
            <a:avLst/>
          </a:prstGeom>
          <a:noFill/>
          <a:ln w="9525">
            <a:solidFill>
              <a:srgbClr val="FAC09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1">
            <a:extLst>
              <a:ext uri="{FF2B5EF4-FFF2-40B4-BE49-F238E27FC236}">
                <a16:creationId xmlns:a16="http://schemas.microsoft.com/office/drawing/2014/main" id="{0FEEFBE6-C82E-47AF-8534-CF1C91DE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860425"/>
            <a:ext cx="2619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1" name="文本框 2">
            <a:extLst>
              <a:ext uri="{FF2B5EF4-FFF2-40B4-BE49-F238E27FC236}">
                <a16:creationId xmlns:a16="http://schemas.microsoft.com/office/drawing/2014/main" id="{051CAD3C-121E-4B16-A6DF-555403E4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0463" y="923925"/>
            <a:ext cx="2619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2" name="文本框 3">
            <a:extLst>
              <a:ext uri="{FF2B5EF4-FFF2-40B4-BE49-F238E27FC236}">
                <a16:creationId xmlns:a16="http://schemas.microsoft.com/office/drawing/2014/main" id="{60FE5126-9F71-46E0-A779-F6791003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2400" y="230188"/>
            <a:ext cx="2635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文本框 4">
            <a:extLst>
              <a:ext uri="{FF2B5EF4-FFF2-40B4-BE49-F238E27FC236}">
                <a16:creationId xmlns:a16="http://schemas.microsoft.com/office/drawing/2014/main" id="{648801A5-73B5-41E9-AA74-00BE63CE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6988" y="4179888"/>
            <a:ext cx="2619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4" name="文本框 5">
            <a:extLst>
              <a:ext uri="{FF2B5EF4-FFF2-40B4-BE49-F238E27FC236}">
                <a16:creationId xmlns:a16="http://schemas.microsoft.com/office/drawing/2014/main" id="{45ECD1B3-D4C1-4714-B3C2-0E09A936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8990013"/>
            <a:ext cx="2635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5" name="文本框 6">
            <a:extLst>
              <a:ext uri="{FF2B5EF4-FFF2-40B4-BE49-F238E27FC236}">
                <a16:creationId xmlns:a16="http://schemas.microsoft.com/office/drawing/2014/main" id="{222B5387-F764-4B50-8BBD-F1726A555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9010650"/>
            <a:ext cx="2635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6" name="Rectangle 17">
            <a:extLst>
              <a:ext uri="{FF2B5EF4-FFF2-40B4-BE49-F238E27FC236}">
                <a16:creationId xmlns:a16="http://schemas.microsoft.com/office/drawing/2014/main" id="{A7D3FA6A-9F88-4484-8108-6EDB9EEBB3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84250"/>
            <a:ext cx="2627313" cy="100013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8377" name="Picture 9">
            <a:extLst>
              <a:ext uri="{FF2B5EF4-FFF2-40B4-BE49-F238E27FC236}">
                <a16:creationId xmlns:a16="http://schemas.microsoft.com/office/drawing/2014/main" id="{3DA71C51-B5A9-4B72-8299-533966B2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7700"/>
            <a:ext cx="4079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00.png">
            <a:extLst>
              <a:ext uri="{FF2B5EF4-FFF2-40B4-BE49-F238E27FC236}">
                <a16:creationId xmlns:a16="http://schemas.microsoft.com/office/drawing/2014/main" id="{544271B0-D9E1-4CC0-98E7-12834B12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2376488"/>
            <a:ext cx="306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00.png">
            <a:extLst>
              <a:ext uri="{FF2B5EF4-FFF2-40B4-BE49-F238E27FC236}">
                <a16:creationId xmlns:a16="http://schemas.microsoft.com/office/drawing/2014/main" id="{09C94214-89DD-43B4-910B-8D9BEFA5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3111500"/>
            <a:ext cx="306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0" name="矩形 21">
            <a:extLst>
              <a:ext uri="{FF2B5EF4-FFF2-40B4-BE49-F238E27FC236}">
                <a16:creationId xmlns:a16="http://schemas.microsoft.com/office/drawing/2014/main" id="{EC3E6979-BEA7-4E3F-A034-7437917BC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2271713"/>
            <a:ext cx="35417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</a:p>
        </p:txBody>
      </p:sp>
      <p:sp>
        <p:nvSpPr>
          <p:cNvPr id="58381" name="矩形 21">
            <a:extLst>
              <a:ext uri="{FF2B5EF4-FFF2-40B4-BE49-F238E27FC236}">
                <a16:creationId xmlns:a16="http://schemas.microsoft.com/office/drawing/2014/main" id="{E2AD145E-C27C-4385-A259-E161B77A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363913"/>
            <a:ext cx="77136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</a:p>
        </p:txBody>
      </p:sp>
      <p:sp>
        <p:nvSpPr>
          <p:cNvPr id="58382" name="矩形 21">
            <a:extLst>
              <a:ext uri="{FF2B5EF4-FFF2-40B4-BE49-F238E27FC236}">
                <a16:creationId xmlns:a16="http://schemas.microsoft.com/office/drawing/2014/main" id="{D291495B-BBD3-44D7-AB91-881DAE9D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4262438"/>
            <a:ext cx="77136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</a:p>
        </p:txBody>
      </p:sp>
      <p:sp>
        <p:nvSpPr>
          <p:cNvPr id="58383" name="矩形 21">
            <a:extLst>
              <a:ext uri="{FF2B5EF4-FFF2-40B4-BE49-F238E27FC236}">
                <a16:creationId xmlns:a16="http://schemas.microsoft.com/office/drawing/2014/main" id="{08B66729-127D-4B8C-A001-267EBBD4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5153025"/>
            <a:ext cx="77136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第四</a:t>
            </a:r>
          </a:p>
        </p:txBody>
      </p:sp>
      <p:sp>
        <p:nvSpPr>
          <p:cNvPr id="58384" name="TextBox 3">
            <a:extLst>
              <a:ext uri="{FF2B5EF4-FFF2-40B4-BE49-F238E27FC236}">
                <a16:creationId xmlns:a16="http://schemas.microsoft.com/office/drawing/2014/main" id="{2B0C9885-E325-43F5-B312-BB9784531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68288"/>
            <a:ext cx="2012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课程目标</a:t>
            </a:r>
          </a:p>
        </p:txBody>
      </p:sp>
      <p:sp>
        <p:nvSpPr>
          <p:cNvPr id="58385" name="TextBox 23">
            <a:extLst>
              <a:ext uri="{FF2B5EF4-FFF2-40B4-BE49-F238E27FC236}">
                <a16:creationId xmlns:a16="http://schemas.microsoft.com/office/drawing/2014/main" id="{887F7495-E631-4FCC-B30E-04D7FAD47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2114550"/>
            <a:ext cx="67945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70C0"/>
                </a:solidFill>
              </a:rPr>
              <a:t>MySQL </a:t>
            </a:r>
            <a:r>
              <a:rPr lang="zh-CN" altLang="en-US">
                <a:solidFill>
                  <a:srgbClr val="0070C0"/>
                </a:solidFill>
              </a:rPr>
              <a:t>数据库简介</a:t>
            </a:r>
          </a:p>
        </p:txBody>
      </p:sp>
      <p:sp>
        <p:nvSpPr>
          <p:cNvPr id="58386" name="TextBox 24">
            <a:extLst>
              <a:ext uri="{FF2B5EF4-FFF2-40B4-BE49-F238E27FC236}">
                <a16:creationId xmlns:a16="http://schemas.microsoft.com/office/drawing/2014/main" id="{8B33C215-0ECB-43DE-A39A-1A6A0A28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2881313"/>
            <a:ext cx="6049963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70C0"/>
                </a:solidFill>
              </a:rPr>
              <a:t>MySQL </a:t>
            </a:r>
            <a:r>
              <a:rPr lang="zh-CN" altLang="en-US">
                <a:solidFill>
                  <a:srgbClr val="0070C0"/>
                </a:solidFill>
              </a:rPr>
              <a:t>数据库安装</a:t>
            </a:r>
          </a:p>
        </p:txBody>
      </p:sp>
      <p:pic>
        <p:nvPicPr>
          <p:cNvPr id="58387" name="Picture 12" descr="00.png">
            <a:extLst>
              <a:ext uri="{FF2B5EF4-FFF2-40B4-BE49-F238E27FC236}">
                <a16:creationId xmlns:a16="http://schemas.microsoft.com/office/drawing/2014/main" id="{BE619F2F-2623-48B2-B626-6EB33984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3792538"/>
            <a:ext cx="306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TextBox 25">
            <a:extLst>
              <a:ext uri="{FF2B5EF4-FFF2-40B4-BE49-F238E27FC236}">
                <a16:creationId xmlns:a16="http://schemas.microsoft.com/office/drawing/2014/main" id="{EE4FAFF6-85ED-4555-91D7-BB284DC68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3622675"/>
            <a:ext cx="65500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70C0"/>
                </a:solidFill>
              </a:rPr>
              <a:t>初学</a:t>
            </a:r>
            <a:r>
              <a:rPr lang="en-US" altLang="zh-CN">
                <a:solidFill>
                  <a:srgbClr val="0070C0"/>
                </a:solidFill>
              </a:rPr>
              <a:t>MySQL </a:t>
            </a:r>
            <a:r>
              <a:rPr lang="zh-CN" altLang="en-US">
                <a:solidFill>
                  <a:srgbClr val="0070C0"/>
                </a:solidFill>
              </a:rPr>
              <a:t>数据库</a:t>
            </a:r>
          </a:p>
        </p:txBody>
      </p:sp>
      <p:pic>
        <p:nvPicPr>
          <p:cNvPr id="58389" name="Picture 12" descr="00.png">
            <a:extLst>
              <a:ext uri="{FF2B5EF4-FFF2-40B4-BE49-F238E27FC236}">
                <a16:creationId xmlns:a16="http://schemas.microsoft.com/office/drawing/2014/main" id="{9590D6DF-9F82-4B0B-940E-F70C7FD9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4554538"/>
            <a:ext cx="306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0" name="TextBox 25">
            <a:extLst>
              <a:ext uri="{FF2B5EF4-FFF2-40B4-BE49-F238E27FC236}">
                <a16:creationId xmlns:a16="http://schemas.microsoft.com/office/drawing/2014/main" id="{ADCB2893-3162-49F5-89E0-6B1F2246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4278313"/>
            <a:ext cx="65500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70C0"/>
                </a:solidFill>
              </a:rPr>
              <a:t>MySQL </a:t>
            </a:r>
            <a:r>
              <a:rPr lang="zh-CN" altLang="en-US">
                <a:solidFill>
                  <a:srgbClr val="0070C0"/>
                </a:solidFill>
              </a:rPr>
              <a:t>中的数据类型</a:t>
            </a:r>
          </a:p>
        </p:txBody>
      </p:sp>
      <p:pic>
        <p:nvPicPr>
          <p:cNvPr id="58391" name="Picture 12" descr="00.png">
            <a:extLst>
              <a:ext uri="{FF2B5EF4-FFF2-40B4-BE49-F238E27FC236}">
                <a16:creationId xmlns:a16="http://schemas.microsoft.com/office/drawing/2014/main" id="{F502236F-A81E-4081-9B94-31AAF247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5157788"/>
            <a:ext cx="306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2" name="TextBox 25">
            <a:extLst>
              <a:ext uri="{FF2B5EF4-FFF2-40B4-BE49-F238E27FC236}">
                <a16:creationId xmlns:a16="http://schemas.microsoft.com/office/drawing/2014/main" id="{9CFF1AD9-C1F9-4D0F-B7A5-74090A4D4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4948238"/>
            <a:ext cx="65500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70C0"/>
                </a:solidFill>
              </a:rPr>
              <a:t>MySQL </a:t>
            </a:r>
            <a:r>
              <a:rPr lang="zh-CN" altLang="en-US">
                <a:solidFill>
                  <a:srgbClr val="0070C0"/>
                </a:solidFill>
              </a:rPr>
              <a:t>表操作常用语法</a:t>
            </a:r>
          </a:p>
        </p:txBody>
      </p:sp>
      <p:pic>
        <p:nvPicPr>
          <p:cNvPr id="58393" name="Picture 12" descr="00.png">
            <a:extLst>
              <a:ext uri="{FF2B5EF4-FFF2-40B4-BE49-F238E27FC236}">
                <a16:creationId xmlns:a16="http://schemas.microsoft.com/office/drawing/2014/main" id="{DBB4D2CE-F186-4913-86A0-D9C689AD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5768975"/>
            <a:ext cx="306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4" name="TextBox 25">
            <a:extLst>
              <a:ext uri="{FF2B5EF4-FFF2-40B4-BE49-F238E27FC236}">
                <a16:creationId xmlns:a16="http://schemas.microsoft.com/office/drawing/2014/main" id="{0E09BAAC-A4D4-4A46-B9EF-4EAA5240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5591175"/>
            <a:ext cx="65500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70C0"/>
                </a:solidFill>
              </a:rPr>
              <a:t>MySQL </a:t>
            </a:r>
            <a:r>
              <a:rPr lang="zh-CN" altLang="en-US">
                <a:solidFill>
                  <a:srgbClr val="0070C0"/>
                </a:solidFill>
              </a:rPr>
              <a:t>中</a:t>
            </a:r>
            <a:r>
              <a:rPr lang="en-US" altLang="zh-CN">
                <a:solidFill>
                  <a:srgbClr val="0070C0"/>
                </a:solidFill>
              </a:rPr>
              <a:t>SQL</a:t>
            </a:r>
            <a:r>
              <a:rPr lang="zh-CN" altLang="en-US">
                <a:solidFill>
                  <a:srgbClr val="0070C0"/>
                </a:solidFill>
              </a:rPr>
              <a:t>语句的使用</a:t>
            </a:r>
          </a:p>
        </p:txBody>
      </p:sp>
      <p:pic>
        <p:nvPicPr>
          <p:cNvPr id="58395" name="Picture 12" descr="00.png">
            <a:extLst>
              <a:ext uri="{FF2B5EF4-FFF2-40B4-BE49-F238E27FC236}">
                <a16:creationId xmlns:a16="http://schemas.microsoft.com/office/drawing/2014/main" id="{6F85CA5E-ED38-44A5-93F7-A63FA997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6451600"/>
            <a:ext cx="306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6" name="TextBox 25">
            <a:extLst>
              <a:ext uri="{FF2B5EF4-FFF2-40B4-BE49-F238E27FC236}">
                <a16:creationId xmlns:a16="http://schemas.microsoft.com/office/drawing/2014/main" id="{ED65C029-0DC1-4B82-A3BA-C163B070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246813"/>
            <a:ext cx="65500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70C0"/>
                </a:solidFill>
              </a:rPr>
              <a:t>使用</a:t>
            </a:r>
            <a:r>
              <a:rPr lang="en-US" altLang="zh-CN">
                <a:solidFill>
                  <a:srgbClr val="0070C0"/>
                </a:solidFill>
              </a:rPr>
              <a:t>C#</a:t>
            </a:r>
            <a:r>
              <a:rPr lang="zh-CN" altLang="en-US">
                <a:solidFill>
                  <a:srgbClr val="0070C0"/>
                </a:solidFill>
              </a:rPr>
              <a:t>程序操作</a:t>
            </a:r>
            <a:r>
              <a:rPr lang="en-US" altLang="zh-CN">
                <a:solidFill>
                  <a:srgbClr val="0070C0"/>
                </a:solidFill>
              </a:rPr>
              <a:t>MySQL</a:t>
            </a:r>
            <a:r>
              <a:rPr lang="zh-CN" altLang="en-US">
                <a:solidFill>
                  <a:srgbClr val="0070C0"/>
                </a:solidFill>
              </a:rPr>
              <a:t>数据库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1">
            <a:extLst>
              <a:ext uri="{FF2B5EF4-FFF2-40B4-BE49-F238E27FC236}">
                <a16:creationId xmlns:a16="http://schemas.microsoft.com/office/drawing/2014/main" id="{0884BF5D-23F8-49B8-A9B5-9293FA9A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860425"/>
            <a:ext cx="2619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5" name="文本框 2">
            <a:extLst>
              <a:ext uri="{FF2B5EF4-FFF2-40B4-BE49-F238E27FC236}">
                <a16:creationId xmlns:a16="http://schemas.microsoft.com/office/drawing/2014/main" id="{3270B7C7-4746-4959-9B40-B2714591E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0463" y="923925"/>
            <a:ext cx="2619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文本框 3">
            <a:extLst>
              <a:ext uri="{FF2B5EF4-FFF2-40B4-BE49-F238E27FC236}">
                <a16:creationId xmlns:a16="http://schemas.microsoft.com/office/drawing/2014/main" id="{5593915B-6675-495D-9F08-F87375574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2400" y="230188"/>
            <a:ext cx="2635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文本框 4">
            <a:extLst>
              <a:ext uri="{FF2B5EF4-FFF2-40B4-BE49-F238E27FC236}">
                <a16:creationId xmlns:a16="http://schemas.microsoft.com/office/drawing/2014/main" id="{4545CC37-B59C-4AA7-AB41-9A767546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6988" y="4179888"/>
            <a:ext cx="2619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文本框 5">
            <a:extLst>
              <a:ext uri="{FF2B5EF4-FFF2-40B4-BE49-F238E27FC236}">
                <a16:creationId xmlns:a16="http://schemas.microsoft.com/office/drawing/2014/main" id="{138BB2E0-1552-4C7A-BA67-8114359AB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8990013"/>
            <a:ext cx="2635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9" name="文本框 6">
            <a:extLst>
              <a:ext uri="{FF2B5EF4-FFF2-40B4-BE49-F238E27FC236}">
                <a16:creationId xmlns:a16="http://schemas.microsoft.com/office/drawing/2014/main" id="{3DC07046-2799-4BC8-A735-9E0BEB26C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9010650"/>
            <a:ext cx="2635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Rectangle 17">
            <a:extLst>
              <a:ext uri="{FF2B5EF4-FFF2-40B4-BE49-F238E27FC236}">
                <a16:creationId xmlns:a16="http://schemas.microsoft.com/office/drawing/2014/main" id="{E9C68275-C44C-4C7F-AB8F-E2E161E866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84250"/>
            <a:ext cx="2627313" cy="100013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9401" name="Picture 9">
            <a:extLst>
              <a:ext uri="{FF2B5EF4-FFF2-40B4-BE49-F238E27FC236}">
                <a16:creationId xmlns:a16="http://schemas.microsoft.com/office/drawing/2014/main" id="{C18C5BC4-0234-4D71-B682-A7BD25F2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7700"/>
            <a:ext cx="4079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图片 2" descr="屏幕快照 2013-08-22 下午5.56.51.png">
            <a:extLst>
              <a:ext uri="{FF2B5EF4-FFF2-40B4-BE49-F238E27FC236}">
                <a16:creationId xmlns:a16="http://schemas.microsoft.com/office/drawing/2014/main" id="{5293C0BA-C0E8-47FF-A0A2-7306D3D2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7600"/>
            <a:ext cx="1300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3" name="矩形 21">
            <a:extLst>
              <a:ext uri="{FF2B5EF4-FFF2-40B4-BE49-F238E27FC236}">
                <a16:creationId xmlns:a16="http://schemas.microsoft.com/office/drawing/2014/main" id="{1690D0D3-6D8A-48EC-9866-E3C505FC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2271713"/>
            <a:ext cx="35417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59404" name="矩形 21">
            <a:extLst>
              <a:ext uri="{FF2B5EF4-FFF2-40B4-BE49-F238E27FC236}">
                <a16:creationId xmlns:a16="http://schemas.microsoft.com/office/drawing/2014/main" id="{13158539-CB02-4BE3-ACCA-A2FDA86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363913"/>
            <a:ext cx="77136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59405" name="TextBox 3">
            <a:extLst>
              <a:ext uri="{FF2B5EF4-FFF2-40B4-BE49-F238E27FC236}">
                <a16:creationId xmlns:a16="http://schemas.microsoft.com/office/drawing/2014/main" id="{3FE017D8-B672-4827-8ADA-B24DA6F3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68288"/>
            <a:ext cx="2012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重点难点</a:t>
            </a:r>
          </a:p>
        </p:txBody>
      </p:sp>
      <p:pic>
        <p:nvPicPr>
          <p:cNvPr id="59406" name="Picture 12" descr="00.png">
            <a:extLst>
              <a:ext uri="{FF2B5EF4-FFF2-40B4-BE49-F238E27FC236}">
                <a16:creationId xmlns:a16="http://schemas.microsoft.com/office/drawing/2014/main" id="{6BCBF525-025B-487C-8C3B-75428184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2339975"/>
            <a:ext cx="306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7" name="TextBox 25">
            <a:extLst>
              <a:ext uri="{FF2B5EF4-FFF2-40B4-BE49-F238E27FC236}">
                <a16:creationId xmlns:a16="http://schemas.microsoft.com/office/drawing/2014/main" id="{9F9CA121-C891-41C7-B59B-8E82671A0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2162175"/>
            <a:ext cx="65500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70C0"/>
                </a:solidFill>
              </a:rPr>
              <a:t>MySQL </a:t>
            </a:r>
            <a:r>
              <a:rPr lang="zh-CN" altLang="en-US">
                <a:solidFill>
                  <a:srgbClr val="0070C0"/>
                </a:solidFill>
              </a:rPr>
              <a:t>中</a:t>
            </a:r>
            <a:r>
              <a:rPr lang="en-US" altLang="zh-CN">
                <a:solidFill>
                  <a:srgbClr val="0070C0"/>
                </a:solidFill>
              </a:rPr>
              <a:t>SQL</a:t>
            </a:r>
            <a:r>
              <a:rPr lang="zh-CN" altLang="en-US">
                <a:solidFill>
                  <a:srgbClr val="0070C0"/>
                </a:solidFill>
              </a:rPr>
              <a:t>语句使用</a:t>
            </a:r>
          </a:p>
        </p:txBody>
      </p:sp>
      <p:pic>
        <p:nvPicPr>
          <p:cNvPr id="59408" name="Picture 12" descr="00.png">
            <a:extLst>
              <a:ext uri="{FF2B5EF4-FFF2-40B4-BE49-F238E27FC236}">
                <a16:creationId xmlns:a16="http://schemas.microsoft.com/office/drawing/2014/main" id="{B29009C8-BADF-4269-A3C1-335258F0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3152775"/>
            <a:ext cx="306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9" name="TextBox 25">
            <a:extLst>
              <a:ext uri="{FF2B5EF4-FFF2-40B4-BE49-F238E27FC236}">
                <a16:creationId xmlns:a16="http://schemas.microsoft.com/office/drawing/2014/main" id="{353136AC-4416-41E4-8643-04C9C6435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2889250"/>
            <a:ext cx="65500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70C0"/>
                </a:solidFill>
              </a:rPr>
              <a:t>使用</a:t>
            </a:r>
            <a:r>
              <a:rPr lang="en-US" altLang="zh-CN">
                <a:solidFill>
                  <a:srgbClr val="0070C0"/>
                </a:solidFill>
              </a:rPr>
              <a:t>C#</a:t>
            </a:r>
            <a:r>
              <a:rPr lang="zh-CN" altLang="en-US">
                <a:solidFill>
                  <a:srgbClr val="0070C0"/>
                </a:solidFill>
              </a:rPr>
              <a:t>程序操作</a:t>
            </a:r>
            <a:r>
              <a:rPr lang="en-US" altLang="zh-CN">
                <a:solidFill>
                  <a:srgbClr val="0070C0"/>
                </a:solidFill>
              </a:rPr>
              <a:t>MySQL</a:t>
            </a:r>
            <a:r>
              <a:rPr lang="zh-CN" altLang="en-US">
                <a:solidFill>
                  <a:srgbClr val="0070C0"/>
                </a:solidFill>
              </a:rPr>
              <a:t>数据库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43">
            <a:extLst>
              <a:ext uri="{FF2B5EF4-FFF2-40B4-BE49-F238E27FC236}">
                <a16:creationId xmlns:a16="http://schemas.microsoft.com/office/drawing/2014/main" id="{1A0B3D82-5ED9-4B83-ACF9-F69D1A63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0419" name="Text Box 145">
            <a:extLst>
              <a:ext uri="{FF2B5EF4-FFF2-40B4-BE49-F238E27FC236}">
                <a16:creationId xmlns:a16="http://schemas.microsoft.com/office/drawing/2014/main" id="{427F4713-436C-454A-B216-4C759C5E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0420" name="TextBox 3">
            <a:extLst>
              <a:ext uri="{FF2B5EF4-FFF2-40B4-BE49-F238E27FC236}">
                <a16:creationId xmlns:a16="http://schemas.microsoft.com/office/drawing/2014/main" id="{FEF46583-B5D1-458C-BF80-2AFA3BFC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1306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数据库简介</a:t>
            </a:r>
          </a:p>
        </p:txBody>
      </p:sp>
      <p:sp>
        <p:nvSpPr>
          <p:cNvPr id="60421" name="Rectangle 17">
            <a:extLst>
              <a:ext uri="{FF2B5EF4-FFF2-40B4-BE49-F238E27FC236}">
                <a16:creationId xmlns:a16="http://schemas.microsoft.com/office/drawing/2014/main" id="{C01AAFD6-753C-4E55-8BED-DFEB4EB5E0B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2" name="TextBox 150">
            <a:extLst>
              <a:ext uri="{FF2B5EF4-FFF2-40B4-BE49-F238E27FC236}">
                <a16:creationId xmlns:a16="http://schemas.microsoft.com/office/drawing/2014/main" id="{F1E9EC6C-652A-48A9-8782-4B2DA7584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019300"/>
            <a:ext cx="106156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chemeClr val="tx1"/>
                </a:solidFill>
              </a:rPr>
              <a:t>MySQL</a:t>
            </a:r>
            <a:r>
              <a:rPr lang="zh-CN" altLang="en-US" sz="4000">
                <a:solidFill>
                  <a:schemeClr val="tx1"/>
                </a:solidFill>
              </a:rPr>
              <a:t>是一个关系型数据库管理系统，由瑞典</a:t>
            </a:r>
            <a:endParaRPr lang="en-US" altLang="zh-CN" sz="40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4000">
                <a:solidFill>
                  <a:schemeClr val="tx1"/>
                </a:solidFill>
              </a:rPr>
              <a:t>MySQLAB</a:t>
            </a:r>
            <a:r>
              <a:rPr lang="zh-CN" altLang="en-US" sz="4000">
                <a:solidFill>
                  <a:schemeClr val="tx1"/>
                </a:solidFill>
              </a:rPr>
              <a:t>公司开发，目前属于</a:t>
            </a:r>
            <a:r>
              <a:rPr lang="en-US" altLang="zh-CN" sz="4000">
                <a:solidFill>
                  <a:schemeClr val="tx1"/>
                </a:solidFill>
              </a:rPr>
              <a:t>Oracle</a:t>
            </a:r>
            <a:r>
              <a:rPr lang="zh-CN" altLang="en-US" sz="4000">
                <a:solidFill>
                  <a:schemeClr val="tx1"/>
                </a:solidFill>
              </a:rPr>
              <a:t>公司</a:t>
            </a:r>
            <a:endParaRPr lang="en-US" altLang="zh-CN" sz="4000">
              <a:solidFill>
                <a:schemeClr val="tx1"/>
              </a:solidFill>
            </a:endParaRPr>
          </a:p>
          <a:p>
            <a:pPr algn="l" eaLnBrk="1" hangingPunct="1"/>
            <a:endParaRPr lang="en-US" altLang="zh-CN" sz="40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4000">
                <a:solidFill>
                  <a:schemeClr val="tx1"/>
                </a:solidFill>
              </a:rPr>
              <a:t>MySQL</a:t>
            </a:r>
            <a:r>
              <a:rPr lang="zh-CN" altLang="en-US" sz="4000">
                <a:solidFill>
                  <a:schemeClr val="tx1"/>
                </a:solidFill>
              </a:rPr>
              <a:t>是最流行的关系型数据库管理系统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43">
            <a:extLst>
              <a:ext uri="{FF2B5EF4-FFF2-40B4-BE49-F238E27FC236}">
                <a16:creationId xmlns:a16="http://schemas.microsoft.com/office/drawing/2014/main" id="{EC3DEDB0-7EB8-4F92-A49C-AAAB2823E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1443" name="Text Box 145">
            <a:extLst>
              <a:ext uri="{FF2B5EF4-FFF2-40B4-BE49-F238E27FC236}">
                <a16:creationId xmlns:a16="http://schemas.microsoft.com/office/drawing/2014/main" id="{40D82C3F-EE04-4E06-A8EB-7FA181CA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1444" name="TextBox 3">
            <a:extLst>
              <a:ext uri="{FF2B5EF4-FFF2-40B4-BE49-F238E27FC236}">
                <a16:creationId xmlns:a16="http://schemas.microsoft.com/office/drawing/2014/main" id="{B90EB960-2E9F-4262-9900-500D724F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1306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数据库安装</a:t>
            </a:r>
          </a:p>
        </p:txBody>
      </p:sp>
      <p:sp>
        <p:nvSpPr>
          <p:cNvPr id="61445" name="Rectangle 17">
            <a:extLst>
              <a:ext uri="{FF2B5EF4-FFF2-40B4-BE49-F238E27FC236}">
                <a16:creationId xmlns:a16="http://schemas.microsoft.com/office/drawing/2014/main" id="{38518B7A-F3C6-4423-9A76-72B0FD248EE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6" name="TextBox 150">
            <a:extLst>
              <a:ext uri="{FF2B5EF4-FFF2-40B4-BE49-F238E27FC236}">
                <a16:creationId xmlns:a16="http://schemas.microsoft.com/office/drawing/2014/main" id="{F3CABF71-B6B7-4B05-898B-68AA193EB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019300"/>
            <a:ext cx="53133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chemeClr val="tx1"/>
                </a:solidFill>
              </a:rPr>
              <a:t>1- </a:t>
            </a:r>
            <a:r>
              <a:rPr lang="zh-CN" altLang="en-US" sz="3200">
                <a:solidFill>
                  <a:schemeClr val="tx1"/>
                </a:solidFill>
              </a:rPr>
              <a:t>去网站下载</a:t>
            </a:r>
            <a:r>
              <a:rPr lang="en-US" altLang="zh-CN" sz="3200">
                <a:solidFill>
                  <a:schemeClr val="tx1"/>
                </a:solidFill>
              </a:rPr>
              <a:t>MySQL</a:t>
            </a:r>
            <a:r>
              <a:rPr lang="zh-CN" altLang="en-US" sz="3200">
                <a:solidFill>
                  <a:schemeClr val="tx1"/>
                </a:solidFill>
              </a:rPr>
              <a:t>安装包</a:t>
            </a:r>
          </a:p>
          <a:p>
            <a:pPr algn="l" eaLnBrk="1" hangingPunct="1"/>
            <a:r>
              <a:rPr lang="en-US" altLang="zh-CN" sz="3200">
                <a:solidFill>
                  <a:schemeClr val="tx1"/>
                </a:solidFill>
              </a:rPr>
              <a:t>2- </a:t>
            </a:r>
            <a:r>
              <a:rPr lang="zh-CN" altLang="en-US" sz="3200">
                <a:solidFill>
                  <a:schemeClr val="tx1"/>
                </a:solidFill>
              </a:rPr>
              <a:t>解压缩</a:t>
            </a:r>
            <a:r>
              <a:rPr lang="en-US" altLang="zh-CN" sz="3200">
                <a:solidFill>
                  <a:schemeClr val="tx1"/>
                </a:solidFill>
              </a:rPr>
              <a:t>MySQL</a:t>
            </a:r>
            <a:r>
              <a:rPr lang="zh-CN" altLang="en-US" sz="3200">
                <a:solidFill>
                  <a:schemeClr val="tx1"/>
                </a:solidFill>
              </a:rPr>
              <a:t>安装包</a:t>
            </a:r>
          </a:p>
          <a:p>
            <a:pPr algn="l" eaLnBrk="1" hangingPunct="1"/>
            <a:r>
              <a:rPr lang="en-US" altLang="zh-CN" sz="3200">
                <a:solidFill>
                  <a:schemeClr val="tx1"/>
                </a:solidFill>
              </a:rPr>
              <a:t>3- </a:t>
            </a:r>
            <a:r>
              <a:rPr lang="zh-CN" altLang="en-US" sz="3200">
                <a:solidFill>
                  <a:schemeClr val="tx1"/>
                </a:solidFill>
              </a:rPr>
              <a:t>开始安装，如下图：</a:t>
            </a:r>
          </a:p>
        </p:txBody>
      </p:sp>
      <p:pic>
        <p:nvPicPr>
          <p:cNvPr id="61447" name="Picture 3" descr="捕获">
            <a:extLst>
              <a:ext uri="{FF2B5EF4-FFF2-40B4-BE49-F238E27FC236}">
                <a16:creationId xmlns:a16="http://schemas.microsoft.com/office/drawing/2014/main" id="{789D4A2F-B6F4-46DF-8F50-25FF0AA1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08375"/>
            <a:ext cx="6929438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Box 8">
            <a:extLst>
              <a:ext uri="{FF2B5EF4-FFF2-40B4-BE49-F238E27FC236}">
                <a16:creationId xmlns:a16="http://schemas.microsoft.com/office/drawing/2014/main" id="{E1995EF5-557F-4109-954F-C0F8B19C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8305800"/>
            <a:ext cx="23606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</a:rPr>
              <a:t>点击“</a:t>
            </a:r>
            <a:r>
              <a:rPr lang="en-US" altLang="zh-CN" sz="2800">
                <a:solidFill>
                  <a:schemeClr val="tx1"/>
                </a:solidFill>
              </a:rPr>
              <a:t>Next</a:t>
            </a:r>
            <a:r>
              <a:rPr lang="zh-CN" altLang="en-US" sz="2800">
                <a:solidFill>
                  <a:schemeClr val="tx1"/>
                </a:solidFill>
              </a:rPr>
              <a:t>”</a:t>
            </a:r>
          </a:p>
          <a:p>
            <a:pPr eaLnBrk="1" hangingPunct="1"/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43">
            <a:extLst>
              <a:ext uri="{FF2B5EF4-FFF2-40B4-BE49-F238E27FC236}">
                <a16:creationId xmlns:a16="http://schemas.microsoft.com/office/drawing/2014/main" id="{8441CF58-FAE0-45BF-8AD5-8A71CC1DC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2467" name="Text Box 145">
            <a:extLst>
              <a:ext uri="{FF2B5EF4-FFF2-40B4-BE49-F238E27FC236}">
                <a16:creationId xmlns:a16="http://schemas.microsoft.com/office/drawing/2014/main" id="{CF492F0A-DBBD-4C36-A5CE-DEA4B9AD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2468" name="TextBox 3">
            <a:extLst>
              <a:ext uri="{FF2B5EF4-FFF2-40B4-BE49-F238E27FC236}">
                <a16:creationId xmlns:a16="http://schemas.microsoft.com/office/drawing/2014/main" id="{9FF88339-104C-4723-B4EE-726C69DF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1306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数据库安装</a:t>
            </a:r>
          </a:p>
        </p:txBody>
      </p:sp>
      <p:sp>
        <p:nvSpPr>
          <p:cNvPr id="62469" name="Rectangle 17">
            <a:extLst>
              <a:ext uri="{FF2B5EF4-FFF2-40B4-BE49-F238E27FC236}">
                <a16:creationId xmlns:a16="http://schemas.microsoft.com/office/drawing/2014/main" id="{F8FAA1F4-BAB5-424A-AF16-1EB2876A23F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2470" name="Picture 2" descr="捕获">
            <a:extLst>
              <a:ext uri="{FF2B5EF4-FFF2-40B4-BE49-F238E27FC236}">
                <a16:creationId xmlns:a16="http://schemas.microsoft.com/office/drawing/2014/main" id="{7788189A-00D2-4DBE-889C-FADA29D1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2019300"/>
            <a:ext cx="6715125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Box 9">
            <a:extLst>
              <a:ext uri="{FF2B5EF4-FFF2-40B4-BE49-F238E27FC236}">
                <a16:creationId xmlns:a16="http://schemas.microsoft.com/office/drawing/2014/main" id="{20FACA0F-72C3-4AB3-98F2-C2C4902F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7377113"/>
            <a:ext cx="57118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选中“</a:t>
            </a:r>
            <a:r>
              <a:rPr lang="en-US" altLang="zh-CN" sz="2800">
                <a:solidFill>
                  <a:schemeClr val="tx1"/>
                </a:solidFill>
              </a:rPr>
              <a:t>I accept...</a:t>
            </a:r>
            <a:r>
              <a:rPr lang="zh-CN" altLang="en-US" sz="2800">
                <a:solidFill>
                  <a:schemeClr val="tx1"/>
                </a:solidFill>
              </a:rPr>
              <a:t>”，点击“</a:t>
            </a:r>
            <a:r>
              <a:rPr lang="en-US" altLang="zh-CN" sz="2800">
                <a:solidFill>
                  <a:schemeClr val="tx1"/>
                </a:solidFill>
              </a:rPr>
              <a:t>Next</a:t>
            </a:r>
            <a:r>
              <a:rPr lang="zh-CN" altLang="en-US" sz="2800">
                <a:solidFill>
                  <a:schemeClr val="tx1"/>
                </a:solidFill>
              </a:rPr>
              <a:t>”</a:t>
            </a:r>
          </a:p>
          <a:p>
            <a:pPr algn="l" eaLnBrk="1" hangingPunct="1"/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43">
            <a:extLst>
              <a:ext uri="{FF2B5EF4-FFF2-40B4-BE49-F238E27FC236}">
                <a16:creationId xmlns:a16="http://schemas.microsoft.com/office/drawing/2014/main" id="{9A433996-C85E-41B2-B126-06E769D71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3491" name="Text Box 145">
            <a:extLst>
              <a:ext uri="{FF2B5EF4-FFF2-40B4-BE49-F238E27FC236}">
                <a16:creationId xmlns:a16="http://schemas.microsoft.com/office/drawing/2014/main" id="{367FA11B-6CF4-4F8E-9818-1C3D7E4B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3492" name="TextBox 3">
            <a:extLst>
              <a:ext uri="{FF2B5EF4-FFF2-40B4-BE49-F238E27FC236}">
                <a16:creationId xmlns:a16="http://schemas.microsoft.com/office/drawing/2014/main" id="{E4CF921B-4A57-442D-864E-C34BB904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1306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数据库安装</a:t>
            </a:r>
          </a:p>
        </p:txBody>
      </p:sp>
      <p:sp>
        <p:nvSpPr>
          <p:cNvPr id="63493" name="Rectangle 17">
            <a:extLst>
              <a:ext uri="{FF2B5EF4-FFF2-40B4-BE49-F238E27FC236}">
                <a16:creationId xmlns:a16="http://schemas.microsoft.com/office/drawing/2014/main" id="{DEA5C628-4CED-4F76-B4F9-EECE8AAE40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3494" name="Picture 2" descr="捕获">
            <a:extLst>
              <a:ext uri="{FF2B5EF4-FFF2-40B4-BE49-F238E27FC236}">
                <a16:creationId xmlns:a16="http://schemas.microsoft.com/office/drawing/2014/main" id="{6188F8C3-31AD-4B7B-9F76-EA9D9EFB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9300"/>
            <a:ext cx="72358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Box 8">
            <a:extLst>
              <a:ext uri="{FF2B5EF4-FFF2-40B4-BE49-F238E27FC236}">
                <a16:creationId xmlns:a16="http://schemas.microsoft.com/office/drawing/2014/main" id="{BBFD8E23-25EE-40DD-A178-B7D6B986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7637463"/>
            <a:ext cx="286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选择“</a:t>
            </a:r>
            <a:r>
              <a:rPr lang="en-US" altLang="zh-CN" sz="2800">
                <a:solidFill>
                  <a:schemeClr val="tx1"/>
                </a:solidFill>
              </a:rPr>
              <a:t>Custom</a:t>
            </a:r>
            <a:r>
              <a:rPr lang="zh-CN" altLang="en-US" sz="280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43">
            <a:extLst>
              <a:ext uri="{FF2B5EF4-FFF2-40B4-BE49-F238E27FC236}">
                <a16:creationId xmlns:a16="http://schemas.microsoft.com/office/drawing/2014/main" id="{5890319F-B18C-46BA-9807-B02802C07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4515" name="Text Box 145">
            <a:extLst>
              <a:ext uri="{FF2B5EF4-FFF2-40B4-BE49-F238E27FC236}">
                <a16:creationId xmlns:a16="http://schemas.microsoft.com/office/drawing/2014/main" id="{8035E5CC-E75C-43E2-87D7-914DB4E5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96BCA7CD-4B9A-4D8C-9EF3-4462EC5D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1306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 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数据库安装</a:t>
            </a:r>
          </a:p>
        </p:txBody>
      </p:sp>
      <p:sp>
        <p:nvSpPr>
          <p:cNvPr id="64517" name="Rectangle 17">
            <a:extLst>
              <a:ext uri="{FF2B5EF4-FFF2-40B4-BE49-F238E27FC236}">
                <a16:creationId xmlns:a16="http://schemas.microsoft.com/office/drawing/2014/main" id="{9CC7447F-093A-4336-BEE9-C1E08344C04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8" name="TextBox 8">
            <a:extLst>
              <a:ext uri="{FF2B5EF4-FFF2-40B4-BE49-F238E27FC236}">
                <a16:creationId xmlns:a16="http://schemas.microsoft.com/office/drawing/2014/main" id="{31E8D472-856D-4D8C-9ECD-179A4C1D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7637463"/>
            <a:ext cx="12101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可以在“</a:t>
            </a:r>
            <a:r>
              <a:rPr lang="en-US" altLang="zh-CN" sz="2800">
                <a:solidFill>
                  <a:schemeClr val="tx1"/>
                </a:solidFill>
              </a:rPr>
              <a:t>Location</a:t>
            </a:r>
            <a:r>
              <a:rPr lang="zh-CN" altLang="en-US" sz="2800">
                <a:solidFill>
                  <a:schemeClr val="tx1"/>
                </a:solidFill>
              </a:rPr>
              <a:t>”后面的按钮“</a:t>
            </a:r>
            <a:r>
              <a:rPr lang="en-US" altLang="zh-CN" sz="2800">
                <a:solidFill>
                  <a:schemeClr val="tx1"/>
                </a:solidFill>
              </a:rPr>
              <a:t>Browse</a:t>
            </a:r>
            <a:r>
              <a:rPr lang="zh-CN" altLang="en-US" sz="2800">
                <a:solidFill>
                  <a:schemeClr val="tx1"/>
                </a:solidFill>
              </a:rPr>
              <a:t>”来设置安装路径，点击“</a:t>
            </a:r>
            <a:r>
              <a:rPr lang="en-US" altLang="zh-CN" sz="2800">
                <a:solidFill>
                  <a:schemeClr val="tx1"/>
                </a:solidFill>
              </a:rPr>
              <a:t>Next</a:t>
            </a:r>
            <a:r>
              <a:rPr lang="zh-CN" altLang="en-US" sz="2800">
                <a:solidFill>
                  <a:schemeClr val="tx1"/>
                </a:solidFill>
              </a:rPr>
              <a:t>”</a:t>
            </a: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然后点击“</a:t>
            </a:r>
            <a:r>
              <a:rPr lang="en-US" altLang="zh-CN" sz="2800">
                <a:solidFill>
                  <a:schemeClr val="tx1"/>
                </a:solidFill>
              </a:rPr>
              <a:t>Install</a:t>
            </a:r>
            <a:r>
              <a:rPr lang="zh-CN" altLang="en-US" sz="2800">
                <a:solidFill>
                  <a:schemeClr val="tx1"/>
                </a:solidFill>
              </a:rPr>
              <a:t>”开始安装，再安装完成之后，点击“</a:t>
            </a:r>
            <a:r>
              <a:rPr lang="en-US" altLang="zh-CN" sz="2800">
                <a:solidFill>
                  <a:schemeClr val="tx1"/>
                </a:solidFill>
              </a:rPr>
              <a:t>Finish</a:t>
            </a:r>
            <a:r>
              <a:rPr lang="zh-CN" altLang="en-US" sz="2800">
                <a:solidFill>
                  <a:schemeClr val="tx1"/>
                </a:solidFill>
              </a:rPr>
              <a:t>”安装完成</a:t>
            </a:r>
          </a:p>
        </p:txBody>
      </p:sp>
      <p:pic>
        <p:nvPicPr>
          <p:cNvPr id="64519" name="Picture 2" descr="捕获">
            <a:extLst>
              <a:ext uri="{FF2B5EF4-FFF2-40B4-BE49-F238E27FC236}">
                <a16:creationId xmlns:a16="http://schemas.microsoft.com/office/drawing/2014/main" id="{7414E97A-989B-40E1-AA19-8F5769807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019300"/>
            <a:ext cx="7215188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43">
            <a:extLst>
              <a:ext uri="{FF2B5EF4-FFF2-40B4-BE49-F238E27FC236}">
                <a16:creationId xmlns:a16="http://schemas.microsoft.com/office/drawing/2014/main" id="{6C789DF9-DBF0-47AF-B030-E48659F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6438900"/>
            <a:ext cx="1931988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程序员</a:t>
            </a:r>
          </a:p>
        </p:txBody>
      </p:sp>
      <p:sp>
        <p:nvSpPr>
          <p:cNvPr id="65539" name="Text Box 145">
            <a:extLst>
              <a:ext uri="{FF2B5EF4-FFF2-40B4-BE49-F238E27FC236}">
                <a16:creationId xmlns:a16="http://schemas.microsoft.com/office/drawing/2014/main" id="{F5F6D1B4-2175-4555-B7FB-B6D18C567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663" y="6438900"/>
            <a:ext cx="21653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</a:p>
        </p:txBody>
      </p:sp>
      <p:sp>
        <p:nvSpPr>
          <p:cNvPr id="65540" name="TextBox 3">
            <a:extLst>
              <a:ext uri="{FF2B5EF4-FFF2-40B4-BE49-F238E27FC236}">
                <a16:creationId xmlns:a16="http://schemas.microsoft.com/office/drawing/2014/main" id="{76DA3A2D-4F1A-4716-9923-35A8E1CD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800"/>
            <a:ext cx="40005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2" tIns="65017" rIns="130032" bIns="65017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初学</a:t>
            </a:r>
            <a:r>
              <a:rPr lang="en-US" altLang="zh-CN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MySQL</a:t>
            </a:r>
            <a:r>
              <a:rPr lang="zh-CN" altLang="en-US" sz="3400" b="1">
                <a:solidFill>
                  <a:srgbClr val="C190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数据库</a:t>
            </a:r>
          </a:p>
        </p:txBody>
      </p:sp>
      <p:sp>
        <p:nvSpPr>
          <p:cNvPr id="65541" name="Rectangle 17">
            <a:extLst>
              <a:ext uri="{FF2B5EF4-FFF2-40B4-BE49-F238E27FC236}">
                <a16:creationId xmlns:a16="http://schemas.microsoft.com/office/drawing/2014/main" id="{3F2BDB3B-00CA-40D3-BD19-028CC24384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03288"/>
            <a:ext cx="3621088" cy="98425"/>
          </a:xfrm>
          <a:prstGeom prst="rect">
            <a:avLst/>
          </a:prstGeom>
          <a:solidFill>
            <a:srgbClr val="40B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2" tIns="65017" rIns="130032" bIns="65017" anchor="ctr"/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2" name="TextBox 150">
            <a:extLst>
              <a:ext uri="{FF2B5EF4-FFF2-40B4-BE49-F238E27FC236}">
                <a16:creationId xmlns:a16="http://schemas.microsoft.com/office/drawing/2014/main" id="{D4059A11-C2E9-4754-87FE-590BAED84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019300"/>
            <a:ext cx="12141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1pPr>
            <a:lvl2pPr marL="742950" indent="-28575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2pPr>
            <a:lvl3pPr marL="11430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3pPr>
            <a:lvl4pPr marL="16002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4pPr>
            <a:lvl5pPr marL="2057400" indent="-228600" eaLnBrk="0" hangingPunct="0"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300">
                <a:solidFill>
                  <a:srgbClr val="FFFFFF"/>
                </a:solidFill>
                <a:latin typeface="Chalkboard" charset="0"/>
                <a:ea typeface="华文楷体" panose="02010600040101010101" pitchFamily="2" charset="-122"/>
                <a:sym typeface="Chalkboard" charset="0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1-	</a:t>
            </a:r>
            <a:r>
              <a:rPr lang="zh-CN" altLang="en-US" sz="2800">
                <a:solidFill>
                  <a:schemeClr val="tx1"/>
                </a:solidFill>
              </a:rPr>
              <a:t>启动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  <a:r>
              <a:rPr lang="zh-CN" altLang="en-US" sz="2800">
                <a:solidFill>
                  <a:schemeClr val="tx1"/>
                </a:solidFill>
              </a:rPr>
              <a:t>服务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假设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  <a:r>
              <a:rPr lang="zh-CN" altLang="en-US" sz="2800">
                <a:solidFill>
                  <a:schemeClr val="tx1"/>
                </a:solidFill>
              </a:rPr>
              <a:t>安装目录：“</a:t>
            </a:r>
            <a:r>
              <a:rPr lang="en-US" altLang="zh-CN" sz="2800">
                <a:solidFill>
                  <a:schemeClr val="tx1"/>
                </a:solidFill>
              </a:rPr>
              <a:t>d:\MySql\”	</a:t>
            </a:r>
            <a:r>
              <a:rPr lang="zh-CN" altLang="en-US" sz="2800">
                <a:solidFill>
                  <a:schemeClr val="tx1"/>
                </a:solidFill>
              </a:rPr>
              <a:t>进入命令行输入窗口</a:t>
            </a:r>
            <a:r>
              <a:rPr lang="en-US" altLang="zh-CN" sz="2800">
                <a:solidFill>
                  <a:schemeClr val="tx1"/>
                </a:solidFill>
              </a:rPr>
              <a:t>(Dos</a:t>
            </a:r>
            <a:r>
              <a:rPr lang="zh-CN" altLang="en-US" sz="2800">
                <a:solidFill>
                  <a:schemeClr val="tx1"/>
                </a:solidFill>
              </a:rPr>
              <a:t>命令输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入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进入“</a:t>
            </a:r>
            <a:r>
              <a:rPr lang="en-US" altLang="zh-CN" sz="2800">
                <a:solidFill>
                  <a:schemeClr val="tx1"/>
                </a:solidFill>
              </a:rPr>
              <a:t>d:\MySql\bin”</a:t>
            </a:r>
            <a:r>
              <a:rPr lang="zh-CN" altLang="en-US" sz="2800">
                <a:solidFill>
                  <a:schemeClr val="tx1"/>
                </a:solidFill>
              </a:rPr>
              <a:t>目录下运行“</a:t>
            </a:r>
            <a:r>
              <a:rPr lang="en-US" altLang="zh-CN" sz="2800">
                <a:solidFill>
                  <a:schemeClr val="tx1"/>
                </a:solidFill>
              </a:rPr>
              <a:t>mysqld -u root” </a:t>
            </a:r>
            <a:r>
              <a:rPr lang="zh-CN" altLang="en-US" sz="2800">
                <a:solidFill>
                  <a:schemeClr val="tx1"/>
                </a:solidFill>
              </a:rPr>
              <a:t>命令</a:t>
            </a:r>
            <a:r>
              <a:rPr lang="zh-CN" altLang="zh-CN" sz="2800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2-	</a:t>
            </a:r>
            <a:r>
              <a:rPr lang="zh-CN" altLang="en-US" sz="2800">
                <a:solidFill>
                  <a:schemeClr val="tx1"/>
                </a:solidFill>
              </a:rPr>
              <a:t>连接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  <a:endParaRPr lang="zh-CN" altLang="en-US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格式：</a:t>
            </a:r>
            <a:r>
              <a:rPr lang="en-US" altLang="zh-CN" sz="2800">
                <a:solidFill>
                  <a:schemeClr val="tx1"/>
                </a:solidFill>
              </a:rPr>
              <a:t>mysql -h</a:t>
            </a:r>
            <a:r>
              <a:rPr lang="zh-CN" altLang="en-US" sz="2800">
                <a:solidFill>
                  <a:schemeClr val="tx1"/>
                </a:solidFill>
              </a:rPr>
              <a:t>主机地址 </a:t>
            </a:r>
            <a:r>
              <a:rPr lang="en-US" altLang="zh-CN" sz="2800">
                <a:solidFill>
                  <a:schemeClr val="tx1"/>
                </a:solidFill>
              </a:rPr>
              <a:t>-u</a:t>
            </a:r>
            <a:r>
              <a:rPr lang="zh-CN" altLang="en-US" sz="2800">
                <a:solidFill>
                  <a:schemeClr val="tx1"/>
                </a:solidFill>
              </a:rPr>
              <a:t>用户名 －</a:t>
            </a:r>
            <a:r>
              <a:rPr lang="en-US" altLang="zh-CN" sz="2800">
                <a:solidFill>
                  <a:schemeClr val="tx1"/>
                </a:solidFill>
              </a:rPr>
              <a:t>p </a:t>
            </a:r>
            <a:r>
              <a:rPr lang="zh-CN" altLang="en-US" sz="2800">
                <a:solidFill>
                  <a:schemeClr val="tx1"/>
                </a:solidFill>
              </a:rPr>
              <a:t>用户密码 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连接到本机上的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首先在打开</a:t>
            </a:r>
            <a:r>
              <a:rPr lang="en-US" altLang="zh-CN" sz="2800">
                <a:solidFill>
                  <a:schemeClr val="tx1"/>
                </a:solidFill>
              </a:rPr>
              <a:t>DOS</a:t>
            </a:r>
            <a:r>
              <a:rPr lang="zh-CN" altLang="en-US" sz="2800">
                <a:solidFill>
                  <a:schemeClr val="tx1"/>
                </a:solidFill>
              </a:rPr>
              <a:t>窗口，然后进入目录 </a:t>
            </a:r>
            <a:r>
              <a:rPr lang="en-US" altLang="zh-CN" sz="2800">
                <a:solidFill>
                  <a:schemeClr val="tx1"/>
                </a:solidFill>
              </a:rPr>
              <a:t>mysqlbin</a:t>
            </a:r>
            <a:r>
              <a:rPr lang="zh-CN" altLang="en-US" sz="2800">
                <a:solidFill>
                  <a:schemeClr val="tx1"/>
                </a:solidFill>
              </a:rPr>
              <a:t>，再键入命令</a:t>
            </a:r>
            <a:endParaRPr lang="en-US" altLang="zh-CN" sz="28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	</a:t>
            </a:r>
            <a:r>
              <a:rPr lang="en-US" altLang="zh-CN" sz="2800">
                <a:solidFill>
                  <a:schemeClr val="tx1"/>
                </a:solidFill>
              </a:rPr>
              <a:t>mysql -uroot -p</a:t>
            </a:r>
            <a:r>
              <a:rPr lang="zh-CN" altLang="en-US" sz="2800">
                <a:solidFill>
                  <a:schemeClr val="tx1"/>
                </a:solidFill>
              </a:rPr>
              <a:t>，回车后提示你输密码，如果刚安装好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  <a:r>
              <a:rPr lang="zh-CN" altLang="en-US" sz="2800">
                <a:solidFill>
                  <a:schemeClr val="tx1"/>
                </a:solidFill>
              </a:rPr>
              <a:t>，超级</a:t>
            </a: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	用户</a:t>
            </a:r>
            <a:r>
              <a:rPr lang="en-US" altLang="zh-CN" sz="2800">
                <a:solidFill>
                  <a:schemeClr val="tx1"/>
                </a:solidFill>
              </a:rPr>
              <a:t>root</a:t>
            </a:r>
            <a:r>
              <a:rPr lang="zh-CN" altLang="en-US" sz="2800">
                <a:solidFill>
                  <a:schemeClr val="tx1"/>
                </a:solidFill>
              </a:rPr>
              <a:t>是没有密码的，故直接回车即可进入到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  <a:r>
              <a:rPr lang="zh-CN" altLang="en-US" sz="2800">
                <a:solidFill>
                  <a:schemeClr val="tx1"/>
                </a:solidFill>
              </a:rPr>
              <a:t>中了，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的提示符是：</a:t>
            </a:r>
            <a:r>
              <a:rPr lang="en-US" altLang="zh-CN" sz="2800">
                <a:solidFill>
                  <a:schemeClr val="tx1"/>
                </a:solidFill>
              </a:rPr>
              <a:t>mysql&gt;</a:t>
            </a:r>
            <a:endParaRPr lang="zh-CN" altLang="en-US" sz="280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zh-CN" sz="2800">
                <a:solidFill>
                  <a:schemeClr val="tx1"/>
                </a:solidFill>
              </a:rPr>
              <a:t>3-	</a:t>
            </a:r>
            <a:r>
              <a:rPr lang="zh-CN" altLang="en-US" sz="2800">
                <a:solidFill>
                  <a:schemeClr val="tx1"/>
                </a:solidFill>
              </a:rPr>
              <a:t>退出</a:t>
            </a:r>
            <a:r>
              <a:rPr lang="en-US" altLang="zh-CN" sz="2800">
                <a:solidFill>
                  <a:schemeClr val="tx1"/>
                </a:solidFill>
              </a:rPr>
              <a:t>MYSQL</a:t>
            </a:r>
            <a:r>
              <a:rPr lang="zh-CN" altLang="en-US" sz="2800">
                <a:solidFill>
                  <a:schemeClr val="tx1"/>
                </a:solidFill>
              </a:rPr>
              <a:t>命令：</a:t>
            </a:r>
            <a:r>
              <a:rPr lang="en-US" altLang="zh-CN" sz="2800">
                <a:solidFill>
                  <a:schemeClr val="tx1"/>
                </a:solidFill>
              </a:rPr>
              <a:t>exit (</a:t>
            </a:r>
            <a:r>
              <a:rPr lang="zh-CN" altLang="en-US" sz="2800">
                <a:solidFill>
                  <a:schemeClr val="tx1"/>
                </a:solidFill>
              </a:rPr>
              <a:t>回车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照片 - 水平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">
      <a:majorFont>
        <a:latin typeface="Chalkboard"/>
        <a:ea typeface="华文楷体"/>
        <a:cs typeface=""/>
      </a:majorFont>
      <a:minorFont>
        <a:latin typeface="Chalkboard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照片 - 水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模板">
  <a:themeElements>
    <a:clrScheme name="1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市镇">
  <a:themeElements>
    <a:clrScheme name="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模板">
  <a:themeElements>
    <a:clrScheme name="2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2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模板">
  <a:themeElements>
    <a:clrScheme name="3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3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模板">
  <a:themeElements>
    <a:clrScheme name="4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4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_模板">
  <a:themeElements>
    <a:clrScheme name="5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5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_模板">
  <a:themeElements>
    <a:clrScheme name="6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6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7_模板">
  <a:themeElements>
    <a:clrScheme name="7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7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8_模板">
  <a:themeElements>
    <a:clrScheme name="8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8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与项目符号 - 左对齐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左对齐">
      <a:majorFont>
        <a:latin typeface="Chalkboard"/>
        <a:ea typeface="华文楷体"/>
        <a:cs typeface=""/>
      </a:majorFont>
      <a:minorFont>
        <a:latin typeface="Chalkboard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标题与项目符号 - 左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9_模板">
  <a:themeElements>
    <a:clrScheme name="9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9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0_模板">
  <a:themeElements>
    <a:clrScheme name="10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0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1_模板">
  <a:themeElements>
    <a:clrScheme name="11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1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2_模板">
  <a:themeElements>
    <a:clrScheme name="12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2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_暗香扑面">
  <a:themeElements>
    <a:clrScheme name="1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1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_暗香扑面">
  <a:themeElements>
    <a:clrScheme name="2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2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2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3_暗香扑面">
  <a:themeElements>
    <a:clrScheme name="3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3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3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4_暗香扑面">
  <a:themeElements>
    <a:clrScheme name="4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4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4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5_暗香扑面">
  <a:themeElements>
    <a:clrScheme name="5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5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5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6_暗香扑面">
  <a:themeElements>
    <a:clrScheme name="6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6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6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标题与副标题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Chalkboard"/>
        <a:ea typeface="华文楷体"/>
        <a:cs typeface=""/>
      </a:majorFont>
      <a:minorFont>
        <a:latin typeface="Chalkboard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7_暗香扑面">
  <a:themeElements>
    <a:clrScheme name="7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7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7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8_暗香扑面">
  <a:themeElements>
    <a:clrScheme name="8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8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8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9_暗香扑面">
  <a:themeElements>
    <a:clrScheme name="9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9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9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0_暗香扑面">
  <a:themeElements>
    <a:clrScheme name="10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10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0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1_暗香扑面">
  <a:themeElements>
    <a:clrScheme name="11_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11_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1_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13_模板">
  <a:themeElements>
    <a:clrScheme name="13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3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4_模板">
  <a:themeElements>
    <a:clrScheme name="14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4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15_模板">
  <a:themeElements>
    <a:clrScheme name="15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5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6_模板">
  <a:themeElements>
    <a:clrScheme name="16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6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17_模板">
  <a:themeElements>
    <a:clrScheme name="17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7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7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标题、项目符号与照片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Chalkboard"/>
        <a:ea typeface="华文楷体"/>
        <a:cs typeface=""/>
      </a:majorFont>
      <a:minorFont>
        <a:latin typeface="Chalkboard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8_模板">
  <a:themeElements>
    <a:clrScheme name="18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8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8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19_模板">
  <a:themeElements>
    <a:clrScheme name="19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9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9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20_模板">
  <a:themeElements>
    <a:clrScheme name="20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0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20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1_模板">
  <a:themeElements>
    <a:clrScheme name="21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1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21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2_模板">
  <a:themeElements>
    <a:clrScheme name="22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2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22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23_模板">
  <a:themeElements>
    <a:clrScheme name="23_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3_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23_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_市镇">
  <a:themeElements>
    <a:clrScheme name="2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2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2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3_市镇">
  <a:themeElements>
    <a:clrScheme name="3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3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3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4_市镇">
  <a:themeElements>
    <a:clrScheme name="4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4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4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5_市镇">
  <a:themeElements>
    <a:clrScheme name="5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5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5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标题与项目符号 - 右对齐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Chalkboard"/>
        <a:ea typeface="华文楷体"/>
        <a:cs typeface=""/>
      </a:majorFont>
      <a:minorFont>
        <a:latin typeface="Chalkboard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6_市镇">
  <a:themeElements>
    <a:clrScheme name="6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6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6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7_市镇">
  <a:themeElements>
    <a:clrScheme name="7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7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7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8_市镇">
  <a:themeElements>
    <a:clrScheme name="8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8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8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9_市镇">
  <a:themeElements>
    <a:clrScheme name="9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9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9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10_市镇">
  <a:themeElements>
    <a:clrScheme name="10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10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0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11_市镇">
  <a:themeElements>
    <a:clrScheme name="11_市镇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11_市镇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11_市镇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照片 - 垂直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Chalkboard"/>
        <a:ea typeface="华文楷体"/>
        <a:cs typeface=""/>
      </a:majorFont>
      <a:minorFont>
        <a:latin typeface="Chalkboard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暗香扑面">
  <a:themeElements>
    <a:clrScheme name="暗香扑面 1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FFFFFF"/>
      </a:accent3>
      <a:accent4>
        <a:srgbClr val="000000"/>
      </a:accent4>
      <a:accent5>
        <a:srgbClr val="C7C2AA"/>
      </a:accent5>
      <a:accent6>
        <a:srgbClr val="B1693F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halkboard" charset="0"/>
            <a:ea typeface="华文楷体" pitchFamily="2" charset="-122"/>
            <a:sym typeface="Chalkboard" charset="0"/>
          </a:defRPr>
        </a:defPPr>
      </a:lstStyle>
    </a:lnDef>
  </a:objectDefaults>
  <a:extraClrSchemeLst>
    <a:extraClrScheme>
      <a:clrScheme name="暗香扑面 1">
        <a:dk1>
          <a:srgbClr val="000000"/>
        </a:dk1>
        <a:lt1>
          <a:srgbClr val="FFFFFF"/>
        </a:lt1>
        <a:dk2>
          <a:srgbClr val="2F2F2F"/>
        </a:dk2>
        <a:lt2>
          <a:srgbClr val="FFFFF4"/>
        </a:lt2>
        <a:accent1>
          <a:srgbClr val="918415"/>
        </a:accent1>
        <a:accent2>
          <a:srgbClr val="C47546"/>
        </a:accent2>
        <a:accent3>
          <a:srgbClr val="FFFFFF"/>
        </a:accent3>
        <a:accent4>
          <a:srgbClr val="000000"/>
        </a:accent4>
        <a:accent5>
          <a:srgbClr val="C7C2AA"/>
        </a:accent5>
        <a:accent6>
          <a:srgbClr val="B1693F"/>
        </a:accent6>
        <a:hlink>
          <a:srgbClr val="00D5D5"/>
        </a:hlink>
        <a:folHlink>
          <a:srgbClr val="DD00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Pages>0</Pages>
  <Words>304</Words>
  <Characters>0</Characters>
  <Application>Microsoft Office PowerPoint</Application>
  <DocSecurity>0</DocSecurity>
  <PresentationFormat>自定义</PresentationFormat>
  <Lines>0</Lines>
  <Paragraphs>172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55</vt:i4>
      </vt:variant>
      <vt:variant>
        <vt:lpstr>幻灯片标题</vt:lpstr>
      </vt:variant>
      <vt:variant>
        <vt:i4>19</vt:i4>
      </vt:variant>
    </vt:vector>
  </HeadingPairs>
  <TitlesOfParts>
    <vt:vector size="87" baseType="lpstr">
      <vt:lpstr>Chalkboard</vt:lpstr>
      <vt:lpstr>华文楷体</vt:lpstr>
      <vt:lpstr>Arial</vt:lpstr>
      <vt:lpstr>Calibri</vt:lpstr>
      <vt:lpstr>Wingdings 2</vt:lpstr>
      <vt:lpstr>Franklin Gothic Medium</vt:lpstr>
      <vt:lpstr>Franklin Gothic Book</vt:lpstr>
      <vt:lpstr>Georgia</vt:lpstr>
      <vt:lpstr>黑体</vt:lpstr>
      <vt:lpstr>微软雅黑</vt:lpstr>
      <vt:lpstr>????????</vt:lpstr>
      <vt:lpstr>Adobe 黑体 Std R</vt:lpstr>
      <vt:lpstr>Courier New</vt:lpstr>
      <vt:lpstr>照片 - 水平</vt:lpstr>
      <vt:lpstr>标题与项目符号 - 左对齐</vt:lpstr>
      <vt:lpstr>标题与副标题</vt:lpstr>
      <vt:lpstr>标题、项目符号与照片</vt:lpstr>
      <vt:lpstr>标题与项目符号 - 右对齐</vt:lpstr>
      <vt:lpstr>照片 - 垂直</vt:lpstr>
      <vt:lpstr>模板</vt:lpstr>
      <vt:lpstr>自定义设计方案</vt:lpstr>
      <vt:lpstr>暗香扑面</vt:lpstr>
      <vt:lpstr>1_模板</vt:lpstr>
      <vt:lpstr>1_自定义设计方案</vt:lpstr>
      <vt:lpstr>市镇</vt:lpstr>
      <vt:lpstr>2_模板</vt:lpstr>
      <vt:lpstr>3_模板</vt:lpstr>
      <vt:lpstr>4_模板</vt:lpstr>
      <vt:lpstr>5_模板</vt:lpstr>
      <vt:lpstr>6_模板</vt:lpstr>
      <vt:lpstr>7_模板</vt:lpstr>
      <vt:lpstr>8_模板</vt:lpstr>
      <vt:lpstr>9_模板</vt:lpstr>
      <vt:lpstr>10_模板</vt:lpstr>
      <vt:lpstr>11_模板</vt:lpstr>
      <vt:lpstr>12_模板</vt:lpstr>
      <vt:lpstr>1_暗香扑面</vt:lpstr>
      <vt:lpstr>2_暗香扑面</vt:lpstr>
      <vt:lpstr>3_暗香扑面</vt:lpstr>
      <vt:lpstr>4_暗香扑面</vt:lpstr>
      <vt:lpstr>5_暗香扑面</vt:lpstr>
      <vt:lpstr>6_暗香扑面</vt:lpstr>
      <vt:lpstr>7_暗香扑面</vt:lpstr>
      <vt:lpstr>8_暗香扑面</vt:lpstr>
      <vt:lpstr>9_暗香扑面</vt:lpstr>
      <vt:lpstr>10_暗香扑面</vt:lpstr>
      <vt:lpstr>11_暗香扑面</vt:lpstr>
      <vt:lpstr>13_模板</vt:lpstr>
      <vt:lpstr>14_模板</vt:lpstr>
      <vt:lpstr>15_模板</vt:lpstr>
      <vt:lpstr>16_模板</vt:lpstr>
      <vt:lpstr>17_模板</vt:lpstr>
      <vt:lpstr>18_模板</vt:lpstr>
      <vt:lpstr>19_模板</vt:lpstr>
      <vt:lpstr>20_模板</vt:lpstr>
      <vt:lpstr>21_模板</vt:lpstr>
      <vt:lpstr>22_模板</vt:lpstr>
      <vt:lpstr>23_模板</vt:lpstr>
      <vt:lpstr>2_市镇</vt:lpstr>
      <vt:lpstr>3_市镇</vt:lpstr>
      <vt:lpstr>4_市镇</vt:lpstr>
      <vt:lpstr>5_市镇</vt:lpstr>
      <vt:lpstr>6_市镇</vt:lpstr>
      <vt:lpstr>7_市镇</vt:lpstr>
      <vt:lpstr>8_市镇</vt:lpstr>
      <vt:lpstr>9_市镇</vt:lpstr>
      <vt:lpstr>10_市镇</vt:lpstr>
      <vt:lpstr>11_市镇</vt:lpstr>
      <vt:lpstr>MySQL 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subject/>
  <dc:creator>CO CO</dc:creator>
  <cp:keywords/>
  <dc:description/>
  <cp:lastModifiedBy>CO CO</cp:lastModifiedBy>
  <cp:revision>715</cp:revision>
  <dcterms:created xsi:type="dcterms:W3CDTF">2015-02-06T01:43:56Z</dcterms:created>
  <dcterms:modified xsi:type="dcterms:W3CDTF">2019-12-04T01:21:28Z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