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10"/>
  </p:notesMasterIdLst>
  <p:handoutMasterIdLst>
    <p:handoutMasterId r:id="rId11"/>
  </p:handoutMasterIdLst>
  <p:sldIdLst>
    <p:sldId id="257" r:id="rId2"/>
    <p:sldId id="307" r:id="rId3"/>
    <p:sldId id="303" r:id="rId4"/>
    <p:sldId id="258" r:id="rId5"/>
    <p:sldId id="304" r:id="rId6"/>
    <p:sldId id="305" r:id="rId7"/>
    <p:sldId id="306" r:id="rId8"/>
    <p:sldId id="278" r:id="rId9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4">
          <p15:clr>
            <a:srgbClr val="A4A3A4"/>
          </p15:clr>
        </p15:guide>
        <p15:guide id="2" pos="381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2084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8" d="100"/>
        <a:sy n="78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E759AE5-54B9-4BFB-BCAD-0B731BBDD6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itchFamily="34" charset="0"/>
              <a:buNone/>
              <a:defRPr sz="1200" noProof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AD860C-A20A-4145-A8C4-48CFD80AE0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itchFamily="34" charset="0"/>
              <a:buNone/>
              <a:defRPr sz="1200" noProof="1">
                <a:latin typeface="Arial" pitchFamily="34" charset="0"/>
                <a:ea typeface="宋体" pitchFamily="2" charset="-122"/>
                <a:cs typeface="+mn-ea"/>
              </a:defRPr>
            </a:lvl1pPr>
          </a:lstStyle>
          <a:p>
            <a:pPr>
              <a:defRPr/>
            </a:pPr>
            <a:fld id="{7F9646E2-8C23-4ABA-A299-99D872CF084A}" type="datetimeFigureOut">
              <a:rPr lang="zh-CN" altLang="en-US"/>
              <a:pPr>
                <a:defRPr/>
              </a:pPr>
              <a:t>2019/12/22</a:t>
            </a:fld>
            <a:endParaRPr lang="zh-CN" altLang="en-US">
              <a:cs typeface="+mn-cs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F6104B-8093-4193-B10B-616A9C6799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itchFamily="34" charset="0"/>
              <a:buNone/>
              <a:defRPr sz="1200" noProof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033F80-0083-428B-B0A5-5BCBA9AE3D9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BD10E4A6-A863-4F15-A18B-18FF42448E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8C249A8-5C5F-44B5-ADE5-12DD7BB7AC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itchFamily="34" charset="0"/>
              <a:buNone/>
              <a:defRPr sz="1200" noProof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E40C87-12C5-4F7C-8793-ACB601077D3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itchFamily="34" charset="0"/>
              <a:buNone/>
              <a:defRPr sz="1200" noProof="1">
                <a:latin typeface="Arial" pitchFamily="34" charset="0"/>
                <a:ea typeface="宋体" pitchFamily="2" charset="-122"/>
                <a:cs typeface="+mn-ea"/>
              </a:defRPr>
            </a:lvl1pPr>
          </a:lstStyle>
          <a:p>
            <a:pPr>
              <a:defRPr/>
            </a:pPr>
            <a:fld id="{3B1F648A-F04A-47AC-BF3D-A6FFA50C80C4}" type="datetimeFigureOut">
              <a:rPr lang="zh-CN" altLang="en-US"/>
              <a:pPr>
                <a:defRPr/>
              </a:pPr>
              <a:t>2019/12/22</a:t>
            </a:fld>
            <a:endParaRPr lang="zh-CN" altLang="en-US">
              <a:cs typeface="+mn-cs"/>
            </a:endParaRPr>
          </a:p>
        </p:txBody>
      </p:sp>
      <p:sp>
        <p:nvSpPr>
          <p:cNvPr id="4100" name="幻灯片图像占位符 3">
            <a:extLst>
              <a:ext uri="{FF2B5EF4-FFF2-40B4-BE49-F238E27FC236}">
                <a16:creationId xmlns:a16="http://schemas.microsoft.com/office/drawing/2014/main" id="{904E17B8-B877-4718-A7B8-DD545583158D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备注占位符 4">
            <a:extLst>
              <a:ext uri="{FF2B5EF4-FFF2-40B4-BE49-F238E27FC236}">
                <a16:creationId xmlns:a16="http://schemas.microsoft.com/office/drawing/2014/main" id="{4833BF71-23FF-4666-B624-68EB8EB81E3D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CA2B94-9F1A-4230-A689-BD42460D02C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itchFamily="34" charset="0"/>
              <a:buNone/>
              <a:defRPr sz="1200" noProof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B529CF-5F59-4D73-BEA5-DD3B90B67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2B830506-236D-4FE9-8C63-4CD48E756B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173158"/>
            <a:ext cx="103632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6955" y="2643182"/>
            <a:ext cx="8893821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B675D4-6DEE-4813-8337-EBBA6608F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3B019-CED5-4E20-BA8A-76789D141064}" type="datetime1">
              <a:rPr lang="zh-CN" altLang="en-US"/>
              <a:pPr>
                <a:defRPr/>
              </a:pPr>
              <a:t>2019/12/22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DCFE3A-A0CC-4BC4-8EFE-C47816219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DA658C-FE1E-4989-A954-C00D658C2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F897EB-72AE-4F4A-9FA6-6D0D3E0903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5840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2AB8B3-7F64-40FB-B3C5-E42637C77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B52DC5-671F-4D23-BC28-E7702D9AF953}" type="datetime1">
              <a:rPr lang="zh-CN" altLang="en-US"/>
              <a:pPr>
                <a:defRPr/>
              </a:pPr>
              <a:t>2019/12/22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944B76-184E-435F-8E59-F94FC273E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7A5C06-20A7-48CC-BE97-8FA3F8431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48EE03-2C2A-4773-AFDE-7AF786EFB0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89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525024" y="274640"/>
            <a:ext cx="2057376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820173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12072B-8D51-4FA4-B1E8-695B30043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C129EA-12B8-45F8-B96B-29155D0F31FA}" type="datetime1">
              <a:rPr lang="zh-CN" altLang="en-US"/>
              <a:pPr>
                <a:defRPr/>
              </a:pPr>
              <a:t>2019/12/22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F04A21-2AA8-4678-B81C-E6C2AFAAC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7D0F77-D301-41E6-9128-8AA80480E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A8C91B-8D04-4DDD-BB2A-25CA8F39C6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0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98E88F-30DF-49DE-9ABD-9181F3DFF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FAF144-49B5-4053-BE92-F1507C03E7D8}" type="datetime1">
              <a:rPr lang="zh-CN" altLang="en-US"/>
              <a:pPr>
                <a:defRPr/>
              </a:pPr>
              <a:t>2019/12/22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C41102-4F57-4D44-8D74-28491D745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483A71-7F6A-471C-94D0-4BE1186E0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698DE-E0DE-47A6-BA63-E5DA0ECC20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063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924181"/>
            <a:ext cx="103632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28748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4AB109-00F4-41D8-B8C3-D2A76A096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375526-2D5B-4837-888A-B9AF73AF8A1C}" type="datetime1">
              <a:rPr lang="zh-CN" altLang="en-US"/>
              <a:pPr>
                <a:defRPr/>
              </a:pPr>
              <a:t>2019/12/22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E2A79F-3E42-45ED-8AB3-75A60506B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A33E98-4DA8-489B-9404-4EE9DB747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D98474-D96B-4EEE-BF25-7A4ABAC29F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5619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B92D6D5C-492F-4813-AA34-C232789BE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18F9D0-98DD-4FFB-800B-E723B5F9F825}" type="datetime1">
              <a:rPr lang="zh-CN" altLang="en-US"/>
              <a:pPr>
                <a:defRPr/>
              </a:pPr>
              <a:t>2019/12/22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7FB3E431-E525-47D8-8DEE-F182551E5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60CFF20-F412-42C4-94A3-233BC3B51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E1BF7-609F-4DD7-B5EF-783766D658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294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5CCC3A65-BA55-4876-8D33-AEE43962A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057F92-AD82-438E-B2DE-73B43FCD5849}" type="datetime1">
              <a:rPr lang="zh-CN" altLang="en-US"/>
              <a:pPr>
                <a:defRPr/>
              </a:pPr>
              <a:t>2019/12/22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617AB785-0452-458C-A9A5-BA5C95361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3DCEBC89-9A80-4DE2-B6EF-90BF9E01D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5C7803-1DA5-4E93-B0A8-93E8120F18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78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03891987-2C8F-4D56-947E-F4E6A2182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17FF96-53DC-4990-8104-295341BC49A8}" type="datetime1">
              <a:rPr lang="zh-CN" altLang="en-US"/>
              <a:pPr>
                <a:defRPr/>
              </a:pPr>
              <a:t>2019/12/22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40B77021-9C65-4F60-AE39-2319124C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8219594-DFD6-4EC9-B43E-67F839441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A9A39-D767-473F-87A4-37554F8EB4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4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3EE9C08F-4D72-4821-83C9-FA39612E3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6FE92B-768A-4BF1-A9BB-A38C4AD39774}" type="datetime1">
              <a:rPr lang="zh-CN" altLang="en-US"/>
              <a:pPr>
                <a:defRPr/>
              </a:pPr>
              <a:t>2019/12/22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88AB96EA-D90D-4452-A553-D43519B6F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A7E2C9C3-F062-4DF1-A946-38017B48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DB14B8-3DEA-47C3-A36A-9DC2942985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868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843" y="1071546"/>
            <a:ext cx="6815667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572111" y="1071547"/>
            <a:ext cx="4011084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8" y="285728"/>
            <a:ext cx="10974657" cy="696626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A145758-E95B-4F90-A570-EB419E981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52DF9-9280-4108-B9C4-E75542BAE0D1}" type="datetime1">
              <a:rPr lang="zh-CN" altLang="en-US"/>
              <a:pPr>
                <a:defRPr/>
              </a:pPr>
              <a:t>2019/12/22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1A4A91FD-1C06-4A87-B511-23579530C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BC6ED366-2640-4793-8E6F-25627BA29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90699-A623-4EFB-BD3B-8F2562EEC1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004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32" y="642918"/>
            <a:ext cx="1047757" cy="4572032"/>
          </a:xfrm>
        </p:spPr>
        <p:txBody>
          <a:bodyPr vert="eaVert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90563" y="541340"/>
            <a:ext cx="8553459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429774" y="1000108"/>
            <a:ext cx="1219157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34C4E3A-905E-4579-902E-82E94E820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49AA4-5644-4F73-9453-FA4B42260C92}" type="datetime1">
              <a:rPr lang="zh-CN" altLang="en-US"/>
              <a:pPr>
                <a:defRPr/>
              </a:pPr>
              <a:t>2019/12/22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490FE857-9C3F-4565-9568-A820A6BF3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879F7A5F-BB51-4934-AA29-0129AC2ED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B4DC4-4577-4F37-B12D-0200F7BCD4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0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55000">
              <a:srgbClr val="F3F3F3"/>
            </a:gs>
            <a:gs pos="100000">
              <a:srgbClr val="D2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7">
            <a:extLst>
              <a:ext uri="{FF2B5EF4-FFF2-40B4-BE49-F238E27FC236}">
                <a16:creationId xmlns:a16="http://schemas.microsoft.com/office/drawing/2014/main" id="{8D5C38F1-6090-4716-AD46-9C68DE6BA8AC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12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0" y="4914900"/>
            <a:ext cx="33020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BC62036-CDCB-4AE6-A594-6DA790E34641}"/>
              </a:ext>
            </a:extLst>
          </p:cNvPr>
          <p:cNvSpPr/>
          <p:nvPr/>
        </p:nvSpPr>
        <p:spPr>
          <a:xfrm>
            <a:off x="0" y="0"/>
            <a:ext cx="1219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charset="0"/>
              <a:buNone/>
              <a:defRPr/>
            </a:pP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091B22D-1557-43D1-8A4D-2FCCA780189D}"/>
              </a:ext>
            </a:extLst>
          </p:cNvPr>
          <p:cNvSpPr/>
          <p:nvPr/>
        </p:nvSpPr>
        <p:spPr>
          <a:xfrm>
            <a:off x="0" y="40951"/>
            <a:ext cx="6096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charset="0"/>
              <a:buNone/>
              <a:defRPr/>
            </a:pPr>
            <a:endParaRPr lang="zh-CN" altLang="en-US"/>
          </a:p>
        </p:txBody>
      </p:sp>
      <p:pic>
        <p:nvPicPr>
          <p:cNvPr id="1033" name="图片 8">
            <a:extLst>
              <a:ext uri="{FF2B5EF4-FFF2-40B4-BE49-F238E27FC236}">
                <a16:creationId xmlns:a16="http://schemas.microsoft.com/office/drawing/2014/main" id="{E3308872-94B5-4516-A0AA-B7BA31EE6B4F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34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19850"/>
            <a:ext cx="121920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标题占位符 1">
            <a:extLst>
              <a:ext uri="{FF2B5EF4-FFF2-40B4-BE49-F238E27FC236}">
                <a16:creationId xmlns:a16="http://schemas.microsoft.com/office/drawing/2014/main" id="{E66D648D-803D-49EF-B588-D42A9E426A9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35" name="文本占位符 2">
            <a:extLst>
              <a:ext uri="{FF2B5EF4-FFF2-40B4-BE49-F238E27FC236}">
                <a16:creationId xmlns:a16="http://schemas.microsoft.com/office/drawing/2014/main" id="{A619962A-4A48-4ED5-8A05-32465F6C83E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5A802A-F3C5-4FE3-8866-B0D4F9867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buFont typeface="Arial" charset="0"/>
              <a:buNone/>
              <a:defRPr kumimoji="0" sz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0729BD77-CC81-48CF-9EF5-33331A21C09A}" type="datetime1">
              <a:rPr lang="zh-CN" altLang="en-US"/>
              <a:pPr>
                <a:defRPr/>
              </a:pPr>
              <a:t>2019/12/22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548ACB-CCEB-43EA-9FEF-7421A1BEDA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buFont typeface="Arial" charset="0"/>
              <a:buNone/>
              <a:defRPr kumimoji="0" sz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25D996-86C1-4A44-B944-5AB2B5E4C7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F303395-CE9C-45EF-A44B-086C4A3528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28" r:id="rId2"/>
    <p:sldLayoutId id="214748393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 panose="020E0502030308020204" pitchFamily="34" charset="0"/>
          <a:ea typeface="隶书" panose="020105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 panose="020E0502030308020204" pitchFamily="34" charset="0"/>
          <a:ea typeface="隶书" panose="020105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 panose="020E0502030308020204" pitchFamily="34" charset="0"/>
          <a:ea typeface="隶书" panose="020105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 panose="020E0502030308020204" pitchFamily="34" charset="0"/>
          <a:ea typeface="隶书" panose="02010509060101010101" pitchFamily="49" charset="-122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 2" panose="05020102010507070707" pitchFamily="18" charset="2"/>
        <a:buChar char="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 2" panose="05020102010507070707" pitchFamily="18" charset="2"/>
        <a:buChar char="³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B9B57"/>
        </a:buClr>
        <a:buSzPct val="60000"/>
        <a:buFont typeface="Wingdings 2" panose="05020102010507070707" pitchFamily="18" charset="2"/>
        <a:buChar char="®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B7396"/>
        </a:buClr>
        <a:buSzPct val="45000"/>
        <a:buFont typeface="Wingdings 2" panose="05020102010507070707" pitchFamily="18" charset="2"/>
        <a:buChar char="¯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89A53"/>
        </a:buClr>
        <a:buFont typeface="Wingdings 2" panose="05020102010507070707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文本框 9">
            <a:extLst>
              <a:ext uri="{FF2B5EF4-FFF2-40B4-BE49-F238E27FC236}">
                <a16:creationId xmlns:a16="http://schemas.microsoft.com/office/drawing/2014/main" id="{A9510BB6-7892-4B79-B455-AD1A2D3B1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9413" y="1966913"/>
            <a:ext cx="6818312" cy="11080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 eaLnBrk="1" hangingPunct="1">
              <a:buFont typeface="Arial" charset="0"/>
              <a:buNone/>
              <a:defRPr/>
            </a:pPr>
            <a:r>
              <a:rPr lang="zh-CN" altLang="en-US" sz="6600" b="1" dirty="0">
                <a:solidFill>
                  <a:srgbClr val="262626"/>
                </a:solidFill>
                <a:latin typeface="+mn-ea"/>
                <a:ea typeface="+mn-ea"/>
                <a:sym typeface="微软雅黑" pitchFamily="34" charset="-122"/>
              </a:rPr>
              <a:t>图书管理系统 </a:t>
            </a:r>
            <a:endParaRPr lang="en-US" altLang="zh-CN" sz="6600" b="1" dirty="0">
              <a:solidFill>
                <a:srgbClr val="262626"/>
              </a:solidFill>
              <a:latin typeface="+mn-ea"/>
              <a:ea typeface="+mn-ea"/>
              <a:sym typeface="微软雅黑" pitchFamily="34" charset="-122"/>
            </a:endParaRPr>
          </a:p>
        </p:txBody>
      </p:sp>
      <p:sp>
        <p:nvSpPr>
          <p:cNvPr id="2056" name="文本框 10">
            <a:extLst>
              <a:ext uri="{FF2B5EF4-FFF2-40B4-BE49-F238E27FC236}">
                <a16:creationId xmlns:a16="http://schemas.microsoft.com/office/drawing/2014/main" id="{C3D5A148-B963-4215-AA31-638D37455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3888" y="4514850"/>
            <a:ext cx="3251200" cy="10779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3200" b="1" dirty="0">
                <a:latin typeface="+mn-ea"/>
                <a:ea typeface="+mn-ea"/>
                <a:sym typeface="微软雅黑" pitchFamily="34" charset="-122"/>
              </a:rPr>
              <a:t>17</a:t>
            </a:r>
            <a:r>
              <a:rPr lang="zh-CN" altLang="en-US" sz="3200" b="1" dirty="0">
                <a:latin typeface="+mn-ea"/>
                <a:ea typeface="+mn-ea"/>
                <a:sym typeface="微软雅黑" pitchFamily="34" charset="-122"/>
              </a:rPr>
              <a:t>级软工四班</a:t>
            </a:r>
            <a:endParaRPr lang="en-US" altLang="zh-CN" sz="3200" b="1" dirty="0">
              <a:latin typeface="+mn-ea"/>
              <a:ea typeface="+mn-ea"/>
              <a:sym typeface="微软雅黑" pitchFamily="34" charset="-122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sz="3200" b="1" dirty="0">
                <a:latin typeface="+mn-ea"/>
                <a:ea typeface="+mn-ea"/>
                <a:sym typeface="微软雅黑" pitchFamily="34" charset="-122"/>
              </a:rPr>
              <a:t>第一组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45">
            <a:extLst>
              <a:ext uri="{FF2B5EF4-FFF2-40B4-BE49-F238E27FC236}">
                <a16:creationId xmlns:a16="http://schemas.microsoft.com/office/drawing/2014/main" id="{A954FA49-D2AC-43A9-AA61-455703CAD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2175" y="895350"/>
            <a:ext cx="5257800" cy="7699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zh-CN" altLang="en-US" sz="4400" b="1" dirty="0">
                <a:latin typeface="+mn-ea"/>
                <a:ea typeface="+mn-ea"/>
                <a:sym typeface="Impact" pitchFamily="34" charset="0"/>
              </a:rPr>
              <a:t>新增</a:t>
            </a:r>
            <a:r>
              <a:rPr lang="en-US" altLang="zh-CN" sz="4400" b="1" dirty="0">
                <a:latin typeface="+mn-ea"/>
                <a:ea typeface="+mn-ea"/>
                <a:sym typeface="Impact" pitchFamily="34" charset="0"/>
              </a:rPr>
              <a:t>6</a:t>
            </a:r>
            <a:r>
              <a:rPr lang="zh-CN" altLang="en-US" sz="4400" b="1" dirty="0">
                <a:latin typeface="+mn-ea"/>
                <a:ea typeface="+mn-ea"/>
                <a:sym typeface="Impact" pitchFamily="34" charset="0"/>
              </a:rPr>
              <a:t>项功能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119976-01AB-4CCD-BBE7-3160D7C49ADC}"/>
              </a:ext>
            </a:extLst>
          </p:cNvPr>
          <p:cNvSpPr txBox="1"/>
          <p:nvPr/>
        </p:nvSpPr>
        <p:spPr>
          <a:xfrm>
            <a:off x="2292350" y="1927225"/>
            <a:ext cx="7931150" cy="3816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3200" b="1" dirty="0">
                <a:latin typeface="+mn-ea"/>
                <a:ea typeface="+mn-ea"/>
              </a:rPr>
              <a:t>1.</a:t>
            </a:r>
            <a:r>
              <a:rPr lang="zh-CN" altLang="en-US" sz="3200" b="1" dirty="0">
                <a:latin typeface="+mn-ea"/>
                <a:ea typeface="+mn-ea"/>
              </a:rPr>
              <a:t>注册借书用户</a:t>
            </a:r>
            <a:endParaRPr lang="en-US" altLang="zh-CN" sz="3200" b="1" dirty="0">
              <a:latin typeface="+mn-ea"/>
              <a:ea typeface="+mn-ea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3200" b="1" dirty="0">
                <a:latin typeface="+mn-ea"/>
                <a:ea typeface="+mn-ea"/>
              </a:rPr>
              <a:t>2.</a:t>
            </a:r>
            <a:r>
              <a:rPr lang="zh-CN" altLang="en-US" sz="3200" b="1" dirty="0">
                <a:latin typeface="+mn-ea"/>
                <a:ea typeface="+mn-ea"/>
              </a:rPr>
              <a:t>修改借书人员用户名</a:t>
            </a:r>
            <a:endParaRPr lang="en-US" altLang="zh-CN" sz="3200" b="1" dirty="0">
              <a:latin typeface="+mn-ea"/>
              <a:ea typeface="+mn-ea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3200" b="1" dirty="0">
                <a:latin typeface="+mn-ea"/>
                <a:ea typeface="+mn-ea"/>
              </a:rPr>
              <a:t>3.</a:t>
            </a:r>
            <a:r>
              <a:rPr lang="zh-CN" altLang="en-US" sz="3200" b="1" dirty="0">
                <a:latin typeface="+mn-ea"/>
                <a:ea typeface="+mn-ea"/>
              </a:rPr>
              <a:t>修改借书人员密码</a:t>
            </a:r>
            <a:endParaRPr lang="en-US" altLang="zh-CN" sz="3200" b="1" dirty="0">
              <a:latin typeface="+mn-ea"/>
              <a:ea typeface="+mn-ea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3200" b="1" dirty="0">
                <a:latin typeface="+mn-ea"/>
                <a:ea typeface="+mn-ea"/>
              </a:rPr>
              <a:t>4.</a:t>
            </a:r>
            <a:r>
              <a:rPr lang="zh-CN" altLang="en-US" sz="3200" b="1" dirty="0">
                <a:latin typeface="+mn-ea"/>
                <a:ea typeface="+mn-ea"/>
              </a:rPr>
              <a:t>修改用户借书权限</a:t>
            </a:r>
            <a:endParaRPr lang="en-US" altLang="zh-CN" sz="3200" b="1" dirty="0">
              <a:latin typeface="+mn-ea"/>
              <a:ea typeface="+mn-ea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3200" b="1" dirty="0">
                <a:latin typeface="+mn-ea"/>
                <a:ea typeface="+mn-ea"/>
              </a:rPr>
              <a:t>5.</a:t>
            </a:r>
            <a:r>
              <a:rPr lang="zh-CN" altLang="en-US" sz="3200" b="1" dirty="0">
                <a:latin typeface="+mn-ea"/>
                <a:ea typeface="+mn-ea"/>
              </a:rPr>
              <a:t>通过书的</a:t>
            </a:r>
            <a:r>
              <a:rPr lang="en-US" altLang="zh-CN" sz="3200" b="1" dirty="0">
                <a:latin typeface="+mn-ea"/>
                <a:ea typeface="+mn-ea"/>
              </a:rPr>
              <a:t>ID</a:t>
            </a:r>
            <a:r>
              <a:rPr lang="zh-CN" altLang="en-US" sz="3200" b="1" dirty="0">
                <a:latin typeface="+mn-ea"/>
                <a:ea typeface="+mn-ea"/>
              </a:rPr>
              <a:t>查询书</a:t>
            </a:r>
            <a:endParaRPr lang="en-US" altLang="zh-CN" sz="3200" b="1" dirty="0">
              <a:latin typeface="+mn-ea"/>
              <a:ea typeface="+mn-ea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3200" b="1" dirty="0">
                <a:latin typeface="+mn-ea"/>
                <a:ea typeface="+mn-ea"/>
              </a:rPr>
              <a:t>6.</a:t>
            </a:r>
            <a:r>
              <a:rPr lang="zh-CN" altLang="en-US" sz="3200" b="1" dirty="0">
                <a:latin typeface="+mn-ea"/>
                <a:ea typeface="+mn-ea"/>
              </a:rPr>
              <a:t>打印借书凭单</a:t>
            </a:r>
            <a:endParaRPr lang="en-US" altLang="zh-CN" sz="3200" b="1" dirty="0">
              <a:latin typeface="+mn-ea"/>
              <a:ea typeface="+mn-ea"/>
            </a:endParaRPr>
          </a:p>
          <a:p>
            <a:pPr eaLnBrk="1" hangingPunct="1">
              <a:buFont typeface="Arial" charset="0"/>
              <a:buNone/>
              <a:defRPr/>
            </a:pPr>
            <a:endParaRPr lang="en-US" altLang="zh-CN" sz="3200" b="1" dirty="0">
              <a:latin typeface="+mn-ea"/>
              <a:ea typeface="+mn-ea"/>
            </a:endParaRPr>
          </a:p>
          <a:p>
            <a:pPr eaLnBrk="1" hangingPunct="1">
              <a:buFont typeface="Arial" charset="0"/>
              <a:buNone/>
              <a:defRPr/>
            </a:pPr>
            <a:endParaRPr lang="zh-CN" altLang="en-US" dirty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45">
            <a:extLst>
              <a:ext uri="{FF2B5EF4-FFF2-40B4-BE49-F238E27FC236}">
                <a16:creationId xmlns:a16="http://schemas.microsoft.com/office/drawing/2014/main" id="{CD6639A1-5D9E-404B-9A97-660DA6777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2175" y="895350"/>
            <a:ext cx="5257800" cy="7699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zh-CN" altLang="en-US" sz="4400" b="1" dirty="0">
                <a:latin typeface="+mn-ea"/>
                <a:ea typeface="+mn-ea"/>
                <a:sym typeface="Impact" pitchFamily="34" charset="0"/>
              </a:rPr>
              <a:t>开发人员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D75424-458E-4FC9-9F9D-291D7EC7D12E}"/>
              </a:ext>
            </a:extLst>
          </p:cNvPr>
          <p:cNvSpPr txBox="1"/>
          <p:nvPr/>
        </p:nvSpPr>
        <p:spPr>
          <a:xfrm>
            <a:off x="2292350" y="1941513"/>
            <a:ext cx="7931150" cy="3816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zh-CN" altLang="en-US" sz="3200" b="1" dirty="0">
                <a:latin typeface="+mn-ea"/>
                <a:ea typeface="+mn-ea"/>
              </a:rPr>
              <a:t>组长：徐可可</a:t>
            </a:r>
            <a:endParaRPr lang="en-US" altLang="zh-CN" sz="3200" b="1" dirty="0">
              <a:latin typeface="+mn-ea"/>
              <a:ea typeface="+mn-ea"/>
            </a:endParaRPr>
          </a:p>
          <a:p>
            <a:pPr eaLnBrk="1" hangingPunct="1">
              <a:buFont typeface="Arial" charset="0"/>
              <a:buNone/>
              <a:defRPr/>
            </a:pPr>
            <a:endParaRPr lang="en-US" altLang="zh-CN" sz="3200" b="1" dirty="0">
              <a:latin typeface="+mn-ea"/>
              <a:ea typeface="+mn-ea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sz="3200" b="1" dirty="0">
                <a:latin typeface="+mn-ea"/>
                <a:ea typeface="+mn-ea"/>
              </a:rPr>
              <a:t>组员：燕国强</a:t>
            </a:r>
            <a:endParaRPr lang="en-US" altLang="zh-CN" sz="3200" b="1" dirty="0">
              <a:latin typeface="+mn-ea"/>
              <a:ea typeface="+mn-ea"/>
            </a:endParaRPr>
          </a:p>
          <a:p>
            <a:pPr eaLnBrk="1" hangingPunct="1">
              <a:buFont typeface="Arial" charset="0"/>
              <a:buNone/>
              <a:defRPr/>
            </a:pPr>
            <a:endParaRPr lang="en-US" altLang="zh-CN" sz="3200" b="1" dirty="0">
              <a:latin typeface="+mn-ea"/>
              <a:ea typeface="+mn-ea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sz="3200" b="1" dirty="0">
                <a:latin typeface="+mn-ea"/>
                <a:ea typeface="+mn-ea"/>
              </a:rPr>
              <a:t>组员：陈亚龙</a:t>
            </a:r>
            <a:endParaRPr lang="en-US" altLang="zh-CN" sz="3200" b="1" dirty="0">
              <a:latin typeface="+mn-ea"/>
              <a:ea typeface="+mn-ea"/>
            </a:endParaRPr>
          </a:p>
          <a:p>
            <a:pPr eaLnBrk="1" hangingPunct="1">
              <a:buFont typeface="Arial" charset="0"/>
              <a:buNone/>
              <a:defRPr/>
            </a:pPr>
            <a:endParaRPr lang="en-US" altLang="zh-CN" sz="3200" b="1" dirty="0">
              <a:latin typeface="+mn-ea"/>
              <a:ea typeface="+mn-ea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sz="3200" b="1" dirty="0">
                <a:latin typeface="+mn-ea"/>
                <a:ea typeface="+mn-ea"/>
              </a:rPr>
              <a:t>组员：王玮娟 </a:t>
            </a:r>
            <a:endParaRPr lang="en-US" altLang="zh-CN" sz="3200" b="1" dirty="0">
              <a:latin typeface="+mn-ea"/>
              <a:ea typeface="+mn-ea"/>
            </a:endParaRPr>
          </a:p>
          <a:p>
            <a:pPr eaLnBrk="1" hangingPunct="1">
              <a:buFont typeface="Arial" charset="0"/>
              <a:buNone/>
              <a:defRPr/>
            </a:pPr>
            <a:endParaRPr lang="zh-CN" altLang="en-US" dirty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F3E264-43CF-4A46-8C45-5C51D4E0EADF}"/>
              </a:ext>
            </a:extLst>
          </p:cNvPr>
          <p:cNvSpPr txBox="1"/>
          <p:nvPr/>
        </p:nvSpPr>
        <p:spPr>
          <a:xfrm>
            <a:off x="1325563" y="952500"/>
            <a:ext cx="9534525" cy="9786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zh-CN" altLang="en-US" sz="3600" b="1" dirty="0">
                <a:latin typeface="+mn-ea"/>
                <a:ea typeface="+mn-ea"/>
              </a:rPr>
              <a:t>徐可可</a:t>
            </a:r>
            <a:r>
              <a:rPr lang="zh-CN" altLang="en-US" sz="3600" b="1" dirty="0">
                <a:latin typeface="+mj-ea"/>
                <a:ea typeface="+mj-ea"/>
              </a:rPr>
              <a:t>：</a:t>
            </a:r>
            <a:endParaRPr lang="en-US" altLang="zh-CN" sz="3600" b="1" dirty="0">
              <a:latin typeface="+mj-ea"/>
              <a:ea typeface="+mj-ea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3600" b="1" dirty="0" err="1">
                <a:latin typeface="+mj-ea"/>
                <a:ea typeface="+mj-ea"/>
              </a:rPr>
              <a:t>ReturnBookMainView</a:t>
            </a:r>
            <a:endParaRPr lang="en-US" altLang="zh-CN" sz="3600" b="1" dirty="0">
              <a:latin typeface="+mj-ea"/>
              <a:ea typeface="+mj-ea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sz="3600" b="1" dirty="0">
                <a:latin typeface="+mn-ea"/>
                <a:ea typeface="+mn-ea"/>
              </a:rPr>
              <a:t>还书主界面</a:t>
            </a:r>
            <a:endParaRPr lang="en-US" altLang="zh-CN" sz="3600" b="1" dirty="0">
              <a:latin typeface="+mn-ea"/>
              <a:ea typeface="+mn-ea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3600" b="1" dirty="0" err="1">
                <a:latin typeface="+mn-ea"/>
                <a:ea typeface="+mn-ea"/>
              </a:rPr>
              <a:t>ReturnBookView</a:t>
            </a:r>
            <a:endParaRPr lang="en-US" altLang="zh-CN" sz="3600" b="1" dirty="0">
              <a:latin typeface="+mn-ea"/>
              <a:ea typeface="+mn-ea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sz="3600" b="1" dirty="0">
                <a:latin typeface="+mn-ea"/>
                <a:ea typeface="+mn-ea"/>
              </a:rPr>
              <a:t>还书界面</a:t>
            </a:r>
            <a:endParaRPr lang="en-US" altLang="zh-CN" sz="3600" b="1" dirty="0">
              <a:latin typeface="+mn-ea"/>
              <a:ea typeface="+mn-ea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3600" b="1" dirty="0" err="1">
                <a:latin typeface="+mn-ea"/>
                <a:ea typeface="+mn-ea"/>
              </a:rPr>
              <a:t>BorrowBookMainView</a:t>
            </a:r>
            <a:endParaRPr lang="en-US" altLang="zh-CN" sz="3600" b="1" dirty="0">
              <a:latin typeface="+mn-ea"/>
              <a:ea typeface="+mn-ea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sz="3600" b="1" dirty="0">
                <a:latin typeface="+mn-ea"/>
                <a:ea typeface="+mn-ea"/>
              </a:rPr>
              <a:t>借书主界面</a:t>
            </a:r>
            <a:endParaRPr lang="en-US" altLang="zh-CN" sz="3600" b="1" dirty="0">
              <a:latin typeface="+mn-ea"/>
              <a:ea typeface="+mn-ea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3600" b="1" dirty="0" err="1">
                <a:latin typeface="+mn-ea"/>
                <a:ea typeface="+mn-ea"/>
              </a:rPr>
              <a:t>BorrowBookView</a:t>
            </a:r>
            <a:endParaRPr lang="en-US" altLang="zh-CN" sz="3600" b="1" dirty="0">
              <a:latin typeface="+mn-ea"/>
              <a:ea typeface="+mn-ea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sz="3600" b="1" dirty="0">
                <a:latin typeface="+mn-ea"/>
                <a:ea typeface="+mn-ea"/>
              </a:rPr>
              <a:t>借书界面</a:t>
            </a:r>
            <a:endParaRPr lang="en-US" altLang="zh-CN" sz="3600" b="1" dirty="0">
              <a:latin typeface="+mn-ea"/>
              <a:ea typeface="+mn-ea"/>
            </a:endParaRPr>
          </a:p>
          <a:p>
            <a:pPr eaLnBrk="1" hangingPunct="1">
              <a:buFont typeface="Arial" charset="0"/>
              <a:buNone/>
              <a:defRPr/>
            </a:pPr>
            <a:endParaRPr lang="en-US" altLang="zh-CN" sz="3600" b="1" dirty="0">
              <a:latin typeface="+mj-ea"/>
              <a:ea typeface="+mj-ea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3600" b="1" dirty="0">
                <a:latin typeface="+mj-ea"/>
                <a:ea typeface="+mj-ea"/>
              </a:rPr>
              <a:t>	   </a:t>
            </a:r>
          </a:p>
          <a:p>
            <a:pPr eaLnBrk="1" hangingPunct="1">
              <a:buFont typeface="Arial" charset="0"/>
              <a:buNone/>
              <a:defRPr/>
            </a:pPr>
            <a:endParaRPr lang="en-US" altLang="zh-CN" sz="3600" b="1" dirty="0">
              <a:latin typeface="+mj-ea"/>
              <a:ea typeface="+mj-ea"/>
            </a:endParaRPr>
          </a:p>
          <a:p>
            <a:pPr eaLnBrk="1" hangingPunct="1">
              <a:buFont typeface="Arial" charset="0"/>
              <a:buNone/>
              <a:defRPr/>
            </a:pPr>
            <a:endParaRPr lang="en-US" altLang="zh-CN" sz="3600" b="1" dirty="0">
              <a:latin typeface="+mj-ea"/>
              <a:ea typeface="+mj-ea"/>
            </a:endParaRPr>
          </a:p>
          <a:p>
            <a:pPr eaLnBrk="1" hangingPunct="1">
              <a:buFont typeface="Arial" charset="0"/>
              <a:buNone/>
              <a:defRPr/>
            </a:pPr>
            <a:endParaRPr lang="en-US" altLang="zh-CN" sz="3600" b="1" dirty="0">
              <a:latin typeface="+mj-ea"/>
              <a:ea typeface="+mj-ea"/>
            </a:endParaRPr>
          </a:p>
          <a:p>
            <a:pPr eaLnBrk="1" hangingPunct="1">
              <a:buFont typeface="Arial" charset="0"/>
              <a:buNone/>
              <a:defRPr/>
            </a:pPr>
            <a:endParaRPr lang="en-US" altLang="zh-CN" sz="3600" b="1" dirty="0">
              <a:latin typeface="+mj-ea"/>
              <a:ea typeface="+mj-ea"/>
            </a:endParaRPr>
          </a:p>
          <a:p>
            <a:pPr eaLnBrk="1" hangingPunct="1">
              <a:buFont typeface="Arial" charset="0"/>
              <a:buNone/>
              <a:defRPr/>
            </a:pPr>
            <a:endParaRPr lang="en-US" altLang="zh-CN" sz="3600" b="1" dirty="0">
              <a:latin typeface="+mj-ea"/>
              <a:ea typeface="+mj-ea"/>
            </a:endParaRPr>
          </a:p>
          <a:p>
            <a:pPr eaLnBrk="1" hangingPunct="1">
              <a:buFont typeface="Arial" charset="0"/>
              <a:buNone/>
              <a:defRPr/>
            </a:pPr>
            <a:endParaRPr lang="en-US" altLang="zh-CN" sz="3600" b="1" dirty="0">
              <a:latin typeface="+mj-ea"/>
              <a:ea typeface="+mj-ea"/>
            </a:endParaRPr>
          </a:p>
          <a:p>
            <a:pPr eaLnBrk="1" hangingPunct="1">
              <a:buFont typeface="Arial" charset="0"/>
              <a:buNone/>
              <a:defRPr/>
            </a:pPr>
            <a:endParaRPr lang="zh-CN" altLang="en-US" dirty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9801E7-2467-442C-AC18-0BCC1752A547}"/>
              </a:ext>
            </a:extLst>
          </p:cNvPr>
          <p:cNvSpPr txBox="1"/>
          <p:nvPr/>
        </p:nvSpPr>
        <p:spPr>
          <a:xfrm>
            <a:off x="1325563" y="952500"/>
            <a:ext cx="9534525" cy="81248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zh-CN" altLang="en-US" sz="3600" b="1" dirty="0">
                <a:latin typeface="+mn-ea"/>
                <a:ea typeface="+mn-ea"/>
              </a:rPr>
              <a:t>燕国强</a:t>
            </a:r>
            <a:r>
              <a:rPr lang="zh-CN" altLang="en-US" sz="3600" b="1" dirty="0">
                <a:latin typeface="+mj-ea"/>
                <a:ea typeface="+mj-ea"/>
              </a:rPr>
              <a:t>：</a:t>
            </a:r>
            <a:endParaRPr lang="en-US" altLang="zh-CN" sz="3600" b="1" dirty="0">
              <a:latin typeface="+mj-ea"/>
              <a:ea typeface="+mj-ea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3600" b="1" dirty="0" err="1">
                <a:latin typeface="+mj-ea"/>
                <a:ea typeface="+mj-ea"/>
              </a:rPr>
              <a:t>UserBookView</a:t>
            </a:r>
            <a:endParaRPr lang="en-US" altLang="zh-CN" sz="3600" b="1" dirty="0">
              <a:latin typeface="+mj-ea"/>
              <a:ea typeface="+mj-ea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sz="3600" b="1" dirty="0">
                <a:latin typeface="+mn-ea"/>
                <a:ea typeface="+mn-ea"/>
              </a:rPr>
              <a:t>查询用户持有图书界面</a:t>
            </a:r>
            <a:endParaRPr lang="en-US" altLang="zh-CN" sz="3600" b="1" dirty="0">
              <a:latin typeface="+mn-ea"/>
              <a:ea typeface="+mn-ea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3600" b="1" dirty="0" err="1">
                <a:latin typeface="+mj-ea"/>
                <a:ea typeface="+mj-ea"/>
              </a:rPr>
              <a:t>BookControlLer</a:t>
            </a:r>
            <a:endParaRPr lang="en-US" altLang="zh-CN" sz="3600" b="1" dirty="0">
              <a:latin typeface="+mj-ea"/>
              <a:ea typeface="+mj-ea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sz="3600" b="1" dirty="0">
                <a:latin typeface="+mn-ea"/>
                <a:ea typeface="+mn-ea"/>
              </a:rPr>
              <a:t>图书控制界面</a:t>
            </a:r>
            <a:endParaRPr lang="en-US" altLang="zh-CN" sz="3600" b="1" dirty="0">
              <a:latin typeface="+mn-ea"/>
              <a:ea typeface="+mn-ea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3600" b="1" dirty="0" err="1">
                <a:latin typeface="+mj-ea"/>
                <a:ea typeface="+mj-ea"/>
              </a:rPr>
              <a:t>BorrowAndReturnBookController</a:t>
            </a:r>
            <a:endParaRPr lang="en-US" altLang="zh-CN" sz="3600" b="1" dirty="0">
              <a:latin typeface="+mj-ea"/>
              <a:ea typeface="+mj-ea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sz="3600" b="1" dirty="0">
                <a:latin typeface="+mn-ea"/>
                <a:ea typeface="+mn-ea"/>
              </a:rPr>
              <a:t>借书还书控制姐界面</a:t>
            </a:r>
            <a:endParaRPr lang="en-US" altLang="zh-CN" sz="3600" b="1" dirty="0">
              <a:latin typeface="+mn-ea"/>
              <a:ea typeface="+mn-ea"/>
            </a:endParaRPr>
          </a:p>
          <a:p>
            <a:pPr eaLnBrk="1" hangingPunct="1">
              <a:buFont typeface="Arial" charset="0"/>
              <a:buNone/>
              <a:defRPr/>
            </a:pPr>
            <a:endParaRPr lang="en-US" altLang="zh-CN" sz="3600" b="1" dirty="0">
              <a:latin typeface="+mj-ea"/>
              <a:ea typeface="+mj-ea"/>
            </a:endParaRPr>
          </a:p>
          <a:p>
            <a:pPr eaLnBrk="1" hangingPunct="1">
              <a:buFont typeface="Arial" charset="0"/>
              <a:buNone/>
              <a:defRPr/>
            </a:pPr>
            <a:endParaRPr lang="en-US" altLang="zh-CN" sz="3600" b="1" dirty="0">
              <a:latin typeface="+mj-ea"/>
              <a:ea typeface="+mj-ea"/>
            </a:endParaRPr>
          </a:p>
          <a:p>
            <a:pPr eaLnBrk="1" hangingPunct="1">
              <a:buFont typeface="Arial" charset="0"/>
              <a:buNone/>
              <a:defRPr/>
            </a:pPr>
            <a:endParaRPr lang="en-US" altLang="zh-CN" sz="3600" b="1" dirty="0">
              <a:latin typeface="+mj-ea"/>
              <a:ea typeface="+mj-ea"/>
            </a:endParaRPr>
          </a:p>
          <a:p>
            <a:pPr eaLnBrk="1" hangingPunct="1">
              <a:buFont typeface="Arial" charset="0"/>
              <a:buNone/>
              <a:defRPr/>
            </a:pPr>
            <a:endParaRPr lang="en-US" altLang="zh-CN" sz="3600" b="1" dirty="0">
              <a:latin typeface="+mj-ea"/>
              <a:ea typeface="+mj-ea"/>
            </a:endParaRPr>
          </a:p>
          <a:p>
            <a:pPr eaLnBrk="1" hangingPunct="1">
              <a:buFont typeface="Arial" charset="0"/>
              <a:buNone/>
              <a:defRPr/>
            </a:pPr>
            <a:endParaRPr lang="en-US" altLang="zh-CN" sz="3600" b="1" dirty="0">
              <a:latin typeface="+mj-ea"/>
              <a:ea typeface="+mj-ea"/>
            </a:endParaRPr>
          </a:p>
          <a:p>
            <a:pPr eaLnBrk="1" hangingPunct="1">
              <a:buFont typeface="Arial" charset="0"/>
              <a:buNone/>
              <a:defRPr/>
            </a:pPr>
            <a:endParaRPr lang="en-US" altLang="zh-CN" sz="3600" b="1" dirty="0">
              <a:latin typeface="+mj-ea"/>
              <a:ea typeface="+mj-ea"/>
            </a:endParaRPr>
          </a:p>
          <a:p>
            <a:pPr eaLnBrk="1" hangingPunct="1">
              <a:buFont typeface="Arial" charset="0"/>
              <a:buNone/>
              <a:defRPr/>
            </a:pPr>
            <a:endParaRPr lang="en-US" altLang="zh-CN" sz="3600" b="1" dirty="0">
              <a:latin typeface="+mj-ea"/>
              <a:ea typeface="+mj-ea"/>
            </a:endParaRPr>
          </a:p>
          <a:p>
            <a:pPr eaLnBrk="1" hangingPunct="1">
              <a:buFont typeface="Arial" charset="0"/>
              <a:buNone/>
              <a:defRPr/>
            </a:pPr>
            <a:endParaRPr lang="zh-CN" altLang="en-US" dirty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16C7C6-85F0-40B9-B0E7-D53078757551}"/>
              </a:ext>
            </a:extLst>
          </p:cNvPr>
          <p:cNvSpPr txBox="1"/>
          <p:nvPr/>
        </p:nvSpPr>
        <p:spPr>
          <a:xfrm>
            <a:off x="1325563" y="952500"/>
            <a:ext cx="9534525" cy="108950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zh-CN" altLang="en-US" sz="3600" b="1" dirty="0">
                <a:latin typeface="+mn-ea"/>
                <a:ea typeface="+mn-ea"/>
              </a:rPr>
              <a:t>陈亚龙</a:t>
            </a:r>
            <a:r>
              <a:rPr lang="zh-CN" altLang="en-US" sz="3600" b="1" dirty="0">
                <a:latin typeface="+mj-ea"/>
                <a:ea typeface="+mj-ea"/>
              </a:rPr>
              <a:t>：</a:t>
            </a:r>
            <a:endParaRPr lang="en-US" altLang="zh-CN" sz="3600" b="1" dirty="0">
              <a:latin typeface="+mj-ea"/>
              <a:ea typeface="+mj-ea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3600" b="1" dirty="0" err="1">
                <a:latin typeface="+mj-ea"/>
                <a:ea typeface="+mj-ea"/>
              </a:rPr>
              <a:t>SearchBookMainView</a:t>
            </a:r>
            <a:endParaRPr lang="en-US" altLang="zh-CN" sz="3600" b="1" dirty="0">
              <a:latin typeface="+mj-ea"/>
              <a:ea typeface="+mj-ea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sz="3600" b="1" dirty="0">
                <a:latin typeface="+mn-ea"/>
                <a:ea typeface="+mn-ea"/>
              </a:rPr>
              <a:t>寻找图书主界面</a:t>
            </a:r>
            <a:endParaRPr lang="en-US" altLang="zh-CN" sz="3600" b="1" dirty="0">
              <a:latin typeface="+mn-ea"/>
              <a:ea typeface="+mn-ea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3600" b="1" dirty="0" err="1">
                <a:latin typeface="+mj-ea"/>
                <a:ea typeface="+mj-ea"/>
              </a:rPr>
              <a:t>SearchBookByBookNameView</a:t>
            </a:r>
            <a:endParaRPr lang="en-US" altLang="zh-CN" sz="3600" b="1" dirty="0">
              <a:latin typeface="+mj-ea"/>
              <a:ea typeface="+mj-ea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b="1" dirty="0" err="1">
                <a:latin typeface="+mj-ea"/>
              </a:rPr>
              <a:t>SearchBookByBookISBNView</a:t>
            </a:r>
            <a:endParaRPr lang="en-US" altLang="zh-CN" sz="3600" b="1" dirty="0">
              <a:latin typeface="+mj-ea"/>
              <a:ea typeface="+mj-ea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b="1" dirty="0" err="1">
                <a:latin typeface="+mj-ea"/>
              </a:rPr>
              <a:t>SearchBookByBookAuthorView</a:t>
            </a:r>
            <a:endParaRPr lang="en-US" altLang="zh-CN" sz="3600" b="1" dirty="0">
              <a:latin typeface="+mj-ea"/>
              <a:ea typeface="+mj-ea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b="1" dirty="0" err="1">
                <a:latin typeface="+mj-ea"/>
              </a:rPr>
              <a:t>SearchBookByBookResultView</a:t>
            </a:r>
            <a:endParaRPr lang="en-US" altLang="zh-CN" sz="3600" b="1" dirty="0">
              <a:latin typeface="+mj-ea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3600" b="1" dirty="0">
                <a:latin typeface="+mj-ea"/>
              </a:rPr>
              <a:t>通过书名，</a:t>
            </a:r>
            <a:r>
              <a:rPr lang="en-US" altLang="zh-CN" sz="3600" b="1" dirty="0">
                <a:latin typeface="+mj-ea"/>
              </a:rPr>
              <a:t>ISBN</a:t>
            </a:r>
            <a:r>
              <a:rPr lang="zh-CN" altLang="en-US" sz="3600" b="1" dirty="0">
                <a:latin typeface="+mj-ea"/>
              </a:rPr>
              <a:t>，作者，结果界面</a:t>
            </a:r>
            <a:endParaRPr lang="en-US" altLang="zh-CN" sz="3600" b="1" dirty="0">
              <a:latin typeface="+mj-ea"/>
            </a:endParaRPr>
          </a:p>
          <a:p>
            <a:pPr eaLnBrk="1" hangingPunct="1">
              <a:buFont typeface="Arial" charset="0"/>
              <a:buNone/>
              <a:defRPr/>
            </a:pPr>
            <a:endParaRPr lang="en-US" altLang="zh-CN" sz="3600" b="1" dirty="0">
              <a:latin typeface="+mj-ea"/>
              <a:ea typeface="+mj-ea"/>
            </a:endParaRPr>
          </a:p>
          <a:p>
            <a:pPr eaLnBrk="1" hangingPunct="1">
              <a:buFont typeface="Arial" charset="0"/>
              <a:buNone/>
              <a:defRPr/>
            </a:pPr>
            <a:endParaRPr lang="en-US" altLang="zh-CN" sz="3600" b="1" dirty="0">
              <a:latin typeface="+mj-ea"/>
              <a:ea typeface="+mj-ea"/>
            </a:endParaRPr>
          </a:p>
          <a:p>
            <a:pPr eaLnBrk="1" hangingPunct="1">
              <a:buFont typeface="Arial" charset="0"/>
              <a:buNone/>
              <a:defRPr/>
            </a:pPr>
            <a:endParaRPr lang="en-US" altLang="zh-CN" sz="3600" b="1" dirty="0">
              <a:latin typeface="+mj-ea"/>
              <a:ea typeface="+mj-ea"/>
            </a:endParaRPr>
          </a:p>
          <a:p>
            <a:pPr eaLnBrk="1" hangingPunct="1">
              <a:buFont typeface="Arial" charset="0"/>
              <a:buNone/>
              <a:defRPr/>
            </a:pPr>
            <a:endParaRPr lang="en-US" altLang="zh-CN" sz="3600" b="1" dirty="0">
              <a:latin typeface="+mj-ea"/>
              <a:ea typeface="+mj-ea"/>
            </a:endParaRPr>
          </a:p>
          <a:p>
            <a:pPr eaLnBrk="1" hangingPunct="1">
              <a:buFont typeface="Arial" charset="0"/>
              <a:buNone/>
              <a:defRPr/>
            </a:pPr>
            <a:endParaRPr lang="en-US" altLang="zh-CN" sz="3600" b="1" dirty="0">
              <a:latin typeface="+mj-ea"/>
              <a:ea typeface="+mj-ea"/>
            </a:endParaRPr>
          </a:p>
          <a:p>
            <a:pPr eaLnBrk="1" hangingPunct="1">
              <a:buFont typeface="Arial" charset="0"/>
              <a:buNone/>
              <a:defRPr/>
            </a:pPr>
            <a:endParaRPr lang="en-US" altLang="zh-CN" sz="3600" b="1" dirty="0">
              <a:latin typeface="+mj-ea"/>
              <a:ea typeface="+mj-ea"/>
            </a:endParaRPr>
          </a:p>
          <a:p>
            <a:pPr eaLnBrk="1" hangingPunct="1">
              <a:buFont typeface="Arial" charset="0"/>
              <a:buNone/>
              <a:defRPr/>
            </a:pPr>
            <a:endParaRPr lang="en-US" altLang="zh-CN" sz="3600" b="1" dirty="0">
              <a:latin typeface="+mj-ea"/>
              <a:ea typeface="+mj-ea"/>
            </a:endParaRPr>
          </a:p>
          <a:p>
            <a:pPr eaLnBrk="1" hangingPunct="1">
              <a:buFont typeface="Arial" charset="0"/>
              <a:buNone/>
              <a:defRPr/>
            </a:pPr>
            <a:endParaRPr lang="en-US" altLang="zh-CN" sz="3600" b="1" dirty="0">
              <a:latin typeface="+mj-ea"/>
              <a:ea typeface="+mj-ea"/>
            </a:endParaRPr>
          </a:p>
          <a:p>
            <a:pPr eaLnBrk="1" hangingPunct="1">
              <a:buFont typeface="Arial" charset="0"/>
              <a:buNone/>
              <a:defRPr/>
            </a:pPr>
            <a:endParaRPr lang="en-US" altLang="zh-CN" sz="3600" b="1" dirty="0">
              <a:latin typeface="+mj-ea"/>
              <a:ea typeface="+mj-ea"/>
            </a:endParaRPr>
          </a:p>
          <a:p>
            <a:pPr eaLnBrk="1" hangingPunct="1">
              <a:buFont typeface="Arial" charset="0"/>
              <a:buNone/>
              <a:defRPr/>
            </a:pPr>
            <a:endParaRPr lang="en-US" altLang="zh-CN" sz="3600" b="1" dirty="0">
              <a:latin typeface="+mj-ea"/>
              <a:ea typeface="+mj-ea"/>
            </a:endParaRPr>
          </a:p>
          <a:p>
            <a:pPr eaLnBrk="1" hangingPunct="1">
              <a:buFont typeface="Arial" charset="0"/>
              <a:buNone/>
              <a:defRPr/>
            </a:pPr>
            <a:endParaRPr lang="en-US" altLang="zh-CN" sz="3600" b="1" dirty="0">
              <a:latin typeface="+mj-ea"/>
              <a:ea typeface="+mj-ea"/>
            </a:endParaRPr>
          </a:p>
          <a:p>
            <a:pPr eaLnBrk="1" hangingPunct="1">
              <a:buFont typeface="Arial" charset="0"/>
              <a:buNone/>
              <a:defRPr/>
            </a:pPr>
            <a:endParaRPr lang="zh-CN" altLang="en-US" dirty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B61356-ACFE-4F79-99DE-ABD5DDD7D106}"/>
              </a:ext>
            </a:extLst>
          </p:cNvPr>
          <p:cNvSpPr txBox="1"/>
          <p:nvPr/>
        </p:nvSpPr>
        <p:spPr>
          <a:xfrm>
            <a:off x="1325563" y="952500"/>
            <a:ext cx="9534525" cy="9232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zh-CN" altLang="en-US" sz="3600" b="1" dirty="0">
                <a:latin typeface="+mn-ea"/>
                <a:ea typeface="+mn-ea"/>
              </a:rPr>
              <a:t>王玮娟</a:t>
            </a:r>
            <a:r>
              <a:rPr lang="zh-CN" altLang="en-US" sz="3600" b="1" dirty="0">
                <a:latin typeface="+mj-ea"/>
                <a:ea typeface="+mj-ea"/>
              </a:rPr>
              <a:t>：</a:t>
            </a:r>
            <a:endParaRPr lang="en-US" altLang="zh-CN" sz="3600" b="1" dirty="0">
              <a:latin typeface="+mj-ea"/>
              <a:ea typeface="+mj-ea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3600" b="1" dirty="0" err="1">
                <a:latin typeface="+mj-ea"/>
                <a:ea typeface="+mj-ea"/>
              </a:rPr>
              <a:t>EnterView</a:t>
            </a:r>
            <a:r>
              <a:rPr lang="en-US" altLang="zh-CN" sz="3600" b="1" dirty="0">
                <a:latin typeface="+mj-ea"/>
                <a:ea typeface="+mj-ea"/>
              </a:rPr>
              <a:t>: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sz="3600" b="1" dirty="0">
                <a:latin typeface="+mn-ea"/>
                <a:ea typeface="+mn-ea"/>
              </a:rPr>
              <a:t>登陆界面，修改用户名密码。</a:t>
            </a:r>
            <a:endParaRPr lang="en-US" altLang="zh-CN" sz="3600" b="1" dirty="0">
              <a:latin typeface="+mn-ea"/>
              <a:ea typeface="+mn-ea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3600" b="1" dirty="0" err="1">
                <a:latin typeface="+mj-ea"/>
                <a:ea typeface="+mj-ea"/>
              </a:rPr>
              <a:t>UserMainView</a:t>
            </a:r>
            <a:endParaRPr lang="en-US" altLang="zh-CN" sz="3600" b="1" dirty="0">
              <a:latin typeface="+mj-ea"/>
              <a:ea typeface="+mj-ea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sz="3600" b="1" dirty="0">
                <a:latin typeface="+mn-ea"/>
                <a:ea typeface="+mn-ea"/>
              </a:rPr>
              <a:t>用户管理界面</a:t>
            </a:r>
            <a:endParaRPr lang="en-US" altLang="zh-CN" sz="3600" b="1" dirty="0">
              <a:latin typeface="+mn-ea"/>
              <a:ea typeface="+mn-ea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3600" b="1" dirty="0" err="1">
                <a:latin typeface="+mn-ea"/>
                <a:ea typeface="+mn-ea"/>
              </a:rPr>
              <a:t>ManageUserLimit</a:t>
            </a:r>
            <a:endParaRPr lang="en-US" altLang="zh-CN" sz="3600" b="1" dirty="0">
              <a:latin typeface="+mn-ea"/>
              <a:ea typeface="+mn-ea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sz="3600" b="1" dirty="0">
                <a:latin typeface="+mn-ea"/>
                <a:ea typeface="+mn-ea"/>
              </a:rPr>
              <a:t>修改用户借书权限界面</a:t>
            </a:r>
            <a:endParaRPr lang="en-US" altLang="zh-CN" sz="3600" b="1" dirty="0">
              <a:latin typeface="+mn-ea"/>
              <a:ea typeface="+mn-ea"/>
            </a:endParaRPr>
          </a:p>
          <a:p>
            <a:pPr eaLnBrk="1" hangingPunct="1">
              <a:buFont typeface="Arial" charset="0"/>
              <a:buNone/>
              <a:defRPr/>
            </a:pPr>
            <a:endParaRPr lang="en-US" altLang="zh-CN" sz="3600" b="1" dirty="0">
              <a:latin typeface="+mj-ea"/>
              <a:ea typeface="+mj-ea"/>
            </a:endParaRPr>
          </a:p>
          <a:p>
            <a:pPr eaLnBrk="1" hangingPunct="1">
              <a:buFont typeface="Arial" charset="0"/>
              <a:buNone/>
              <a:defRPr/>
            </a:pPr>
            <a:endParaRPr lang="en-US" altLang="zh-CN" sz="3600" b="1" dirty="0">
              <a:latin typeface="+mj-ea"/>
              <a:ea typeface="+mj-ea"/>
            </a:endParaRPr>
          </a:p>
          <a:p>
            <a:pPr eaLnBrk="1" hangingPunct="1">
              <a:buFont typeface="Arial" charset="0"/>
              <a:buNone/>
              <a:defRPr/>
            </a:pPr>
            <a:endParaRPr lang="en-US" altLang="zh-CN" sz="3600" b="1" dirty="0">
              <a:latin typeface="+mj-ea"/>
              <a:ea typeface="+mj-ea"/>
            </a:endParaRPr>
          </a:p>
          <a:p>
            <a:pPr eaLnBrk="1" hangingPunct="1">
              <a:buFont typeface="Arial" charset="0"/>
              <a:buNone/>
              <a:defRPr/>
            </a:pPr>
            <a:endParaRPr lang="en-US" altLang="zh-CN" sz="3600" b="1" dirty="0">
              <a:latin typeface="+mj-ea"/>
              <a:ea typeface="+mj-ea"/>
            </a:endParaRPr>
          </a:p>
          <a:p>
            <a:pPr eaLnBrk="1" hangingPunct="1">
              <a:buFont typeface="Arial" charset="0"/>
              <a:buNone/>
              <a:defRPr/>
            </a:pPr>
            <a:endParaRPr lang="en-US" altLang="zh-CN" sz="3600" b="1" dirty="0">
              <a:latin typeface="+mj-ea"/>
              <a:ea typeface="+mj-ea"/>
            </a:endParaRPr>
          </a:p>
          <a:p>
            <a:pPr eaLnBrk="1" hangingPunct="1">
              <a:buFont typeface="Arial" charset="0"/>
              <a:buNone/>
              <a:defRPr/>
            </a:pPr>
            <a:endParaRPr lang="en-US" altLang="zh-CN" sz="3600" b="1" dirty="0">
              <a:latin typeface="+mj-ea"/>
              <a:ea typeface="+mj-ea"/>
            </a:endParaRPr>
          </a:p>
          <a:p>
            <a:pPr eaLnBrk="1" hangingPunct="1">
              <a:buFont typeface="Arial" charset="0"/>
              <a:buNone/>
              <a:defRPr/>
            </a:pPr>
            <a:endParaRPr lang="en-US" altLang="zh-CN" sz="3600" b="1" dirty="0">
              <a:latin typeface="+mj-ea"/>
              <a:ea typeface="+mj-ea"/>
            </a:endParaRPr>
          </a:p>
          <a:p>
            <a:pPr eaLnBrk="1" hangingPunct="1">
              <a:buFont typeface="Arial" charset="0"/>
              <a:buNone/>
              <a:defRPr/>
            </a:pPr>
            <a:endParaRPr lang="en-US" altLang="zh-CN" sz="3600" b="1" dirty="0">
              <a:latin typeface="+mj-ea"/>
              <a:ea typeface="+mj-ea"/>
            </a:endParaRPr>
          </a:p>
          <a:p>
            <a:pPr eaLnBrk="1" hangingPunct="1">
              <a:buFont typeface="Arial" charset="0"/>
              <a:buNone/>
              <a:defRPr/>
            </a:pPr>
            <a:endParaRPr lang="en-US" altLang="zh-CN" sz="3600" b="1" dirty="0">
              <a:latin typeface="+mj-ea"/>
              <a:ea typeface="+mj-ea"/>
            </a:endParaRPr>
          </a:p>
          <a:p>
            <a:pPr eaLnBrk="1" hangingPunct="1">
              <a:buFont typeface="Arial" charset="0"/>
              <a:buNone/>
              <a:defRPr/>
            </a:pPr>
            <a:endParaRPr lang="zh-CN" altLang="en-US" dirty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框 1">
            <a:extLst>
              <a:ext uri="{FF2B5EF4-FFF2-40B4-BE49-F238E27FC236}">
                <a16:creationId xmlns:a16="http://schemas.microsoft.com/office/drawing/2014/main" id="{014B37AA-576C-4738-A086-35E0C9B0B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3825" y="2414588"/>
            <a:ext cx="4803775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0000" b="1">
                <a:latin typeface="Gill Sans Ultra Bold Condensed" panose="020B0A06020104020203" pitchFamily="34" charset="0"/>
                <a:ea typeface="宋体" panose="02010600030101010101" pitchFamily="2" charset="-122"/>
                <a:sym typeface="Impact" panose="020B0806030902050204" pitchFamily="34" charset="0"/>
              </a:rPr>
              <a:t>THANKS</a:t>
            </a:r>
            <a:endParaRPr lang="zh-CN" altLang="en-US" sz="10000" b="1">
              <a:latin typeface="Gill Sans Ultra Bold Condensed" panose="020B0A06020104020203" pitchFamily="34" charset="0"/>
              <a:ea typeface="宋体" panose="02010600030101010101" pitchFamily="2" charset="-122"/>
              <a:sym typeface="Impact" panose="020B0806030902050204" pitchFamily="34" charset="0"/>
            </a:endParaRPr>
          </a:p>
        </p:txBody>
      </p:sp>
      <p:sp>
        <p:nvSpPr>
          <p:cNvPr id="13315" name="直接连接符 7">
            <a:extLst>
              <a:ext uri="{FF2B5EF4-FFF2-40B4-BE49-F238E27FC236}">
                <a16:creationId xmlns:a16="http://schemas.microsoft.com/office/drawing/2014/main" id="{6EDEC497-1B39-4844-B0E4-11388068BF8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24063" y="3740150"/>
            <a:ext cx="8070850" cy="0"/>
          </a:xfrm>
          <a:prstGeom prst="line">
            <a:avLst/>
          </a:prstGeom>
          <a:noFill/>
          <a:ln w="6350">
            <a:solidFill>
              <a:srgbClr val="D8D8D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6" name="文本框 9">
            <a:extLst>
              <a:ext uri="{FF2B5EF4-FFF2-40B4-BE49-F238E27FC236}">
                <a16:creationId xmlns:a16="http://schemas.microsoft.com/office/drawing/2014/main" id="{46BE30C5-96CD-404D-934E-386D9BC45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8913" y="4214813"/>
            <a:ext cx="15811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³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B9B57"/>
              </a:buClr>
              <a:buSzPct val="6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8B7396"/>
              </a:buClr>
              <a:buSzPct val="45000"/>
              <a:buFont typeface="Wingdings 2" panose="05020102010507070707" pitchFamily="18" charset="2"/>
              <a:buChar char="¯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9A53"/>
              </a:buClr>
              <a:buFont typeface="Wingdings 2" panose="05020102010507070707" pitchFamily="18" charset="2"/>
              <a:buChar char="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C3C3C3"/>
                </a:solidFill>
                <a:latin typeface="微软雅黑" panose="020B0503020204020204" pitchFamily="34" charset="-122"/>
                <a:ea typeface="宋体" panose="02010600030101010101" pitchFamily="2" charset="-122"/>
                <a:sym typeface="微软雅黑" panose="020B0503020204020204" pitchFamily="34" charset="-122"/>
              </a:rPr>
              <a:t>love </a:t>
            </a: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345</TotalTime>
  <Pages>0</Pages>
  <Words>149</Words>
  <Characters>0</Characters>
  <Application>Microsoft Office PowerPoint</Application>
  <DocSecurity>0</DocSecurity>
  <PresentationFormat>宽屏</PresentationFormat>
  <Lines>0</Lines>
  <Paragraphs>82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Maiandra GD</vt:lpstr>
      <vt:lpstr>隶书</vt:lpstr>
      <vt:lpstr>Cambria</vt:lpstr>
      <vt:lpstr>华文楷体</vt:lpstr>
      <vt:lpstr>Wingdings 2</vt:lpstr>
      <vt:lpstr>Calibri</vt:lpstr>
      <vt:lpstr>微软雅黑</vt:lpstr>
      <vt:lpstr>Impact</vt:lpstr>
      <vt:lpstr>Gill Sans Ultra Bold Condensed</vt:lpstr>
      <vt:lpstr>龙腾四海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subject>哎呀小小草</dc:subject>
  <dc:creator>哎呀小小草</dc:creator>
  <cp:keywords>https:/800sucai.taobao.com</cp:keywords>
  <dc:description>https://800sucai.taobao.com</dc:description>
  <cp:lastModifiedBy>CO CO</cp:lastModifiedBy>
  <cp:revision>155</cp:revision>
  <dcterms:created xsi:type="dcterms:W3CDTF">2014-09-14T09:43:00Z</dcterms:created>
  <dcterms:modified xsi:type="dcterms:W3CDTF">2019-12-22T07:48:42Z</dcterms:modified>
  <cp:category>https://800sucai.taobao.com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