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1"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65" r:id="rId23"/>
    <p:sldId id="283" r:id="rId24"/>
    <p:sldId id="262" r:id="rId25"/>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87"/>
      </p:cViewPr>
      <p:guideLst>
        <p:guide orient="horz" pos="2160"/>
        <p:guide pos="3840"/>
      </p:guideLst>
    </p:cSldViewPr>
  </p:slideViewPr>
  <p:notesTextViewPr>
    <p:cViewPr>
      <p:scale>
        <a:sx n="1" d="1"/>
        <a:sy n="1" d="1"/>
      </p:scale>
      <p:origin x="0" y="0"/>
    </p:cViewPr>
  </p:notesTextViewPr>
  <p:sorterViewPr>
    <p:cViewPr>
      <p:scale>
        <a:sx n="110" d="100"/>
        <a:sy n="110" d="100"/>
      </p:scale>
      <p:origin x="0" y="5232"/>
    </p:cViewPr>
  </p:sorterViewPr>
  <p:gridSpacing cx="69848" cy="6984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F4764C7-AB5C-437D-A8C1-CABB35E17196}" type="datetimeFigureOut">
              <a:rPr lang="zh-CN" altLang="en-US"/>
              <a:pPr>
                <a:defRPr/>
              </a:pPr>
              <a:t>2019/12/25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2EA478C-1DB4-465B-9D7A-DF24B89D13E3}" type="slidenum">
              <a:rPr lang="zh-CN" altLang="en-US"/>
              <a:pPr>
                <a:defRPr/>
              </a:pPr>
              <a:t>‹#›</a:t>
            </a:fld>
            <a:endParaRPr lang="zh-CN" altLang="en-US"/>
          </a:p>
        </p:txBody>
      </p:sp>
    </p:spTree>
    <p:extLst>
      <p:ext uri="{BB962C8B-B14F-4D97-AF65-F5344CB8AC3E}">
        <p14:creationId xmlns:p14="http://schemas.microsoft.com/office/powerpoint/2010/main" val="2192165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B509DAD1-AC1F-4C04-9A92-544B42F4CE07}" type="datetime1">
              <a:rPr lang="zh-CN" altLang="en-US"/>
              <a:pPr>
                <a:defRPr/>
              </a:pPr>
              <a:t>2019/12/25</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49564F7D-AB9A-4B4C-AE7B-0E27FE2CACA7}"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B12F2BC8-758C-4CD1-828F-B89A59E1B93C}" type="datetime1">
              <a:rPr lang="zh-CN" altLang="en-US"/>
              <a:pPr>
                <a:defRPr/>
              </a:pPr>
              <a:t>2019/12/25</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9616A5BF-9991-4F2C-9437-39BA02B27749}"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7170ACE-F6DF-4CFB-B63A-F1AB794EFFAC}" type="datetime1">
              <a:rPr lang="zh-CN" altLang="en-US"/>
              <a:pPr>
                <a:defRPr/>
              </a:pPr>
              <a:t>2019/12/25</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B8D4CA03-1E66-439C-8B9D-C9F1848371AB}"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99D2A43E-F94B-42AC-B4C5-42A33C4B5048}" type="datetime1">
              <a:rPr lang="zh-CN" altLang="en-US"/>
              <a:pPr>
                <a:defRPr/>
              </a:pPr>
              <a:t>2019/12/25</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0672C192-A8D6-488C-BC7D-957F7E0A9DC4}"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875BEB12-A7B2-40F3-8018-928B454C50F5}" type="datetime1">
              <a:rPr lang="zh-CN" altLang="en-US"/>
              <a:pPr>
                <a:defRPr/>
              </a:pPr>
              <a:t>2019/12/25</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0D82C078-A480-4EB7-BDDE-5193486DA675}"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F0A1F270-4AF8-4CC0-9A99-24E50B83F3C8}" type="datetime1">
              <a:rPr lang="zh-CN" altLang="en-US"/>
              <a:pPr>
                <a:defRPr/>
              </a:pPr>
              <a:t>2019/12/25</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6BFE675E-3D11-423D-AA25-912D07F0B184}"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A6044765-775F-4CED-AEDA-8DB021414F68}" type="datetime1">
              <a:rPr lang="zh-CN" altLang="en-US"/>
              <a:pPr>
                <a:defRPr/>
              </a:pPr>
              <a:t>2019/12/25</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2059D68E-9131-423D-84FE-39ED6C8084ED}"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7C2013EC-4F1C-43CB-847B-11E2F993D8B1}" type="datetime1">
              <a:rPr lang="zh-CN" altLang="en-US"/>
              <a:pPr>
                <a:defRPr/>
              </a:pPr>
              <a:t>2019/12/25</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6455C163-85BC-49D4-AD07-2B94EBC7B79A}"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D3CEE98D-1F27-4983-AC16-9FC0BA31DEF3}" type="datetime1">
              <a:rPr lang="zh-CN" altLang="en-US"/>
              <a:pPr>
                <a:defRPr/>
              </a:pPr>
              <a:t>2019/12/25</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31F4CCA9-BA3B-4C0C-9B42-18A4F6B503AD}"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BFFED94-EF87-441E-A83A-9D07DC022665}" type="datetime1">
              <a:rPr lang="zh-CN" altLang="en-US"/>
              <a:pPr>
                <a:defRPr/>
              </a:pPr>
              <a:t>2019/12/25</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ACACE547-084D-44E1-936B-42357513AF5D}"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4F31314-33EC-4461-80C2-839502D731A6}" type="datetime1">
              <a:rPr lang="zh-CN" altLang="en-US"/>
              <a:pPr>
                <a:defRPr/>
              </a:pPr>
              <a:t>2019/12/25</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D2FC0922-0232-4C3C-B8B1-7FEAA7006E29}" type="slidenum">
              <a:rPr lang="zh-CN" altLang="en-US"/>
              <a:pPr>
                <a:defRPr/>
              </a:pPr>
              <a:t>‹#›</a:t>
            </a:fld>
            <a:endParaRPr lang="zh-CN" alt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EB49AF5-4E9C-4371-86E1-09EEDD720152}" type="datetime1">
              <a:rPr lang="zh-CN" altLang="en-US"/>
              <a:pPr>
                <a:defRPr/>
              </a:pPr>
              <a:t>2019/12/25</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CE1AE245-05E7-43DD-89A6-9C6CB76AD53E}" type="slidenum">
              <a:rPr lang="zh-CN" altLang="en-US"/>
              <a:pPr>
                <a:defRPr/>
              </a:pPr>
              <a:t>‹#›</a:t>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00A0E9"/>
        </a:solidFill>
        <a:effectLst/>
      </p:bgPr>
    </p:bg>
    <p:spTree>
      <p:nvGrpSpPr>
        <p:cNvPr id="1" name=""/>
        <p:cNvGrpSpPr/>
        <p:nvPr/>
      </p:nvGrpSpPr>
      <p:grpSpPr>
        <a:xfrm>
          <a:off x="0" y="0"/>
          <a:ext cx="0" cy="0"/>
          <a:chOff x="0" y="0"/>
          <a:chExt cx="0" cy="0"/>
        </a:xfrm>
      </p:grpSpPr>
      <p:sp>
        <p:nvSpPr>
          <p:cNvPr id="1026" name="椭圆 13"/>
          <p:cNvSpPr>
            <a:spLocks noChangeArrowheads="1"/>
          </p:cNvSpPr>
          <p:nvPr/>
        </p:nvSpPr>
        <p:spPr bwMode="auto">
          <a:xfrm>
            <a:off x="601663" y="-1468438"/>
            <a:ext cx="11218862" cy="11218863"/>
          </a:xfrm>
          <a:prstGeom prst="ellipse">
            <a:avLst/>
          </a:prstGeom>
          <a:solidFill>
            <a:schemeClr val="bg1"/>
          </a:solidFill>
          <a:ln w="12700">
            <a:noFill/>
            <a:bevel/>
            <a:headEnd/>
            <a:tailEnd/>
          </a:ln>
        </p:spPr>
        <p:txBody>
          <a:bodyPr anchor="ctr"/>
          <a:lstStyle/>
          <a:p>
            <a:pPr algn="ctr">
              <a:defRPr/>
            </a:pPr>
            <a:endParaRPr lang="zh-CN" altLang="zh-CN">
              <a:solidFill>
                <a:srgbClr val="FFFFFF"/>
              </a:solidFill>
              <a:latin typeface="宋体" pitchFamily="2" charset="-122"/>
              <a:sym typeface="宋体" pitchFamily="2" charset="-122"/>
            </a:endParaRPr>
          </a:p>
        </p:txBody>
      </p:sp>
      <p:sp>
        <p:nvSpPr>
          <p:cNvPr id="1027" name="标题占位符 1"/>
          <p:cNvSpPr>
            <a:spLocks noGrp="1" noChangeArrowheads="1"/>
          </p:cNvSpPr>
          <p:nvPr>
            <p:ph type="title" idx="4294967295"/>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sym typeface="Calibri Light" pitchFamily="34" charset="0"/>
              </a:rPr>
              <a:t>单击此处编辑母版标题样式</a:t>
            </a:r>
          </a:p>
        </p:txBody>
      </p:sp>
      <p:sp>
        <p:nvSpPr>
          <p:cNvPr id="1028" name="文本占位符 2"/>
          <p:cNvSpPr>
            <a:spLocks noGrp="1" noChangeArrowheads="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922A15C0-1FBD-4261-9FC9-57D80D9284F2}" type="datetime1">
              <a:rPr lang="zh-CN" altLang="en-US"/>
              <a:pPr>
                <a:defRPr/>
              </a:pPr>
              <a:t>2019/12/25</a:t>
            </a:fld>
            <a:endParaRPr lang="zh-CN" altLang="en-US" sz="1800">
              <a:solidFill>
                <a:schemeClr val="tx1"/>
              </a:solidFill>
            </a:endParaRPr>
          </a:p>
        </p:txBody>
      </p:sp>
      <p:sp>
        <p:nvSpPr>
          <p:cNvPr id="1030"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D781441E-4B98-4B76-84F9-8A1F180BE2D3}" type="slidenum">
              <a:rPr lang="zh-CN" altLang="en-US"/>
              <a:pPr>
                <a:defRPr/>
              </a:pPr>
              <a:t>‹#›</a:t>
            </a:fld>
            <a:endParaRPr lang="zh-CN" altLang="en-US" sz="1800">
              <a:solidFill>
                <a:schemeClr val="tx1"/>
              </a:solidFill>
            </a:endParaRPr>
          </a:p>
        </p:txBody>
      </p:sp>
      <p:sp>
        <p:nvSpPr>
          <p:cNvPr id="1032" name="日期占位符 3"/>
          <p:cNvSpPr>
            <a:spLocks noChangeArrowheads="1"/>
          </p:cNvSpPr>
          <p:nvPr/>
        </p:nvSpPr>
        <p:spPr bwMode="auto">
          <a:xfrm>
            <a:off x="838200" y="6356350"/>
            <a:ext cx="2743200" cy="365125"/>
          </a:xfrm>
          <a:prstGeom prst="rect">
            <a:avLst/>
          </a:prstGeom>
          <a:noFill/>
          <a:ln w="9525">
            <a:noFill/>
            <a:miter lim="800000"/>
            <a:headEnd/>
            <a:tailEnd/>
          </a:ln>
        </p:spPr>
        <p:txBody>
          <a:bodyPr/>
          <a:lstStyle/>
          <a:p>
            <a:pPr>
              <a:defRPr/>
            </a:pPr>
            <a:fld id="{E5A41F5A-8054-4D94-BDC6-0738344F779A}" type="datetime1">
              <a:rPr lang="zh-CN" altLang="en-US">
                <a:solidFill>
                  <a:srgbClr val="000000"/>
                </a:solidFill>
                <a:latin typeface="Calibri" pitchFamily="34" charset="0"/>
                <a:sym typeface="宋体" pitchFamily="2" charset="-122"/>
              </a:rPr>
              <a:pPr>
                <a:defRPr/>
              </a:pPr>
              <a:t>2019/12/25</a:t>
            </a:fld>
            <a:endParaRPr lang="zh-CN" altLang="en-US">
              <a:latin typeface="Calibri" pitchFamily="34" charset="0"/>
              <a:sym typeface="Calibri" pitchFamily="34" charset="0"/>
            </a:endParaRPr>
          </a:p>
        </p:txBody>
      </p:sp>
      <p:sp>
        <p:nvSpPr>
          <p:cNvPr id="1033" name="灯片编号占位符 5"/>
          <p:cNvSpPr>
            <a:spLocks noChangeArrowheads="1"/>
          </p:cNvSpPr>
          <p:nvPr/>
        </p:nvSpPr>
        <p:spPr bwMode="auto">
          <a:xfrm>
            <a:off x="8610600" y="6356350"/>
            <a:ext cx="2743200" cy="365125"/>
          </a:xfrm>
          <a:prstGeom prst="rect">
            <a:avLst/>
          </a:prstGeom>
          <a:noFill/>
          <a:ln w="9525">
            <a:noFill/>
            <a:miter lim="800000"/>
            <a:headEnd/>
            <a:tailEnd/>
          </a:ln>
        </p:spPr>
        <p:txBody>
          <a:bodyPr/>
          <a:lstStyle/>
          <a:p>
            <a:pPr>
              <a:defRPr/>
            </a:pPr>
            <a:fld id="{9050A47C-FCF5-45EA-A99B-F3A545022CA2}" type="slidenum">
              <a:rPr lang="zh-CN" altLang="en-US">
                <a:solidFill>
                  <a:srgbClr val="000000"/>
                </a:solidFill>
                <a:latin typeface="Calibri" pitchFamily="34" charset="0"/>
                <a:sym typeface="宋体" pitchFamily="2" charset="-122"/>
              </a:rPr>
              <a:pPr>
                <a:defRPr/>
              </a:pPr>
              <a:t>‹#›</a:t>
            </a:fld>
            <a:endParaRPr lang="zh-CN" altLang="en-US">
              <a:latin typeface="Calibri" pitchFamily="34" charset="0"/>
              <a:sym typeface="Calibri" pitchFamily="34" charset="0"/>
            </a:endParaRPr>
          </a:p>
        </p:txBody>
      </p:sp>
      <p:pic>
        <p:nvPicPr>
          <p:cNvPr id="1034" name="图片 8"/>
          <p:cNvPicPr>
            <a:picLocks noChangeAspect="1" noChangeArrowheads="1"/>
          </p:cNvPicPr>
          <p:nvPr/>
        </p:nvPicPr>
        <p:blipFill>
          <a:blip r:embed="rId14"/>
          <a:srcRect/>
          <a:stretch>
            <a:fillRect/>
          </a:stretch>
        </p:blipFill>
        <p:spPr bwMode="auto">
          <a:xfrm>
            <a:off x="230188" y="4489450"/>
            <a:ext cx="1216025" cy="1730375"/>
          </a:xfrm>
          <a:prstGeom prst="rect">
            <a:avLst/>
          </a:prstGeom>
          <a:noFill/>
          <a:ln w="9525">
            <a:noFill/>
            <a:miter lim="800000"/>
            <a:headEnd/>
            <a:tailEnd/>
          </a:ln>
        </p:spPr>
      </p:pic>
      <p:sp>
        <p:nvSpPr>
          <p:cNvPr id="1035" name="矩形 9"/>
          <p:cNvSpPr>
            <a:spLocks noChangeArrowheads="1"/>
          </p:cNvSpPr>
          <p:nvPr/>
        </p:nvSpPr>
        <p:spPr bwMode="auto">
          <a:xfrm>
            <a:off x="0" y="9525"/>
            <a:ext cx="12192000" cy="711200"/>
          </a:xfrm>
          <a:prstGeom prst="rect">
            <a:avLst/>
          </a:prstGeom>
          <a:solidFill>
            <a:srgbClr val="E1002A"/>
          </a:solidFill>
          <a:ln w="22225" cap="rnd">
            <a:solidFill>
              <a:srgbClr val="42719B">
                <a:alpha val="54117"/>
              </a:srgbClr>
            </a:solidFill>
            <a:bevel/>
            <a:headEnd/>
            <a:tailEnd/>
          </a:ln>
        </p:spPr>
        <p:txBody>
          <a:bodyPr anchor="ctr"/>
          <a:lstStyle/>
          <a:p>
            <a:pPr algn="ctr">
              <a:defRPr/>
            </a:pPr>
            <a:endParaRPr lang="zh-CN" altLang="zh-CN">
              <a:solidFill>
                <a:srgbClr val="FFFFFF"/>
              </a:solidFill>
              <a:latin typeface="宋体" pitchFamily="2" charset="-122"/>
              <a:sym typeface="宋体" pitchFamily="2" charset="-122"/>
            </a:endParaRPr>
          </a:p>
        </p:txBody>
      </p:sp>
      <p:sp useBgFill="1">
        <p:nvSpPr>
          <p:cNvPr id="1036" name="矩形 10"/>
          <p:cNvSpPr>
            <a:spLocks noChangeArrowheads="1"/>
          </p:cNvSpPr>
          <p:nvPr/>
        </p:nvSpPr>
        <p:spPr bwMode="auto">
          <a:xfrm>
            <a:off x="0" y="6146800"/>
            <a:ext cx="12192000" cy="711200"/>
          </a:xfrm>
          <a:prstGeom prst="rect">
            <a:avLst/>
          </a:prstGeom>
          <a:ln w="22225" cap="rnd">
            <a:solidFill>
              <a:srgbClr val="42719B">
                <a:alpha val="54117"/>
              </a:srgbClr>
            </a:solidFill>
            <a:bevel/>
            <a:headEnd/>
            <a:tailEnd/>
          </a:ln>
        </p:spPr>
        <p:txBody>
          <a:bodyPr anchor="ctr"/>
          <a:lstStyle/>
          <a:p>
            <a:pPr algn="ctr">
              <a:defRPr/>
            </a:pPr>
            <a:endParaRPr lang="zh-CN" altLang="zh-CN">
              <a:solidFill>
                <a:srgbClr val="FFFFFF"/>
              </a:solidFill>
              <a:latin typeface="宋体" pitchFamily="2" charset="-122"/>
              <a:sym typeface="宋体" pitchFamily="2" charset="-122"/>
            </a:endParaRPr>
          </a:p>
        </p:txBody>
      </p:sp>
      <p:sp>
        <p:nvSpPr>
          <p:cNvPr id="1037" name="文本框 11"/>
          <p:cNvSpPr>
            <a:spLocks noChangeArrowheads="1"/>
          </p:cNvSpPr>
          <p:nvPr/>
        </p:nvSpPr>
        <p:spPr bwMode="auto">
          <a:xfrm>
            <a:off x="9210675" y="6184900"/>
            <a:ext cx="3092450" cy="457200"/>
          </a:xfrm>
          <a:prstGeom prst="rect">
            <a:avLst/>
          </a:prstGeom>
          <a:noFill/>
          <a:ln w="9525">
            <a:noFill/>
            <a:miter lim="800000"/>
            <a:headEnd/>
            <a:tailEnd/>
          </a:ln>
        </p:spPr>
        <p:txBody>
          <a:bodyPr>
            <a:spAutoFit/>
          </a:bodyPr>
          <a:lstStyle/>
          <a:p>
            <a:pPr>
              <a:defRPr/>
            </a:pPr>
            <a:endParaRPr lang="zh-CN" altLang="en-US" sz="2400">
              <a:solidFill>
                <a:schemeClr val="bg1"/>
              </a:solidFill>
              <a:latin typeface="方正卡通简体" pitchFamily="2" charset="-122"/>
              <a:ea typeface="方正卡通简体" pitchFamily="2" charset="-122"/>
              <a:sym typeface="方正卡通简体" pitchFamily="2" charset="-122"/>
            </a:endParaRPr>
          </a:p>
        </p:txBody>
      </p:sp>
      <p:pic>
        <p:nvPicPr>
          <p:cNvPr id="1038" name="图片 12"/>
          <p:cNvPicPr>
            <a:picLocks noChangeAspect="1" noChangeArrowheads="1"/>
          </p:cNvPicPr>
          <p:nvPr/>
        </p:nvPicPr>
        <p:blipFill>
          <a:blip r:embed="rId15"/>
          <a:srcRect/>
          <a:stretch>
            <a:fillRect/>
          </a:stretch>
        </p:blipFill>
        <p:spPr bwMode="auto">
          <a:xfrm>
            <a:off x="5135563" y="-517525"/>
            <a:ext cx="1920875" cy="2730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Light"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charset="0"/>
          <a:ea typeface="宋体" pitchFamily="2" charset="-122"/>
          <a:sym typeface="Calibri Light" pitchFamily="34" charset="0"/>
        </a:defRPr>
      </a:lvl5pPr>
      <a:lvl6pPr marL="13716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6pPr>
      <a:lvl7pPr marL="18288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7pPr>
      <a:lvl8pPr marL="22860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8pPr>
      <a:lvl9pPr marL="2743200" indent="-914400" algn="l" rtl="0" fontAlgn="base">
        <a:lnSpc>
          <a:spcPct val="90000"/>
        </a:lnSpc>
        <a:spcBef>
          <a:spcPct val="0"/>
        </a:spcBef>
        <a:spcAft>
          <a:spcPct val="0"/>
        </a:spcAft>
        <a:defRPr sz="4400">
          <a:solidFill>
            <a:schemeClr val="tx1"/>
          </a:solidFill>
          <a:latin typeface="Calibri Light" charset="0"/>
          <a:ea typeface="宋体" pitchFamily="2" charset="-122"/>
          <a:sym typeface="Calibri Light" charset="0"/>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rgbClr val="00A0E9"/>
        </a:solidFill>
        <a:effectLst/>
      </p:bgPr>
    </p:bg>
    <p:spTree>
      <p:nvGrpSpPr>
        <p:cNvPr id="1" name=""/>
        <p:cNvGrpSpPr/>
        <p:nvPr/>
      </p:nvGrpSpPr>
      <p:grpSpPr>
        <a:xfrm>
          <a:off x="0" y="0"/>
          <a:ext cx="0" cy="0"/>
          <a:chOff x="0" y="0"/>
          <a:chExt cx="0" cy="0"/>
        </a:xfrm>
      </p:grpSpPr>
      <p:pic>
        <p:nvPicPr>
          <p:cNvPr id="3075" name="图片 11"/>
          <p:cNvPicPr>
            <a:picLocks noChangeAspect="1" noChangeArrowheads="1"/>
          </p:cNvPicPr>
          <p:nvPr/>
        </p:nvPicPr>
        <p:blipFill>
          <a:blip r:embed="rId2"/>
          <a:srcRect/>
          <a:stretch>
            <a:fillRect/>
          </a:stretch>
        </p:blipFill>
        <p:spPr bwMode="auto">
          <a:xfrm>
            <a:off x="1630363" y="2189163"/>
            <a:ext cx="4297362" cy="4668837"/>
          </a:xfrm>
          <a:prstGeom prst="rect">
            <a:avLst/>
          </a:prstGeom>
          <a:noFill/>
          <a:ln w="9525">
            <a:noFill/>
            <a:miter lim="800000"/>
            <a:headEnd/>
            <a:tailEnd/>
          </a:ln>
        </p:spPr>
      </p:pic>
      <p:grpSp>
        <p:nvGrpSpPr>
          <p:cNvPr id="2052" name="Group 6"/>
          <p:cNvGrpSpPr>
            <a:grpSpLocks/>
          </p:cNvGrpSpPr>
          <p:nvPr/>
        </p:nvGrpSpPr>
        <p:grpSpPr bwMode="auto">
          <a:xfrm>
            <a:off x="5462588" y="120650"/>
            <a:ext cx="6618287" cy="4727575"/>
            <a:chOff x="0" y="0"/>
            <a:chExt cx="6619206" cy="4729018"/>
          </a:xfrm>
        </p:grpSpPr>
        <p:sp>
          <p:nvSpPr>
            <p:cNvPr id="2054" name="椭圆 14"/>
            <p:cNvSpPr>
              <a:spLocks noChangeArrowheads="1"/>
            </p:cNvSpPr>
            <p:nvPr/>
          </p:nvSpPr>
          <p:spPr bwMode="auto">
            <a:xfrm>
              <a:off x="218406" y="0"/>
              <a:ext cx="6400800" cy="4729018"/>
            </a:xfrm>
            <a:prstGeom prst="ellipse">
              <a:avLst/>
            </a:prstGeom>
            <a:solidFill>
              <a:schemeClr val="bg1"/>
            </a:solidFill>
            <a:ln w="12700">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2055" name="等腰三角形 15"/>
            <p:cNvSpPr>
              <a:spLocks noChangeArrowheads="1"/>
            </p:cNvSpPr>
            <p:nvPr/>
          </p:nvSpPr>
          <p:spPr bwMode="auto">
            <a:xfrm rot="-7681849">
              <a:off x="-50801" y="2957945"/>
              <a:ext cx="803563" cy="701964"/>
            </a:xfrm>
            <a:prstGeom prst="triangle">
              <a:avLst>
                <a:gd name="adj" fmla="val 50000"/>
              </a:avLst>
            </a:prstGeom>
            <a:solidFill>
              <a:schemeClr val="bg1"/>
            </a:solidFill>
            <a:ln w="12700">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sp>
        <p:nvSpPr>
          <p:cNvPr id="3" name="矩形 2">
            <a:extLst>
              <a:ext uri="{FF2B5EF4-FFF2-40B4-BE49-F238E27FC236}">
                <a16:creationId xmlns:a16="http://schemas.microsoft.com/office/drawing/2014/main" id="{7B154E48-7CFD-487E-B32B-EC04B657598C}"/>
              </a:ext>
            </a:extLst>
          </p:cNvPr>
          <p:cNvSpPr/>
          <p:nvPr/>
        </p:nvSpPr>
        <p:spPr>
          <a:xfrm>
            <a:off x="6780782" y="1822717"/>
            <a:ext cx="4200273"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zh-CN" altLang="en-US" sz="8000" b="0" cap="none" spc="0" dirty="0">
                <a:ln w="0"/>
                <a:solidFill>
                  <a:schemeClr val="accent1"/>
                </a:solidFill>
                <a:effectLst>
                  <a:outerShdw blurRad="38100" dist="25400" dir="5400000" algn="ctr" rotWithShape="0">
                    <a:srgbClr val="6E747A">
                      <a:alpha val="43000"/>
                    </a:srgbClr>
                  </a:outerShdw>
                </a:effectLst>
              </a:rPr>
              <a:t>打台球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fill="hold"/>
                                        <p:tgtEl>
                                          <p:spTgt spid="3075"/>
                                        </p:tgtEl>
                                        <p:attrNameLst>
                                          <p:attrName>ppt_x</p:attrName>
                                        </p:attrNameLst>
                                      </p:cBhvr>
                                      <p:tavLst>
                                        <p:tav tm="0">
                                          <p:val>
                                            <p:strVal val="0-#ppt_w/2"/>
                                          </p:val>
                                        </p:tav>
                                        <p:tav tm="100000">
                                          <p:val>
                                            <p:strVal val="#ppt_x"/>
                                          </p:val>
                                        </p:tav>
                                      </p:tavLst>
                                    </p:anim>
                                    <p:anim calcmode="lin" valueType="num">
                                      <p:cBhvr>
                                        <p:cTn id="8" dur="500" fill="hold"/>
                                        <p:tgtEl>
                                          <p:spTgt spid="30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分镜制作</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3" name="矩形 2">
            <a:extLst>
              <a:ext uri="{FF2B5EF4-FFF2-40B4-BE49-F238E27FC236}">
                <a16:creationId xmlns:a16="http://schemas.microsoft.com/office/drawing/2014/main" id="{F631B48F-D36B-4C54-B3B4-746C3AF6FE06}"/>
              </a:ext>
            </a:extLst>
          </p:cNvPr>
          <p:cNvSpPr/>
          <p:nvPr/>
        </p:nvSpPr>
        <p:spPr>
          <a:xfrm>
            <a:off x="1831942" y="1683303"/>
            <a:ext cx="8792066" cy="3888500"/>
          </a:xfrm>
          <a:prstGeom prst="rect">
            <a:avLst/>
          </a:prstGeom>
        </p:spPr>
        <p:txBody>
          <a:bodyPr wrap="square">
            <a:spAutoFit/>
          </a:bodyPr>
          <a:lstStyle/>
          <a:p>
            <a:pPr indent="266700" algn="just">
              <a:lnSpc>
                <a:spcPct val="150000"/>
              </a:lnSpc>
              <a:spcAft>
                <a:spcPts val="0"/>
              </a:spcAft>
            </a:pPr>
            <a:r>
              <a:rPr lang="zh-CN" altLang="zh-CN" sz="2800" kern="100" dirty="0">
                <a:solidFill>
                  <a:schemeClr val="accent1">
                    <a:lumMod val="50000"/>
                  </a:schemeClr>
                </a:solidFill>
                <a:latin typeface="Times New Roman" panose="02020603050405020304" pitchFamily="18" charset="0"/>
              </a:rPr>
              <a:t>分镜头的制作对动画</a:t>
            </a:r>
            <a:r>
              <a:rPr lang="zh-CN" altLang="zh-CN" sz="2800" kern="0" dirty="0">
                <a:solidFill>
                  <a:schemeClr val="accent1">
                    <a:lumMod val="50000"/>
                  </a:schemeClr>
                </a:solidFill>
                <a:cs typeface="Arial" panose="020B0604020202020204" pitchFamily="34" charset="0"/>
              </a:rPr>
              <a:t>前期制作</a:t>
            </a:r>
            <a:r>
              <a:rPr lang="zh-CN" altLang="zh-CN" sz="2800" kern="100" dirty="0">
                <a:solidFill>
                  <a:schemeClr val="accent1">
                    <a:lumMod val="50000"/>
                  </a:schemeClr>
                </a:solidFill>
                <a:latin typeface="Times New Roman" panose="02020603050405020304" pitchFamily="18" charset="0"/>
              </a:rPr>
              <a:t>、</a:t>
            </a:r>
            <a:r>
              <a:rPr lang="zh-CN" altLang="zh-CN" sz="2800" kern="0" dirty="0">
                <a:solidFill>
                  <a:schemeClr val="accent1">
                    <a:lumMod val="50000"/>
                  </a:schemeClr>
                </a:solidFill>
                <a:cs typeface="Arial" panose="020B0604020202020204" pitchFamily="34" charset="0"/>
              </a:rPr>
              <a:t>后期制作、动画长度有着非常重要的作用。由本组有一定的绘画基础的同学负责</a:t>
            </a:r>
            <a:r>
              <a:rPr lang="zh-CN" altLang="zh-CN" sz="2800" kern="100" dirty="0">
                <a:solidFill>
                  <a:schemeClr val="accent1">
                    <a:lumMod val="50000"/>
                  </a:schemeClr>
                </a:solidFill>
                <a:latin typeface="Times New Roman" panose="02020603050405020304" pitchFamily="18" charset="0"/>
              </a:rPr>
              <a:t>，总计十余个分镜头，每个分镜头的设计都是根据剧本的设定来绘制，少数的镜头由于技术原因稍作修改，但整体出入不大，分镜的制作与剧本整体的表达有很高的贴合度。</a:t>
            </a:r>
          </a:p>
        </p:txBody>
      </p:sp>
    </p:spTree>
    <p:extLst>
      <p:ext uri="{BB962C8B-B14F-4D97-AF65-F5344CB8AC3E}">
        <p14:creationId xmlns:p14="http://schemas.microsoft.com/office/powerpoint/2010/main" val="1404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场景设计</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508C85FE-379A-4628-8603-2B095CE0B44F}"/>
              </a:ext>
            </a:extLst>
          </p:cNvPr>
          <p:cNvSpPr/>
          <p:nvPr/>
        </p:nvSpPr>
        <p:spPr>
          <a:xfrm>
            <a:off x="1696825" y="1700713"/>
            <a:ext cx="9417377" cy="3886641"/>
          </a:xfrm>
          <a:prstGeom prst="rect">
            <a:avLst/>
          </a:prstGeom>
        </p:spPr>
        <p:txBody>
          <a:bodyPr wrap="square">
            <a:spAutoFit/>
          </a:bodyPr>
          <a:lstStyle/>
          <a:p>
            <a:pPr>
              <a:lnSpc>
                <a:spcPct val="150000"/>
              </a:lnSpc>
            </a:pPr>
            <a:r>
              <a:rPr lang="zh-CN" altLang="zh-CN" sz="2800" dirty="0">
                <a:solidFill>
                  <a:schemeClr val="accent1">
                    <a:lumMod val="50000"/>
                  </a:schemeClr>
                </a:solidFill>
                <a:cs typeface="Times New Roman" panose="02020603050405020304" pitchFamily="18" charset="0"/>
              </a:rPr>
              <a:t>通过参考真实的台球厅的场景，在其基础上进行简化，但保留大部分的物体陈设，场景布局，在写实场景的基础上进行简化加工，抽象化，材质剥离，赋予统一风格材质，模型进行分组，视为多个单独的物体，房间建筑的制作。通过对真实的物体的参考，对其抽象化、简单化，让整个场景的风格得到统一。</a:t>
            </a:r>
            <a:endParaRPr lang="zh-CN" altLang="en-US" sz="2800" dirty="0">
              <a:solidFill>
                <a:schemeClr val="accent1">
                  <a:lumMod val="50000"/>
                </a:schemeClr>
              </a:solidFill>
            </a:endParaRPr>
          </a:p>
        </p:txBody>
      </p:sp>
    </p:spTree>
    <p:extLst>
      <p:ext uri="{BB962C8B-B14F-4D97-AF65-F5344CB8AC3E}">
        <p14:creationId xmlns:p14="http://schemas.microsoft.com/office/powerpoint/2010/main" val="370945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材质制作</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508C85FE-379A-4628-8603-2B095CE0B44F}"/>
              </a:ext>
            </a:extLst>
          </p:cNvPr>
          <p:cNvSpPr/>
          <p:nvPr/>
        </p:nvSpPr>
        <p:spPr>
          <a:xfrm>
            <a:off x="1508290" y="1700713"/>
            <a:ext cx="9549352" cy="3344570"/>
          </a:xfrm>
          <a:prstGeom prst="rect">
            <a:avLst/>
          </a:prstGeom>
        </p:spPr>
        <p:txBody>
          <a:bodyPr wrap="square">
            <a:spAutoFit/>
          </a:bodyPr>
          <a:lstStyle/>
          <a:p>
            <a:pPr>
              <a:lnSpc>
                <a:spcPct val="150000"/>
              </a:lnSpc>
            </a:pPr>
            <a:r>
              <a:rPr lang="zh-CN" altLang="zh-CN" sz="2400" dirty="0">
                <a:solidFill>
                  <a:schemeClr val="accent1">
                    <a:lumMod val="50000"/>
                  </a:schemeClr>
                </a:solidFill>
              </a:rPr>
              <a:t>全部的场景都由</a:t>
            </a:r>
            <a:r>
              <a:rPr lang="en-US" altLang="zh-CN" sz="2400" dirty="0">
                <a:solidFill>
                  <a:schemeClr val="accent1">
                    <a:lumMod val="50000"/>
                  </a:schemeClr>
                </a:solidFill>
              </a:rPr>
              <a:t>SubStancePainter2019</a:t>
            </a:r>
            <a:r>
              <a:rPr lang="zh-CN" altLang="zh-CN" sz="2400" dirty="0">
                <a:solidFill>
                  <a:schemeClr val="accent1">
                    <a:lumMod val="50000"/>
                  </a:schemeClr>
                </a:solidFill>
              </a:rPr>
              <a:t>软件制作，完成后导出</a:t>
            </a:r>
            <a:r>
              <a:rPr lang="en-US" altLang="zh-CN" sz="2400" dirty="0" err="1">
                <a:solidFill>
                  <a:schemeClr val="accent1">
                    <a:lumMod val="50000"/>
                  </a:schemeClr>
                </a:solidFill>
              </a:rPr>
              <a:t>Aronld</a:t>
            </a:r>
            <a:r>
              <a:rPr lang="en-US" altLang="zh-CN" sz="2400" dirty="0">
                <a:solidFill>
                  <a:schemeClr val="accent1">
                    <a:lumMod val="50000"/>
                  </a:schemeClr>
                </a:solidFill>
              </a:rPr>
              <a:t>(alpha)</a:t>
            </a:r>
            <a:r>
              <a:rPr lang="zh-CN" altLang="zh-CN" sz="2400" dirty="0">
                <a:solidFill>
                  <a:schemeClr val="accent1">
                    <a:lumMod val="50000"/>
                  </a:schemeClr>
                </a:solidFill>
              </a:rPr>
              <a:t>材质属性贴图，然后赋予所有模型</a:t>
            </a:r>
            <a:r>
              <a:rPr lang="en-US" altLang="zh-CN" sz="2400" dirty="0" err="1">
                <a:solidFill>
                  <a:schemeClr val="accent1">
                    <a:lumMod val="50000"/>
                  </a:schemeClr>
                </a:solidFill>
              </a:rPr>
              <a:t>aiStandardSurface</a:t>
            </a:r>
            <a:r>
              <a:rPr lang="zh-CN" altLang="zh-CN" sz="2400" dirty="0">
                <a:solidFill>
                  <a:schemeClr val="accent1">
                    <a:lumMod val="50000"/>
                  </a:schemeClr>
                </a:solidFill>
              </a:rPr>
              <a:t>材质</a:t>
            </a:r>
            <a:r>
              <a:rPr lang="en-US" altLang="zh-CN" sz="2400" dirty="0">
                <a:solidFill>
                  <a:schemeClr val="accent1">
                    <a:lumMod val="50000"/>
                  </a:schemeClr>
                </a:solidFill>
              </a:rPr>
              <a:t>,</a:t>
            </a:r>
            <a:r>
              <a:rPr lang="zh-CN" altLang="zh-CN" sz="2400" dirty="0">
                <a:solidFill>
                  <a:schemeClr val="accent1">
                    <a:lumMod val="50000"/>
                  </a:schemeClr>
                </a:solidFill>
              </a:rPr>
              <a:t>将各个贴图放在各自对应的节点。除人物模型以外的全部材质，在制作过程中，尽量保持材质的风格统一，并且尽量降低真实感，由于小组成员对</a:t>
            </a:r>
            <a:r>
              <a:rPr lang="en-US" altLang="zh-CN" sz="2400" dirty="0">
                <a:solidFill>
                  <a:schemeClr val="accent1">
                    <a:lumMod val="50000"/>
                  </a:schemeClr>
                </a:solidFill>
              </a:rPr>
              <a:t>SubStancePainter2019</a:t>
            </a:r>
            <a:r>
              <a:rPr lang="zh-CN" altLang="zh-CN" sz="2400" dirty="0">
                <a:solidFill>
                  <a:schemeClr val="accent1">
                    <a:lumMod val="50000"/>
                  </a:schemeClr>
                </a:solidFill>
              </a:rPr>
              <a:t>软件操作不熟练，导致部分材质有瑕疵，但整体上还是比较统一。</a:t>
            </a:r>
          </a:p>
        </p:txBody>
      </p:sp>
    </p:spTree>
    <p:extLst>
      <p:ext uri="{BB962C8B-B14F-4D97-AF65-F5344CB8AC3E}">
        <p14:creationId xmlns:p14="http://schemas.microsoft.com/office/powerpoint/2010/main" val="34963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动画设计</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3" name="矩形 2">
            <a:extLst>
              <a:ext uri="{FF2B5EF4-FFF2-40B4-BE49-F238E27FC236}">
                <a16:creationId xmlns:a16="http://schemas.microsoft.com/office/drawing/2014/main" id="{FE168B9A-CAED-4015-BBBF-2848176F1014}"/>
              </a:ext>
            </a:extLst>
          </p:cNvPr>
          <p:cNvSpPr/>
          <p:nvPr/>
        </p:nvSpPr>
        <p:spPr>
          <a:xfrm>
            <a:off x="1398309" y="2272724"/>
            <a:ext cx="9659332" cy="2595839"/>
          </a:xfrm>
          <a:prstGeom prst="rect">
            <a:avLst/>
          </a:prstGeom>
        </p:spPr>
        <p:txBody>
          <a:bodyPr wrap="square">
            <a:spAutoFit/>
          </a:bodyPr>
          <a:lstStyle/>
          <a:p>
            <a:pPr indent="304800">
              <a:lnSpc>
                <a:spcPct val="150000"/>
              </a:lnSpc>
              <a:spcAft>
                <a:spcPts val="0"/>
              </a:spcAft>
            </a:pPr>
            <a:r>
              <a:rPr lang="zh-CN" altLang="zh-CN" sz="2800" kern="100" dirty="0">
                <a:solidFill>
                  <a:schemeClr val="accent1">
                    <a:lumMod val="50000"/>
                  </a:schemeClr>
                </a:solidFill>
                <a:latin typeface="Times New Roman" panose="02020603050405020304" pitchFamily="18" charset="0"/>
              </a:rPr>
              <a:t>本组动画共有</a:t>
            </a:r>
            <a:r>
              <a:rPr lang="en-US" altLang="zh-CN" sz="2800" kern="100" dirty="0">
                <a:solidFill>
                  <a:schemeClr val="accent1">
                    <a:lumMod val="50000"/>
                  </a:schemeClr>
                </a:solidFill>
                <a:latin typeface="Times New Roman" panose="02020603050405020304" pitchFamily="18" charset="0"/>
              </a:rPr>
              <a:t>6</a:t>
            </a:r>
            <a:r>
              <a:rPr lang="zh-CN" altLang="zh-CN" sz="2800" kern="100" dirty="0">
                <a:solidFill>
                  <a:schemeClr val="accent1">
                    <a:lumMod val="50000"/>
                  </a:schemeClr>
                </a:solidFill>
                <a:latin typeface="Times New Roman" panose="02020603050405020304" pitchFamily="18" charset="0"/>
              </a:rPr>
              <a:t>个片段，每个人负责一个片段的制作。动画的制作全部根据文字剧本和分镜头剧本进行设计，在不偏离主题的前提下，可稍微进行该改编，动画制作尽量保持风格的统一。</a:t>
            </a:r>
          </a:p>
        </p:txBody>
      </p:sp>
    </p:spTree>
    <p:extLst>
      <p:ext uri="{BB962C8B-B14F-4D97-AF65-F5344CB8AC3E}">
        <p14:creationId xmlns:p14="http://schemas.microsoft.com/office/powerpoint/2010/main" val="127779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8"/>
          <p:cNvSpPr>
            <a:spLocks noChangeArrowheads="1"/>
          </p:cNvSpPr>
          <p:nvPr/>
        </p:nvSpPr>
        <p:spPr bwMode="auto">
          <a:xfrm>
            <a:off x="111125" y="111125"/>
            <a:ext cx="4581525" cy="523875"/>
          </a:xfrm>
          <a:prstGeom prst="rect">
            <a:avLst/>
          </a:prstGeom>
          <a:noFill/>
          <a:ln w="9525">
            <a:noFill/>
            <a:miter lim="800000"/>
            <a:headEnd/>
            <a:tailEnd/>
          </a:ln>
        </p:spPr>
        <p:txBody>
          <a:bodyPr>
            <a:spAutoFit/>
          </a:bodyPr>
          <a:lstStyle/>
          <a:p>
            <a:r>
              <a:rPr lang="en-US" altLang="zh-CN" sz="2800" b="1" dirty="0">
                <a:solidFill>
                  <a:srgbClr val="FFFFFF"/>
                </a:solidFill>
                <a:latin typeface="Adobe 黑体 Std R" pitchFamily="2" charset="-122"/>
                <a:ea typeface="Adobe 黑体 Std R" pitchFamily="2" charset="-122"/>
                <a:sym typeface="Adobe 黑体 Std R" pitchFamily="2" charset="-122"/>
              </a:rPr>
              <a:t>4.</a:t>
            </a:r>
            <a:r>
              <a:rPr lang="zh-CN" altLang="en-US" sz="2800" b="1" dirty="0">
                <a:solidFill>
                  <a:srgbClr val="FFFFFF"/>
                </a:solidFill>
                <a:latin typeface="Adobe 黑体 Std R" pitchFamily="2" charset="-122"/>
                <a:ea typeface="Adobe 黑体 Std R" pitchFamily="2" charset="-122"/>
                <a:sym typeface="Adobe 黑体 Std R" pitchFamily="2" charset="-122"/>
              </a:rPr>
              <a:t>作品渲染说明</a:t>
            </a:r>
          </a:p>
        </p:txBody>
      </p:sp>
      <p:grpSp>
        <p:nvGrpSpPr>
          <p:cNvPr id="6176" name="Group 11"/>
          <p:cNvGrpSpPr>
            <a:grpSpLocks/>
          </p:cNvGrpSpPr>
          <p:nvPr/>
        </p:nvGrpSpPr>
        <p:grpSpPr bwMode="auto">
          <a:xfrm>
            <a:off x="1838325" y="1791093"/>
            <a:ext cx="3629221" cy="3704735"/>
            <a:chOff x="0" y="0"/>
            <a:chExt cx="8100022" cy="9385527"/>
          </a:xfrm>
        </p:grpSpPr>
        <p:grpSp>
          <p:nvGrpSpPr>
            <p:cNvPr id="6177" name="Group 12"/>
            <p:cNvGrpSpPr>
              <a:grpSpLocks/>
            </p:cNvGrpSpPr>
            <p:nvPr/>
          </p:nvGrpSpPr>
          <p:grpSpPr bwMode="auto">
            <a:xfrm>
              <a:off x="0" y="350986"/>
              <a:ext cx="8100022" cy="9034541"/>
              <a:chOff x="0" y="3"/>
              <a:chExt cx="8100022" cy="9034541"/>
            </a:xfrm>
          </p:grpSpPr>
          <p:sp>
            <p:nvSpPr>
              <p:cNvPr id="6179" name="圆角矩形 12"/>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6180" name="圆角矩形 13"/>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6181" name="矩形 14"/>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6178" name="图片 11"/>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sp>
        <p:nvSpPr>
          <p:cNvPr id="2" name="矩形 1">
            <a:extLst>
              <a:ext uri="{FF2B5EF4-FFF2-40B4-BE49-F238E27FC236}">
                <a16:creationId xmlns:a16="http://schemas.microsoft.com/office/drawing/2014/main" id="{03A9AD18-6F72-45A8-B1F4-EC536968995F}"/>
              </a:ext>
            </a:extLst>
          </p:cNvPr>
          <p:cNvSpPr/>
          <p:nvPr/>
        </p:nvSpPr>
        <p:spPr>
          <a:xfrm>
            <a:off x="2347094" y="2650903"/>
            <a:ext cx="2611681" cy="2123658"/>
          </a:xfrm>
          <a:prstGeom prst="rect">
            <a:avLst/>
          </a:prstGeom>
          <a:noFill/>
        </p:spPr>
        <p:txBody>
          <a:bodyPr wrap="square" lIns="91440" tIns="45720" rIns="91440" bIns="45720">
            <a:spAutoFit/>
          </a:bodyPr>
          <a:lstStyle/>
          <a:p>
            <a:pPr algn="ctr"/>
            <a:r>
              <a:rPr lang="zh-CN" alt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文件渲染的通用参数设置</a:t>
            </a:r>
            <a:endParaRPr lang="zh-CN" alt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nvGrpSpPr>
          <p:cNvPr id="20" name="Group 11">
            <a:extLst>
              <a:ext uri="{FF2B5EF4-FFF2-40B4-BE49-F238E27FC236}">
                <a16:creationId xmlns:a16="http://schemas.microsoft.com/office/drawing/2014/main" id="{0DFB689F-2501-4E31-B687-CCDC9A6AF345}"/>
              </a:ext>
            </a:extLst>
          </p:cNvPr>
          <p:cNvGrpSpPr>
            <a:grpSpLocks/>
          </p:cNvGrpSpPr>
          <p:nvPr/>
        </p:nvGrpSpPr>
        <p:grpSpPr bwMode="auto">
          <a:xfrm>
            <a:off x="6870184" y="1791093"/>
            <a:ext cx="3629221" cy="3704735"/>
            <a:chOff x="0" y="0"/>
            <a:chExt cx="8100022" cy="9385527"/>
          </a:xfrm>
        </p:grpSpPr>
        <p:grpSp>
          <p:nvGrpSpPr>
            <p:cNvPr id="21" name="Group 12">
              <a:extLst>
                <a:ext uri="{FF2B5EF4-FFF2-40B4-BE49-F238E27FC236}">
                  <a16:creationId xmlns:a16="http://schemas.microsoft.com/office/drawing/2014/main" id="{121C3177-AAC2-4C6B-BF22-8EC3119A4740}"/>
                </a:ext>
              </a:extLst>
            </p:cNvPr>
            <p:cNvGrpSpPr>
              <a:grpSpLocks/>
            </p:cNvGrpSpPr>
            <p:nvPr/>
          </p:nvGrpSpPr>
          <p:grpSpPr bwMode="auto">
            <a:xfrm>
              <a:off x="0" y="350986"/>
              <a:ext cx="8100022" cy="9034541"/>
              <a:chOff x="0" y="3"/>
              <a:chExt cx="8100022" cy="9034541"/>
            </a:xfrm>
          </p:grpSpPr>
          <p:sp>
            <p:nvSpPr>
              <p:cNvPr id="23" name="圆角矩形 12">
                <a:extLst>
                  <a:ext uri="{FF2B5EF4-FFF2-40B4-BE49-F238E27FC236}">
                    <a16:creationId xmlns:a16="http://schemas.microsoft.com/office/drawing/2014/main" id="{6C0E3A40-A883-4353-8A87-4422079B46D7}"/>
                  </a:ext>
                </a:extLst>
              </p:cNvPr>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24" name="圆角矩形 13">
                <a:extLst>
                  <a:ext uri="{FF2B5EF4-FFF2-40B4-BE49-F238E27FC236}">
                    <a16:creationId xmlns:a16="http://schemas.microsoft.com/office/drawing/2014/main" id="{E903CCB5-892F-4593-9978-C7AEBA1DFF30}"/>
                  </a:ext>
                </a:extLst>
              </p:cNvPr>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25" name="矩形 14">
                <a:extLst>
                  <a:ext uri="{FF2B5EF4-FFF2-40B4-BE49-F238E27FC236}">
                    <a16:creationId xmlns:a16="http://schemas.microsoft.com/office/drawing/2014/main" id="{9EB14AFA-351B-4512-ADC3-9772ECB22DFC}"/>
                  </a:ext>
                </a:extLst>
              </p:cNvPr>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22" name="图片 11">
              <a:extLst>
                <a:ext uri="{FF2B5EF4-FFF2-40B4-BE49-F238E27FC236}">
                  <a16:creationId xmlns:a16="http://schemas.microsoft.com/office/drawing/2014/main" id="{68FF319E-7332-46E2-B473-1B0E5633DB21}"/>
                </a:ext>
              </a:extLst>
            </p:cNvPr>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sp>
        <p:nvSpPr>
          <p:cNvPr id="32" name="矩形 31">
            <a:extLst>
              <a:ext uri="{FF2B5EF4-FFF2-40B4-BE49-F238E27FC236}">
                <a16:creationId xmlns:a16="http://schemas.microsoft.com/office/drawing/2014/main" id="{76F13941-5274-438B-A95A-9A0E29216FB3}"/>
              </a:ext>
            </a:extLst>
          </p:cNvPr>
          <p:cNvSpPr/>
          <p:nvPr/>
        </p:nvSpPr>
        <p:spPr>
          <a:xfrm>
            <a:off x="7494310" y="3090702"/>
            <a:ext cx="2515178" cy="1446550"/>
          </a:xfrm>
          <a:prstGeom prst="rect">
            <a:avLst/>
          </a:prstGeom>
          <a:noFill/>
        </p:spPr>
        <p:txBody>
          <a:bodyPr wrap="square" lIns="91440" tIns="45720" rIns="91440" bIns="45720">
            <a:spAutoFit/>
          </a:bodyPr>
          <a:lstStyle/>
          <a:p>
            <a:pPr algn="ctr"/>
            <a:r>
              <a:rPr lang="zh-CN" altLang="en-US" sz="4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视频文件展示</a:t>
            </a:r>
          </a:p>
        </p:txBody>
      </p:sp>
    </p:spTree>
    <p:extLst>
      <p:ext uri="{BB962C8B-B14F-4D97-AF65-F5344CB8AC3E}">
        <p14:creationId xmlns:p14="http://schemas.microsoft.com/office/powerpoint/2010/main" val="274637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文件渲染的通用参数设置</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3" name="矩形 2">
            <a:extLst>
              <a:ext uri="{FF2B5EF4-FFF2-40B4-BE49-F238E27FC236}">
                <a16:creationId xmlns:a16="http://schemas.microsoft.com/office/drawing/2014/main" id="{FE168B9A-CAED-4015-BBBF-2848176F1014}"/>
              </a:ext>
            </a:extLst>
          </p:cNvPr>
          <p:cNvSpPr/>
          <p:nvPr/>
        </p:nvSpPr>
        <p:spPr>
          <a:xfrm>
            <a:off x="3156670" y="2155326"/>
            <a:ext cx="6100451" cy="2593980"/>
          </a:xfrm>
          <a:prstGeom prst="rect">
            <a:avLst/>
          </a:prstGeom>
        </p:spPr>
        <p:txBody>
          <a:bodyPr wrap="square">
            <a:spAutoFit/>
          </a:bodyPr>
          <a:lstStyle/>
          <a:p>
            <a:pPr>
              <a:lnSpc>
                <a:spcPct val="150000"/>
              </a:lnSpc>
            </a:pPr>
            <a:r>
              <a:rPr lang="zh-CN" altLang="zh-CN" sz="2800" dirty="0">
                <a:solidFill>
                  <a:schemeClr val="accent1">
                    <a:lumMod val="50000"/>
                  </a:schemeClr>
                </a:solidFill>
              </a:rPr>
              <a:t>（</a:t>
            </a:r>
            <a:r>
              <a:rPr lang="en-US" altLang="zh-CN" sz="2800" dirty="0">
                <a:solidFill>
                  <a:schemeClr val="accent1">
                    <a:lumMod val="50000"/>
                  </a:schemeClr>
                </a:solidFill>
              </a:rPr>
              <a:t>1</a:t>
            </a:r>
            <a:r>
              <a:rPr lang="zh-CN" altLang="zh-CN" sz="2800" dirty="0">
                <a:solidFill>
                  <a:schemeClr val="accent1">
                    <a:lumMod val="50000"/>
                  </a:schemeClr>
                </a:solidFill>
              </a:rPr>
              <a:t>）图像格式：</a:t>
            </a:r>
            <a:r>
              <a:rPr lang="en-US" altLang="zh-CN" sz="2800" dirty="0">
                <a:solidFill>
                  <a:schemeClr val="accent1">
                    <a:lumMod val="50000"/>
                  </a:schemeClr>
                </a:solidFill>
              </a:rPr>
              <a:t>PNG</a:t>
            </a:r>
            <a:r>
              <a:rPr lang="zh-CN" altLang="zh-CN" sz="2800" dirty="0">
                <a:solidFill>
                  <a:schemeClr val="accent1">
                    <a:lumMod val="50000"/>
                  </a:schemeClr>
                </a:solidFill>
              </a:rPr>
              <a:t>，</a:t>
            </a:r>
          </a:p>
          <a:p>
            <a:pPr>
              <a:lnSpc>
                <a:spcPct val="150000"/>
              </a:lnSpc>
            </a:pPr>
            <a:r>
              <a:rPr lang="zh-CN" altLang="zh-CN" sz="2800" dirty="0">
                <a:solidFill>
                  <a:schemeClr val="accent1">
                    <a:lumMod val="50000"/>
                  </a:schemeClr>
                </a:solidFill>
              </a:rPr>
              <a:t>（</a:t>
            </a:r>
            <a:r>
              <a:rPr lang="en-US" altLang="zh-CN" sz="2800" dirty="0">
                <a:solidFill>
                  <a:schemeClr val="accent1">
                    <a:lumMod val="50000"/>
                  </a:schemeClr>
                </a:solidFill>
              </a:rPr>
              <a:t>2</a:t>
            </a:r>
            <a:r>
              <a:rPr lang="zh-CN" altLang="zh-CN" sz="2800" dirty="0">
                <a:solidFill>
                  <a:schemeClr val="accent1">
                    <a:lumMod val="50000"/>
                  </a:schemeClr>
                </a:solidFill>
              </a:rPr>
              <a:t>）帧</a:t>
            </a:r>
            <a:r>
              <a:rPr lang="en-US" altLang="zh-CN" sz="2800" dirty="0">
                <a:solidFill>
                  <a:schemeClr val="accent1">
                    <a:lumMod val="50000"/>
                  </a:schemeClr>
                </a:solidFill>
              </a:rPr>
              <a:t>/</a:t>
            </a:r>
            <a:r>
              <a:rPr lang="zh-CN" altLang="zh-CN" sz="2800" dirty="0">
                <a:solidFill>
                  <a:schemeClr val="accent1">
                    <a:lumMod val="50000"/>
                  </a:schemeClr>
                </a:solidFill>
              </a:rPr>
              <a:t>动画扩展名：名称</a:t>
            </a:r>
            <a:r>
              <a:rPr lang="en-US" altLang="zh-CN" sz="2800" dirty="0">
                <a:solidFill>
                  <a:schemeClr val="accent1">
                    <a:lumMod val="50000"/>
                  </a:schemeClr>
                </a:solidFill>
              </a:rPr>
              <a:t>.#,</a:t>
            </a:r>
            <a:endParaRPr lang="zh-CN" altLang="zh-CN" sz="2800" dirty="0">
              <a:solidFill>
                <a:schemeClr val="accent1">
                  <a:lumMod val="50000"/>
                </a:schemeClr>
              </a:solidFill>
            </a:endParaRPr>
          </a:p>
          <a:p>
            <a:pPr>
              <a:lnSpc>
                <a:spcPct val="150000"/>
              </a:lnSpc>
            </a:pPr>
            <a:r>
              <a:rPr lang="zh-CN" altLang="zh-CN" sz="2800" dirty="0">
                <a:solidFill>
                  <a:schemeClr val="accent1">
                    <a:lumMod val="50000"/>
                  </a:schemeClr>
                </a:solidFill>
              </a:rPr>
              <a:t>（</a:t>
            </a:r>
            <a:r>
              <a:rPr lang="en-US" altLang="zh-CN" sz="2800" dirty="0">
                <a:solidFill>
                  <a:schemeClr val="accent1">
                    <a:lumMod val="50000"/>
                  </a:schemeClr>
                </a:solidFill>
              </a:rPr>
              <a:t>3</a:t>
            </a:r>
            <a:r>
              <a:rPr lang="zh-CN" altLang="zh-CN" sz="2800" dirty="0">
                <a:solidFill>
                  <a:schemeClr val="accent1">
                    <a:lumMod val="50000"/>
                  </a:schemeClr>
                </a:solidFill>
              </a:rPr>
              <a:t>）图像大小：</a:t>
            </a:r>
            <a:r>
              <a:rPr lang="en-US" altLang="zh-CN" sz="2800" dirty="0">
                <a:solidFill>
                  <a:schemeClr val="accent1">
                    <a:lumMod val="50000"/>
                  </a:schemeClr>
                </a:solidFill>
              </a:rPr>
              <a:t>HD1080</a:t>
            </a:r>
            <a:r>
              <a:rPr lang="zh-CN" altLang="zh-CN" sz="2800" dirty="0">
                <a:solidFill>
                  <a:schemeClr val="accent1">
                    <a:lumMod val="50000"/>
                  </a:schemeClr>
                </a:solidFill>
              </a:rPr>
              <a:t>，</a:t>
            </a:r>
          </a:p>
          <a:p>
            <a:pPr>
              <a:lnSpc>
                <a:spcPct val="150000"/>
              </a:lnSpc>
            </a:pPr>
            <a:r>
              <a:rPr lang="zh-CN" altLang="zh-CN" sz="2800" dirty="0">
                <a:solidFill>
                  <a:schemeClr val="accent1">
                    <a:lumMod val="50000"/>
                  </a:schemeClr>
                </a:solidFill>
              </a:rPr>
              <a:t>（</a:t>
            </a:r>
            <a:r>
              <a:rPr lang="en-US" altLang="zh-CN" sz="2800" dirty="0">
                <a:solidFill>
                  <a:schemeClr val="accent1">
                    <a:lumMod val="50000"/>
                  </a:schemeClr>
                </a:solidFill>
              </a:rPr>
              <a:t>4</a:t>
            </a:r>
            <a:r>
              <a:rPr lang="zh-CN" altLang="zh-CN" sz="2800" dirty="0">
                <a:solidFill>
                  <a:schemeClr val="accent1">
                    <a:lumMod val="50000"/>
                  </a:schemeClr>
                </a:solidFill>
              </a:rPr>
              <a:t>）渲染方式：</a:t>
            </a:r>
            <a:r>
              <a:rPr lang="en-US" altLang="zh-CN" sz="2800" dirty="0" err="1">
                <a:solidFill>
                  <a:schemeClr val="accent1">
                    <a:lumMod val="50000"/>
                  </a:schemeClr>
                </a:solidFill>
              </a:rPr>
              <a:t>Aronld</a:t>
            </a:r>
            <a:r>
              <a:rPr lang="zh-CN" altLang="zh-CN" sz="2800" dirty="0">
                <a:solidFill>
                  <a:schemeClr val="accent1">
                    <a:lumMod val="50000"/>
                  </a:schemeClr>
                </a:solidFill>
              </a:rPr>
              <a:t>渲染器</a:t>
            </a:r>
          </a:p>
        </p:txBody>
      </p:sp>
    </p:spTree>
    <p:extLst>
      <p:ext uri="{BB962C8B-B14F-4D97-AF65-F5344CB8AC3E}">
        <p14:creationId xmlns:p14="http://schemas.microsoft.com/office/powerpoint/2010/main" val="248568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视频文件展示</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dirty="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pic>
        <p:nvPicPr>
          <p:cNvPr id="8" name="图片 7">
            <a:extLst>
              <a:ext uri="{FF2B5EF4-FFF2-40B4-BE49-F238E27FC236}">
                <a16:creationId xmlns:a16="http://schemas.microsoft.com/office/drawing/2014/main" id="{17543D4B-B3BE-41D7-AE01-F8F755E3AC6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7628" y="1668545"/>
            <a:ext cx="7348223" cy="3969680"/>
          </a:xfrm>
          <a:prstGeom prst="rect">
            <a:avLst/>
          </a:prstGeom>
          <a:noFill/>
          <a:ln>
            <a:noFill/>
          </a:ln>
        </p:spPr>
      </p:pic>
      <p:sp>
        <p:nvSpPr>
          <p:cNvPr id="2" name="矩形 1">
            <a:extLst>
              <a:ext uri="{FF2B5EF4-FFF2-40B4-BE49-F238E27FC236}">
                <a16:creationId xmlns:a16="http://schemas.microsoft.com/office/drawing/2014/main" id="{1672F2D3-0B3B-496D-AF3F-6481DF067FDC}"/>
              </a:ext>
            </a:extLst>
          </p:cNvPr>
          <p:cNvSpPr/>
          <p:nvPr/>
        </p:nvSpPr>
        <p:spPr>
          <a:xfrm>
            <a:off x="1450284" y="2459504"/>
            <a:ext cx="864040" cy="193899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zh-CN" altLang="en-US"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场景</a:t>
            </a:r>
            <a:r>
              <a:rPr lang="en-US" altLang="zh-CN"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1</a:t>
            </a:r>
            <a:endParaRPr lang="zh-CN" altLang="en-US" sz="40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87889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视频文件展示</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dirty="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1672F2D3-0B3B-496D-AF3F-6481DF067FDC}"/>
              </a:ext>
            </a:extLst>
          </p:cNvPr>
          <p:cNvSpPr/>
          <p:nvPr/>
        </p:nvSpPr>
        <p:spPr>
          <a:xfrm>
            <a:off x="1450284" y="2459504"/>
            <a:ext cx="864040" cy="193899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zh-CN" altLang="en-US"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场景</a:t>
            </a:r>
            <a:r>
              <a:rPr lang="en-US" altLang="zh-CN"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2</a:t>
            </a:r>
            <a:endParaRPr lang="zh-CN" altLang="en-US" sz="40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endParaRPr>
          </a:p>
        </p:txBody>
      </p:sp>
      <p:pic>
        <p:nvPicPr>
          <p:cNvPr id="9" name="图片 8">
            <a:extLst>
              <a:ext uri="{FF2B5EF4-FFF2-40B4-BE49-F238E27FC236}">
                <a16:creationId xmlns:a16="http://schemas.microsoft.com/office/drawing/2014/main" id="{C79F28A3-6EB0-4EAE-80B8-A9D0565C87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9956" y="1674180"/>
            <a:ext cx="7233897" cy="4068958"/>
          </a:xfrm>
          <a:prstGeom prst="rect">
            <a:avLst/>
          </a:prstGeom>
          <a:noFill/>
          <a:ln>
            <a:noFill/>
          </a:ln>
        </p:spPr>
      </p:pic>
    </p:spTree>
    <p:extLst>
      <p:ext uri="{BB962C8B-B14F-4D97-AF65-F5344CB8AC3E}">
        <p14:creationId xmlns:p14="http://schemas.microsoft.com/office/powerpoint/2010/main" val="195630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视频文件展示</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dirty="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1672F2D3-0B3B-496D-AF3F-6481DF067FDC}"/>
              </a:ext>
            </a:extLst>
          </p:cNvPr>
          <p:cNvSpPr/>
          <p:nvPr/>
        </p:nvSpPr>
        <p:spPr>
          <a:xfrm>
            <a:off x="1450284" y="2459504"/>
            <a:ext cx="864040" cy="193899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zh-CN" altLang="en-US"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场景</a:t>
            </a:r>
            <a:r>
              <a:rPr lang="en-US" altLang="zh-CN"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3</a:t>
            </a:r>
            <a:endParaRPr lang="zh-CN" altLang="en-US" sz="40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endParaRPr>
          </a:p>
        </p:txBody>
      </p:sp>
      <p:pic>
        <p:nvPicPr>
          <p:cNvPr id="10" name="图片 9">
            <a:extLst>
              <a:ext uri="{FF2B5EF4-FFF2-40B4-BE49-F238E27FC236}">
                <a16:creationId xmlns:a16="http://schemas.microsoft.com/office/drawing/2014/main" id="{2AE201D1-F841-4CEF-A8D3-02B528D7C3E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0996" y="1682506"/>
            <a:ext cx="7493135" cy="4185952"/>
          </a:xfrm>
          <a:prstGeom prst="rect">
            <a:avLst/>
          </a:prstGeom>
          <a:noFill/>
          <a:ln>
            <a:noFill/>
          </a:ln>
        </p:spPr>
      </p:pic>
    </p:spTree>
    <p:extLst>
      <p:ext uri="{BB962C8B-B14F-4D97-AF65-F5344CB8AC3E}">
        <p14:creationId xmlns:p14="http://schemas.microsoft.com/office/powerpoint/2010/main" val="392425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视频文件展示</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dirty="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1672F2D3-0B3B-496D-AF3F-6481DF067FDC}"/>
              </a:ext>
            </a:extLst>
          </p:cNvPr>
          <p:cNvSpPr/>
          <p:nvPr/>
        </p:nvSpPr>
        <p:spPr>
          <a:xfrm>
            <a:off x="1450284" y="2459504"/>
            <a:ext cx="864040" cy="193899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zh-CN" altLang="en-US"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场景</a:t>
            </a:r>
            <a:r>
              <a:rPr lang="en-US" altLang="zh-CN"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4</a:t>
            </a:r>
            <a:endParaRPr lang="zh-CN" altLang="en-US" sz="40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endParaRPr>
          </a:p>
        </p:txBody>
      </p:sp>
      <p:pic>
        <p:nvPicPr>
          <p:cNvPr id="9" name="图片 8">
            <a:extLst>
              <a:ext uri="{FF2B5EF4-FFF2-40B4-BE49-F238E27FC236}">
                <a16:creationId xmlns:a16="http://schemas.microsoft.com/office/drawing/2014/main" id="{550E7CB7-C712-436E-A66A-555B080C1C1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311" y="1659117"/>
            <a:ext cx="7564808" cy="4101656"/>
          </a:xfrm>
          <a:prstGeom prst="rect">
            <a:avLst/>
          </a:prstGeom>
          <a:noFill/>
          <a:ln>
            <a:noFill/>
          </a:ln>
        </p:spPr>
      </p:pic>
    </p:spTree>
    <p:extLst>
      <p:ext uri="{BB962C8B-B14F-4D97-AF65-F5344CB8AC3E}">
        <p14:creationId xmlns:p14="http://schemas.microsoft.com/office/powerpoint/2010/main" val="130675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67267" y="638175"/>
            <a:ext cx="5646656" cy="6219825"/>
            <a:chOff x="0" y="0"/>
            <a:chExt cx="7850909" cy="6220691"/>
          </a:xfrm>
        </p:grpSpPr>
        <p:sp>
          <p:nvSpPr>
            <p:cNvPr id="3092" name="矩形 4"/>
            <p:cNvSpPr>
              <a:spLocks noChangeArrowheads="1"/>
            </p:cNvSpPr>
            <p:nvPr/>
          </p:nvSpPr>
          <p:spPr bwMode="auto">
            <a:xfrm>
              <a:off x="0" y="0"/>
              <a:ext cx="7850909" cy="6220691"/>
            </a:xfrm>
            <a:prstGeom prst="rect">
              <a:avLst/>
            </a:prstGeom>
            <a:solidFill>
              <a:srgbClr val="00A0E9"/>
            </a:solidFill>
            <a:ln w="12700">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3093" name="矩形 5"/>
            <p:cNvSpPr>
              <a:spLocks noChangeArrowheads="1"/>
            </p:cNvSpPr>
            <p:nvPr/>
          </p:nvSpPr>
          <p:spPr bwMode="auto">
            <a:xfrm>
              <a:off x="0" y="240147"/>
              <a:ext cx="7472218" cy="5980544"/>
            </a:xfrm>
            <a:prstGeom prst="rect">
              <a:avLst/>
            </a:prstGeom>
            <a:solidFill>
              <a:schemeClr val="bg1"/>
            </a:solidFill>
            <a:ln w="12700">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pic>
        <p:nvPicPr>
          <p:cNvPr id="4101" name="图片 6"/>
          <p:cNvPicPr>
            <a:picLocks noChangeAspect="1" noChangeArrowheads="1"/>
          </p:cNvPicPr>
          <p:nvPr/>
        </p:nvPicPr>
        <p:blipFill>
          <a:blip r:embed="rId2"/>
          <a:srcRect/>
          <a:stretch>
            <a:fillRect/>
          </a:stretch>
        </p:blipFill>
        <p:spPr bwMode="auto">
          <a:xfrm>
            <a:off x="7318375" y="1249363"/>
            <a:ext cx="4725988" cy="5608637"/>
          </a:xfrm>
          <a:prstGeom prst="rect">
            <a:avLst/>
          </a:prstGeom>
          <a:noFill/>
          <a:ln w="9525">
            <a:noFill/>
            <a:miter lim="800000"/>
            <a:headEnd/>
            <a:tailEnd/>
          </a:ln>
        </p:spPr>
      </p:pic>
      <p:grpSp>
        <p:nvGrpSpPr>
          <p:cNvPr id="3" name="Group 6"/>
          <p:cNvGrpSpPr>
            <a:grpSpLocks/>
          </p:cNvGrpSpPr>
          <p:nvPr/>
        </p:nvGrpSpPr>
        <p:grpSpPr bwMode="auto">
          <a:xfrm>
            <a:off x="1163358" y="741112"/>
            <a:ext cx="4280915" cy="1294727"/>
            <a:chOff x="0" y="0"/>
            <a:chExt cx="6046994" cy="1828699"/>
          </a:xfrm>
        </p:grpSpPr>
        <p:sp>
          <p:nvSpPr>
            <p:cNvPr id="3090" name="矩形 8"/>
            <p:cNvSpPr>
              <a:spLocks noChangeArrowheads="1"/>
            </p:cNvSpPr>
            <p:nvPr/>
          </p:nvSpPr>
          <p:spPr bwMode="auto">
            <a:xfrm>
              <a:off x="716799" y="430416"/>
              <a:ext cx="5330195" cy="881046"/>
            </a:xfrm>
            <a:prstGeom prst="rect">
              <a:avLst/>
            </a:prstGeom>
            <a:solidFill>
              <a:srgbClr val="E1002A"/>
            </a:solidFill>
            <a:ln w="127000">
              <a:solidFill>
                <a:srgbClr val="262626"/>
              </a:solidFill>
              <a:bevel/>
              <a:headEnd/>
              <a:tailEnd/>
            </a:ln>
          </p:spPr>
          <p:txBody>
            <a:bodyPr anchor="ctr"/>
            <a:lstStyle/>
            <a:p>
              <a:pPr algn="ctr"/>
              <a:r>
                <a:rPr lang="en-US" altLang="zh-CN" sz="3200" b="1" dirty="0">
                  <a:solidFill>
                    <a:srgbClr val="FFFFFF"/>
                  </a:solidFill>
                  <a:latin typeface="Adobe 黑体 Std R" pitchFamily="2" charset="-122"/>
                  <a:ea typeface="Adobe 黑体 Std R" pitchFamily="2" charset="-122"/>
                  <a:sym typeface="Adobe 黑体 Std R" pitchFamily="2" charset="-122"/>
                </a:rPr>
                <a:t>1.</a:t>
              </a:r>
              <a:r>
                <a:rPr lang="zh-CN" altLang="en-US" sz="3200" b="1" dirty="0">
                  <a:solidFill>
                    <a:srgbClr val="FFFFFF"/>
                  </a:solidFill>
                  <a:latin typeface="Adobe 黑体 Std R" pitchFamily="2" charset="-122"/>
                  <a:ea typeface="Adobe 黑体 Std R" pitchFamily="2" charset="-122"/>
                  <a:sym typeface="Adobe 黑体 Std R" pitchFamily="2" charset="-122"/>
                </a:rPr>
                <a:t>作品简介</a:t>
              </a:r>
            </a:p>
          </p:txBody>
        </p:sp>
        <p:pic>
          <p:nvPicPr>
            <p:cNvPr id="3091" name="图片 7"/>
            <p:cNvPicPr>
              <a:picLocks noChangeAspect="1" noChangeArrowheads="1"/>
            </p:cNvPicPr>
            <p:nvPr/>
          </p:nvPicPr>
          <p:blipFill>
            <a:blip r:embed="rId3"/>
            <a:srcRect/>
            <a:stretch>
              <a:fillRect/>
            </a:stretch>
          </p:blipFill>
          <p:spPr bwMode="auto">
            <a:xfrm>
              <a:off x="0" y="0"/>
              <a:ext cx="1285241" cy="1828699"/>
            </a:xfrm>
            <a:prstGeom prst="rect">
              <a:avLst/>
            </a:prstGeom>
            <a:noFill/>
            <a:ln w="9525">
              <a:noFill/>
              <a:miter lim="800000"/>
              <a:headEnd/>
              <a:tailEnd/>
            </a:ln>
          </p:spPr>
        </p:pic>
      </p:grpSp>
      <p:grpSp>
        <p:nvGrpSpPr>
          <p:cNvPr id="7" name="Group 18"/>
          <p:cNvGrpSpPr>
            <a:grpSpLocks/>
          </p:cNvGrpSpPr>
          <p:nvPr/>
        </p:nvGrpSpPr>
        <p:grpSpPr bwMode="auto">
          <a:xfrm>
            <a:off x="8245475" y="138113"/>
            <a:ext cx="3567113" cy="1582737"/>
            <a:chOff x="0" y="0"/>
            <a:chExt cx="3568271" cy="1582295"/>
          </a:xfrm>
        </p:grpSpPr>
        <p:sp>
          <p:nvSpPr>
            <p:cNvPr id="3081" name="圆角矩形 23"/>
            <p:cNvSpPr>
              <a:spLocks noChangeArrowheads="1"/>
            </p:cNvSpPr>
            <p:nvPr/>
          </p:nvSpPr>
          <p:spPr bwMode="auto">
            <a:xfrm>
              <a:off x="141580" y="0"/>
              <a:ext cx="3426691" cy="766618"/>
            </a:xfrm>
            <a:prstGeom prst="roundRect">
              <a:avLst>
                <a:gd name="adj" fmla="val 16667"/>
              </a:avLst>
            </a:prstGeom>
            <a:solidFill>
              <a:schemeClr val="bg1"/>
            </a:solidFill>
            <a:ln w="12700">
              <a:noFill/>
              <a:bevel/>
              <a:headEnd/>
              <a:tailEnd/>
            </a:ln>
          </p:spPr>
          <p:txBody>
            <a:bodyPr anchor="ctr"/>
            <a:lstStyle/>
            <a:p>
              <a:pPr algn="ctr"/>
              <a:r>
                <a:rPr lang="zh-CN" altLang="en-US" sz="4000" b="1">
                  <a:solidFill>
                    <a:srgbClr val="E1002A"/>
                  </a:solidFill>
                  <a:latin typeface="Adobe 黑体 Std R" pitchFamily="2" charset="-122"/>
                  <a:ea typeface="Adobe 黑体 Std R" pitchFamily="2" charset="-122"/>
                  <a:sym typeface="Adobe 黑体 Std R" pitchFamily="2" charset="-122"/>
                </a:rPr>
                <a:t>目录</a:t>
              </a:r>
            </a:p>
          </p:txBody>
        </p:sp>
        <p:sp>
          <p:nvSpPr>
            <p:cNvPr id="3082" name="椭圆 24"/>
            <p:cNvSpPr>
              <a:spLocks noChangeArrowheads="1"/>
            </p:cNvSpPr>
            <p:nvPr/>
          </p:nvSpPr>
          <p:spPr bwMode="auto">
            <a:xfrm>
              <a:off x="0" y="855395"/>
              <a:ext cx="471054" cy="471054"/>
            </a:xfrm>
            <a:prstGeom prst="ellipse">
              <a:avLst/>
            </a:prstGeom>
            <a:solidFill>
              <a:schemeClr val="bg1"/>
            </a:solidFill>
            <a:ln w="12700">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sp>
          <p:nvSpPr>
            <p:cNvPr id="3083" name="椭圆 25"/>
            <p:cNvSpPr>
              <a:spLocks noChangeArrowheads="1"/>
            </p:cNvSpPr>
            <p:nvPr/>
          </p:nvSpPr>
          <p:spPr bwMode="auto">
            <a:xfrm>
              <a:off x="369454" y="1252559"/>
              <a:ext cx="329736" cy="329736"/>
            </a:xfrm>
            <a:prstGeom prst="ellipse">
              <a:avLst/>
            </a:prstGeom>
            <a:solidFill>
              <a:schemeClr val="bg1"/>
            </a:solidFill>
            <a:ln w="12700">
              <a:noFill/>
              <a:bevel/>
              <a:headEnd/>
              <a:tailEnd/>
            </a:ln>
          </p:spPr>
          <p:txBody>
            <a:bodyPr anchor="ctr"/>
            <a:lstStyle/>
            <a:p>
              <a:pPr algn="ctr"/>
              <a:endParaRPr lang="zh-CN" altLang="zh-CN">
                <a:solidFill>
                  <a:srgbClr val="FFFFFF"/>
                </a:solidFill>
                <a:latin typeface="宋体" pitchFamily="2" charset="-122"/>
                <a:sym typeface="宋体" pitchFamily="2" charset="-122"/>
              </a:endParaRPr>
            </a:p>
          </p:txBody>
        </p:sp>
      </p:grpSp>
      <p:grpSp>
        <p:nvGrpSpPr>
          <p:cNvPr id="22" name="Group 6">
            <a:extLst>
              <a:ext uri="{FF2B5EF4-FFF2-40B4-BE49-F238E27FC236}">
                <a16:creationId xmlns:a16="http://schemas.microsoft.com/office/drawing/2014/main" id="{91041852-37F0-479A-B0B3-C8C9A3FC12DA}"/>
              </a:ext>
            </a:extLst>
          </p:cNvPr>
          <p:cNvGrpSpPr>
            <a:grpSpLocks/>
          </p:cNvGrpSpPr>
          <p:nvPr/>
        </p:nvGrpSpPr>
        <p:grpSpPr bwMode="auto">
          <a:xfrm>
            <a:off x="1163358" y="1670934"/>
            <a:ext cx="4280915" cy="1294727"/>
            <a:chOff x="0" y="0"/>
            <a:chExt cx="6046994" cy="1828699"/>
          </a:xfrm>
        </p:grpSpPr>
        <p:sp>
          <p:nvSpPr>
            <p:cNvPr id="23" name="矩形 8">
              <a:extLst>
                <a:ext uri="{FF2B5EF4-FFF2-40B4-BE49-F238E27FC236}">
                  <a16:creationId xmlns:a16="http://schemas.microsoft.com/office/drawing/2014/main" id="{E35975BE-5276-45AD-BAAE-41F00FA7434E}"/>
                </a:ext>
              </a:extLst>
            </p:cNvPr>
            <p:cNvSpPr>
              <a:spLocks noChangeArrowheads="1"/>
            </p:cNvSpPr>
            <p:nvPr/>
          </p:nvSpPr>
          <p:spPr bwMode="auto">
            <a:xfrm>
              <a:off x="716799" y="430416"/>
              <a:ext cx="5330195" cy="881046"/>
            </a:xfrm>
            <a:prstGeom prst="rect">
              <a:avLst/>
            </a:prstGeom>
            <a:solidFill>
              <a:srgbClr val="E1002A"/>
            </a:solidFill>
            <a:ln w="127000">
              <a:solidFill>
                <a:srgbClr val="262626"/>
              </a:solidFill>
              <a:bevel/>
              <a:headEnd/>
              <a:tailEnd/>
            </a:ln>
          </p:spPr>
          <p:txBody>
            <a:bodyPr anchor="ctr"/>
            <a:lstStyle/>
            <a:p>
              <a:pPr algn="ctr"/>
              <a:r>
                <a:rPr lang="en-US" altLang="zh-CN" sz="3200" b="1" dirty="0">
                  <a:solidFill>
                    <a:srgbClr val="FFFFFF"/>
                  </a:solidFill>
                  <a:latin typeface="Adobe 黑体 Std R" pitchFamily="2" charset="-122"/>
                  <a:ea typeface="Adobe 黑体 Std R" pitchFamily="2" charset="-122"/>
                  <a:sym typeface="Adobe 黑体 Std R" pitchFamily="2" charset="-122"/>
                </a:rPr>
                <a:t>2.</a:t>
              </a:r>
              <a:r>
                <a:rPr lang="zh-CN" altLang="en-US" sz="3200" b="1" dirty="0">
                  <a:solidFill>
                    <a:srgbClr val="FFFFFF"/>
                  </a:solidFill>
                  <a:latin typeface="Adobe 黑体 Std R" pitchFamily="2" charset="-122"/>
                  <a:ea typeface="Adobe 黑体 Std R" pitchFamily="2" charset="-122"/>
                  <a:sym typeface="Adobe 黑体 Std R" pitchFamily="2" charset="-122"/>
                </a:rPr>
                <a:t>设计方案</a:t>
              </a:r>
            </a:p>
          </p:txBody>
        </p:sp>
        <p:pic>
          <p:nvPicPr>
            <p:cNvPr id="24" name="图片 7">
              <a:extLst>
                <a:ext uri="{FF2B5EF4-FFF2-40B4-BE49-F238E27FC236}">
                  <a16:creationId xmlns:a16="http://schemas.microsoft.com/office/drawing/2014/main" id="{9522C4E1-5EA3-44A4-91C3-19015791E5A5}"/>
                </a:ext>
              </a:extLst>
            </p:cNvPr>
            <p:cNvPicPr>
              <a:picLocks noChangeAspect="1" noChangeArrowheads="1"/>
            </p:cNvPicPr>
            <p:nvPr/>
          </p:nvPicPr>
          <p:blipFill>
            <a:blip r:embed="rId3"/>
            <a:srcRect/>
            <a:stretch>
              <a:fillRect/>
            </a:stretch>
          </p:blipFill>
          <p:spPr bwMode="auto">
            <a:xfrm>
              <a:off x="0" y="0"/>
              <a:ext cx="1285241" cy="1828699"/>
            </a:xfrm>
            <a:prstGeom prst="rect">
              <a:avLst/>
            </a:prstGeom>
            <a:noFill/>
            <a:ln w="9525">
              <a:noFill/>
              <a:miter lim="800000"/>
              <a:headEnd/>
              <a:tailEnd/>
            </a:ln>
          </p:spPr>
        </p:pic>
      </p:grpSp>
      <p:grpSp>
        <p:nvGrpSpPr>
          <p:cNvPr id="25" name="Group 6">
            <a:extLst>
              <a:ext uri="{FF2B5EF4-FFF2-40B4-BE49-F238E27FC236}">
                <a16:creationId xmlns:a16="http://schemas.microsoft.com/office/drawing/2014/main" id="{006AF5EE-F966-4806-BF65-A33C86760E10}"/>
              </a:ext>
            </a:extLst>
          </p:cNvPr>
          <p:cNvGrpSpPr>
            <a:grpSpLocks/>
          </p:cNvGrpSpPr>
          <p:nvPr/>
        </p:nvGrpSpPr>
        <p:grpSpPr bwMode="auto">
          <a:xfrm>
            <a:off x="1115029" y="2690445"/>
            <a:ext cx="4280915" cy="1294727"/>
            <a:chOff x="0" y="0"/>
            <a:chExt cx="6046994" cy="1828699"/>
          </a:xfrm>
        </p:grpSpPr>
        <p:sp>
          <p:nvSpPr>
            <p:cNvPr id="26" name="矩形 8">
              <a:extLst>
                <a:ext uri="{FF2B5EF4-FFF2-40B4-BE49-F238E27FC236}">
                  <a16:creationId xmlns:a16="http://schemas.microsoft.com/office/drawing/2014/main" id="{59A7323E-26F9-472C-AECB-5EBB41556E95}"/>
                </a:ext>
              </a:extLst>
            </p:cNvPr>
            <p:cNvSpPr>
              <a:spLocks noChangeArrowheads="1"/>
            </p:cNvSpPr>
            <p:nvPr/>
          </p:nvSpPr>
          <p:spPr bwMode="auto">
            <a:xfrm>
              <a:off x="716799" y="430416"/>
              <a:ext cx="5330195" cy="881046"/>
            </a:xfrm>
            <a:prstGeom prst="rect">
              <a:avLst/>
            </a:prstGeom>
            <a:solidFill>
              <a:srgbClr val="E1002A"/>
            </a:solidFill>
            <a:ln w="127000">
              <a:solidFill>
                <a:srgbClr val="262626"/>
              </a:solidFill>
              <a:bevel/>
              <a:headEnd/>
              <a:tailEnd/>
            </a:ln>
          </p:spPr>
          <p:txBody>
            <a:bodyPr anchor="ctr"/>
            <a:lstStyle/>
            <a:p>
              <a:pPr algn="ctr"/>
              <a:r>
                <a:rPr lang="en-US" altLang="zh-CN" sz="3200" b="1" dirty="0">
                  <a:solidFill>
                    <a:srgbClr val="FFFFFF"/>
                  </a:solidFill>
                  <a:latin typeface="Adobe 黑体 Std R" pitchFamily="2" charset="-122"/>
                  <a:ea typeface="Adobe 黑体 Std R" pitchFamily="2" charset="-122"/>
                  <a:sym typeface="Adobe 黑体 Std R" pitchFamily="2" charset="-122"/>
                </a:rPr>
                <a:t>3.</a:t>
              </a:r>
              <a:r>
                <a:rPr lang="zh-CN" altLang="en-US" sz="3200" b="1" dirty="0">
                  <a:solidFill>
                    <a:srgbClr val="FFFFFF"/>
                  </a:solidFill>
                  <a:latin typeface="Adobe 黑体 Std R" pitchFamily="2" charset="-122"/>
                  <a:ea typeface="Adobe 黑体 Std R" pitchFamily="2" charset="-122"/>
                  <a:sym typeface="Adobe 黑体 Std R" pitchFamily="2" charset="-122"/>
                </a:rPr>
                <a:t>实验过程</a:t>
              </a:r>
            </a:p>
          </p:txBody>
        </p:sp>
        <p:pic>
          <p:nvPicPr>
            <p:cNvPr id="27" name="图片 7">
              <a:extLst>
                <a:ext uri="{FF2B5EF4-FFF2-40B4-BE49-F238E27FC236}">
                  <a16:creationId xmlns:a16="http://schemas.microsoft.com/office/drawing/2014/main" id="{9BD5BD70-0DBB-4891-863A-D68A67A2B951}"/>
                </a:ext>
              </a:extLst>
            </p:cNvPr>
            <p:cNvPicPr>
              <a:picLocks noChangeAspect="1" noChangeArrowheads="1"/>
            </p:cNvPicPr>
            <p:nvPr/>
          </p:nvPicPr>
          <p:blipFill>
            <a:blip r:embed="rId3"/>
            <a:srcRect/>
            <a:stretch>
              <a:fillRect/>
            </a:stretch>
          </p:blipFill>
          <p:spPr bwMode="auto">
            <a:xfrm>
              <a:off x="0" y="0"/>
              <a:ext cx="1285241" cy="1828699"/>
            </a:xfrm>
            <a:prstGeom prst="rect">
              <a:avLst/>
            </a:prstGeom>
            <a:noFill/>
            <a:ln w="9525">
              <a:noFill/>
              <a:miter lim="800000"/>
              <a:headEnd/>
              <a:tailEnd/>
            </a:ln>
          </p:spPr>
        </p:pic>
      </p:grpSp>
      <p:grpSp>
        <p:nvGrpSpPr>
          <p:cNvPr id="28" name="Group 6">
            <a:extLst>
              <a:ext uri="{FF2B5EF4-FFF2-40B4-BE49-F238E27FC236}">
                <a16:creationId xmlns:a16="http://schemas.microsoft.com/office/drawing/2014/main" id="{3B842198-FAE2-4DDE-89CF-9F98CA6F2837}"/>
              </a:ext>
            </a:extLst>
          </p:cNvPr>
          <p:cNvGrpSpPr>
            <a:grpSpLocks/>
          </p:cNvGrpSpPr>
          <p:nvPr/>
        </p:nvGrpSpPr>
        <p:grpSpPr bwMode="auto">
          <a:xfrm>
            <a:off x="1115029" y="3673041"/>
            <a:ext cx="4280915" cy="1294727"/>
            <a:chOff x="0" y="0"/>
            <a:chExt cx="6046994" cy="1828699"/>
          </a:xfrm>
        </p:grpSpPr>
        <p:sp>
          <p:nvSpPr>
            <p:cNvPr id="29" name="矩形 8">
              <a:extLst>
                <a:ext uri="{FF2B5EF4-FFF2-40B4-BE49-F238E27FC236}">
                  <a16:creationId xmlns:a16="http://schemas.microsoft.com/office/drawing/2014/main" id="{0E2CEB6F-45C2-4F6D-9AB2-513B165A6BA1}"/>
                </a:ext>
              </a:extLst>
            </p:cNvPr>
            <p:cNvSpPr>
              <a:spLocks noChangeArrowheads="1"/>
            </p:cNvSpPr>
            <p:nvPr/>
          </p:nvSpPr>
          <p:spPr bwMode="auto">
            <a:xfrm>
              <a:off x="716799" y="430416"/>
              <a:ext cx="5330195" cy="881046"/>
            </a:xfrm>
            <a:prstGeom prst="rect">
              <a:avLst/>
            </a:prstGeom>
            <a:solidFill>
              <a:srgbClr val="E1002A"/>
            </a:solidFill>
            <a:ln w="127000">
              <a:solidFill>
                <a:srgbClr val="262626"/>
              </a:solidFill>
              <a:bevel/>
              <a:headEnd/>
              <a:tailEnd/>
            </a:ln>
          </p:spPr>
          <p:txBody>
            <a:bodyPr anchor="ctr"/>
            <a:lstStyle/>
            <a:p>
              <a:pPr algn="ctr"/>
              <a:r>
                <a:rPr lang="en-US" altLang="zh-CN" sz="3200" b="1" dirty="0">
                  <a:solidFill>
                    <a:srgbClr val="FFFFFF"/>
                  </a:solidFill>
                  <a:latin typeface="Adobe 黑体 Std R" pitchFamily="2" charset="-122"/>
                  <a:ea typeface="Adobe 黑体 Std R" pitchFamily="2" charset="-122"/>
                  <a:sym typeface="Adobe 黑体 Std R" pitchFamily="2" charset="-122"/>
                </a:rPr>
                <a:t>4.</a:t>
              </a:r>
              <a:r>
                <a:rPr lang="zh-CN" altLang="en-US" sz="3200" b="1" dirty="0">
                  <a:solidFill>
                    <a:srgbClr val="FFFFFF"/>
                  </a:solidFill>
                  <a:latin typeface="Adobe 黑体 Std R" pitchFamily="2" charset="-122"/>
                  <a:ea typeface="Adobe 黑体 Std R" pitchFamily="2" charset="-122"/>
                  <a:sym typeface="Adobe 黑体 Std R" pitchFamily="2" charset="-122"/>
                </a:rPr>
                <a:t>作品渲染说明</a:t>
              </a:r>
            </a:p>
          </p:txBody>
        </p:sp>
        <p:pic>
          <p:nvPicPr>
            <p:cNvPr id="30" name="图片 7">
              <a:extLst>
                <a:ext uri="{FF2B5EF4-FFF2-40B4-BE49-F238E27FC236}">
                  <a16:creationId xmlns:a16="http://schemas.microsoft.com/office/drawing/2014/main" id="{16A8389B-8247-464D-8305-05FF09FE7F84}"/>
                </a:ext>
              </a:extLst>
            </p:cNvPr>
            <p:cNvPicPr>
              <a:picLocks noChangeAspect="1" noChangeArrowheads="1"/>
            </p:cNvPicPr>
            <p:nvPr/>
          </p:nvPicPr>
          <p:blipFill>
            <a:blip r:embed="rId3"/>
            <a:srcRect/>
            <a:stretch>
              <a:fillRect/>
            </a:stretch>
          </p:blipFill>
          <p:spPr bwMode="auto">
            <a:xfrm>
              <a:off x="0" y="0"/>
              <a:ext cx="1285241" cy="1828699"/>
            </a:xfrm>
            <a:prstGeom prst="rect">
              <a:avLst/>
            </a:prstGeom>
            <a:noFill/>
            <a:ln w="9525">
              <a:noFill/>
              <a:miter lim="800000"/>
              <a:headEnd/>
              <a:tailEnd/>
            </a:ln>
          </p:spPr>
        </p:pic>
      </p:grpSp>
      <p:grpSp>
        <p:nvGrpSpPr>
          <p:cNvPr id="34" name="Group 6">
            <a:extLst>
              <a:ext uri="{FF2B5EF4-FFF2-40B4-BE49-F238E27FC236}">
                <a16:creationId xmlns:a16="http://schemas.microsoft.com/office/drawing/2014/main" id="{BF4A14FC-0535-4153-B4CE-79337FD062C7}"/>
              </a:ext>
            </a:extLst>
          </p:cNvPr>
          <p:cNvGrpSpPr>
            <a:grpSpLocks/>
          </p:cNvGrpSpPr>
          <p:nvPr/>
        </p:nvGrpSpPr>
        <p:grpSpPr bwMode="auto">
          <a:xfrm>
            <a:off x="1115029" y="5812152"/>
            <a:ext cx="4280915" cy="1294727"/>
            <a:chOff x="0" y="0"/>
            <a:chExt cx="6046994" cy="1828699"/>
          </a:xfrm>
        </p:grpSpPr>
        <p:sp>
          <p:nvSpPr>
            <p:cNvPr id="35" name="矩形 8">
              <a:extLst>
                <a:ext uri="{FF2B5EF4-FFF2-40B4-BE49-F238E27FC236}">
                  <a16:creationId xmlns:a16="http://schemas.microsoft.com/office/drawing/2014/main" id="{CB879E8A-FCFB-491F-8BBD-C80C4D6B615B}"/>
                </a:ext>
              </a:extLst>
            </p:cNvPr>
            <p:cNvSpPr>
              <a:spLocks noChangeArrowheads="1"/>
            </p:cNvSpPr>
            <p:nvPr/>
          </p:nvSpPr>
          <p:spPr bwMode="auto">
            <a:xfrm>
              <a:off x="716799" y="430416"/>
              <a:ext cx="5330195" cy="881046"/>
            </a:xfrm>
            <a:prstGeom prst="rect">
              <a:avLst/>
            </a:prstGeom>
            <a:solidFill>
              <a:srgbClr val="E1002A"/>
            </a:solidFill>
            <a:ln w="127000">
              <a:solidFill>
                <a:srgbClr val="262626"/>
              </a:solidFill>
              <a:bevel/>
              <a:headEnd/>
              <a:tailEnd/>
            </a:ln>
          </p:spPr>
          <p:txBody>
            <a:bodyPr anchor="ctr"/>
            <a:lstStyle/>
            <a:p>
              <a:pPr algn="ctr"/>
              <a:r>
                <a:rPr lang="en-US" altLang="zh-CN" sz="3200" b="1" dirty="0">
                  <a:solidFill>
                    <a:srgbClr val="FFFFFF"/>
                  </a:solidFill>
                  <a:latin typeface="Adobe 黑体 Std R" pitchFamily="2" charset="-122"/>
                  <a:ea typeface="Adobe 黑体 Std R" pitchFamily="2" charset="-122"/>
                  <a:sym typeface="Adobe 黑体 Std R" pitchFamily="2" charset="-122"/>
                </a:rPr>
                <a:t>6.</a:t>
              </a:r>
              <a:r>
                <a:rPr lang="zh-CN" altLang="en-US" sz="3200" b="1" dirty="0">
                  <a:solidFill>
                    <a:srgbClr val="FFFFFF"/>
                  </a:solidFill>
                  <a:latin typeface="Adobe 黑体 Std R" pitchFamily="2" charset="-122"/>
                  <a:ea typeface="Adobe 黑体 Std R" pitchFamily="2" charset="-122"/>
                  <a:sym typeface="Adobe 黑体 Std R" pitchFamily="2" charset="-122"/>
                </a:rPr>
                <a:t>总结</a:t>
              </a:r>
            </a:p>
          </p:txBody>
        </p:sp>
        <p:pic>
          <p:nvPicPr>
            <p:cNvPr id="36" name="图片 7">
              <a:extLst>
                <a:ext uri="{FF2B5EF4-FFF2-40B4-BE49-F238E27FC236}">
                  <a16:creationId xmlns:a16="http://schemas.microsoft.com/office/drawing/2014/main" id="{E3F35486-3221-468F-BE1F-9F3B019F8F67}"/>
                </a:ext>
              </a:extLst>
            </p:cNvPr>
            <p:cNvPicPr>
              <a:picLocks noChangeAspect="1" noChangeArrowheads="1"/>
            </p:cNvPicPr>
            <p:nvPr/>
          </p:nvPicPr>
          <p:blipFill>
            <a:blip r:embed="rId3"/>
            <a:srcRect/>
            <a:stretch>
              <a:fillRect/>
            </a:stretch>
          </p:blipFill>
          <p:spPr bwMode="auto">
            <a:xfrm>
              <a:off x="0" y="0"/>
              <a:ext cx="1285241" cy="1828699"/>
            </a:xfrm>
            <a:prstGeom prst="rect">
              <a:avLst/>
            </a:prstGeom>
            <a:noFill/>
            <a:ln w="9525">
              <a:noFill/>
              <a:miter lim="800000"/>
              <a:headEnd/>
              <a:tailEnd/>
            </a:ln>
          </p:spPr>
        </p:pic>
      </p:grpSp>
      <p:grpSp>
        <p:nvGrpSpPr>
          <p:cNvPr id="37" name="Group 6">
            <a:extLst>
              <a:ext uri="{FF2B5EF4-FFF2-40B4-BE49-F238E27FC236}">
                <a16:creationId xmlns:a16="http://schemas.microsoft.com/office/drawing/2014/main" id="{86C42FEB-FC0E-44EE-BBB3-865B12CA03BF}"/>
              </a:ext>
            </a:extLst>
          </p:cNvPr>
          <p:cNvGrpSpPr>
            <a:grpSpLocks/>
          </p:cNvGrpSpPr>
          <p:nvPr/>
        </p:nvGrpSpPr>
        <p:grpSpPr bwMode="auto">
          <a:xfrm>
            <a:off x="1115029" y="4716234"/>
            <a:ext cx="4280915" cy="1294727"/>
            <a:chOff x="0" y="0"/>
            <a:chExt cx="6046994" cy="1828699"/>
          </a:xfrm>
        </p:grpSpPr>
        <p:sp>
          <p:nvSpPr>
            <p:cNvPr id="38" name="矩形 8">
              <a:extLst>
                <a:ext uri="{FF2B5EF4-FFF2-40B4-BE49-F238E27FC236}">
                  <a16:creationId xmlns:a16="http://schemas.microsoft.com/office/drawing/2014/main" id="{B9EC87CA-50FD-4744-A3BD-2A857F976A15}"/>
                </a:ext>
              </a:extLst>
            </p:cNvPr>
            <p:cNvSpPr>
              <a:spLocks noChangeArrowheads="1"/>
            </p:cNvSpPr>
            <p:nvPr/>
          </p:nvSpPr>
          <p:spPr bwMode="auto">
            <a:xfrm>
              <a:off x="716799" y="430416"/>
              <a:ext cx="5330195" cy="881046"/>
            </a:xfrm>
            <a:prstGeom prst="rect">
              <a:avLst/>
            </a:prstGeom>
            <a:solidFill>
              <a:srgbClr val="E1002A"/>
            </a:solidFill>
            <a:ln w="127000">
              <a:solidFill>
                <a:srgbClr val="262626"/>
              </a:solidFill>
              <a:bevel/>
              <a:headEnd/>
              <a:tailEnd/>
            </a:ln>
          </p:spPr>
          <p:txBody>
            <a:bodyPr anchor="ctr"/>
            <a:lstStyle/>
            <a:p>
              <a:pPr algn="ctr"/>
              <a:r>
                <a:rPr lang="en-US" altLang="zh-CN" sz="3200" b="1" dirty="0">
                  <a:solidFill>
                    <a:srgbClr val="FFFFFF"/>
                  </a:solidFill>
                  <a:latin typeface="Adobe 黑体 Std R" pitchFamily="2" charset="-122"/>
                  <a:ea typeface="Adobe 黑体 Std R" pitchFamily="2" charset="-122"/>
                  <a:sym typeface="Adobe 黑体 Std R" pitchFamily="2" charset="-122"/>
                </a:rPr>
                <a:t>5.</a:t>
              </a:r>
              <a:r>
                <a:rPr lang="zh-CN" altLang="en-US" sz="3200" b="1" dirty="0">
                  <a:solidFill>
                    <a:srgbClr val="FFFFFF"/>
                  </a:solidFill>
                  <a:latin typeface="Adobe 黑体 Std R" pitchFamily="2" charset="-122"/>
                  <a:ea typeface="Adobe 黑体 Std R" pitchFamily="2" charset="-122"/>
                  <a:sym typeface="Adobe 黑体 Std R" pitchFamily="2" charset="-122"/>
                </a:rPr>
                <a:t>小组分工</a:t>
              </a:r>
            </a:p>
          </p:txBody>
        </p:sp>
        <p:pic>
          <p:nvPicPr>
            <p:cNvPr id="39" name="图片 7">
              <a:extLst>
                <a:ext uri="{FF2B5EF4-FFF2-40B4-BE49-F238E27FC236}">
                  <a16:creationId xmlns:a16="http://schemas.microsoft.com/office/drawing/2014/main" id="{5F3EF1A6-3C7A-4982-AF97-7903E1D37E35}"/>
                </a:ext>
              </a:extLst>
            </p:cNvPr>
            <p:cNvPicPr>
              <a:picLocks noChangeAspect="1" noChangeArrowheads="1"/>
            </p:cNvPicPr>
            <p:nvPr/>
          </p:nvPicPr>
          <p:blipFill>
            <a:blip r:embed="rId3"/>
            <a:srcRect/>
            <a:stretch>
              <a:fillRect/>
            </a:stretch>
          </p:blipFill>
          <p:spPr bwMode="auto">
            <a:xfrm>
              <a:off x="0" y="0"/>
              <a:ext cx="1285241" cy="1828699"/>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p:cTn id="7" dur="500" fill="hold"/>
                                        <p:tgtEl>
                                          <p:spTgt spid="4101"/>
                                        </p:tgtEl>
                                        <p:attrNameLst>
                                          <p:attrName>ppt_x</p:attrName>
                                        </p:attrNameLst>
                                      </p:cBhvr>
                                      <p:tavLst>
                                        <p:tav tm="0">
                                          <p:val>
                                            <p:strVal val="1+#ppt_w/2"/>
                                          </p:val>
                                        </p:tav>
                                        <p:tav tm="100000">
                                          <p:val>
                                            <p:strVal val="#ppt_x"/>
                                          </p:val>
                                        </p:tav>
                                      </p:tavLst>
                                    </p:anim>
                                    <p:anim calcmode="lin" valueType="num">
                                      <p:cBhvr>
                                        <p:cTn id="8" dur="500" fill="hold"/>
                                        <p:tgtEl>
                                          <p:spTgt spid="410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p:cBhvr>
                                        <p:cTn id="20" dur="500"/>
                                        <p:tgtEl>
                                          <p:spTgt spid="7"/>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p:cBhvr>
                                        <p:cTn id="24" dur="500"/>
                                        <p:tgtEl>
                                          <p:spTgt spid="22"/>
                                        </p:tgtEl>
                                      </p:cBhvr>
                                    </p:animEffect>
                                  </p:childTnLst>
                                </p:cTn>
                              </p:par>
                            </p:childTnLst>
                          </p:cTn>
                        </p:par>
                        <p:par>
                          <p:cTn id="25" fill="hold">
                            <p:stCondLst>
                              <p:cond delay="20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p:cBhvr>
                                        <p:cTn id="28" dur="500"/>
                                        <p:tgtEl>
                                          <p:spTgt spid="25"/>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p:cBhvr>
                                        <p:cTn id="32" dur="500"/>
                                        <p:tgtEl>
                                          <p:spTgt spid="28"/>
                                        </p:tgtEl>
                                      </p:cBhvr>
                                    </p:animEffect>
                                  </p:childTnLst>
                                </p:cTn>
                              </p:par>
                            </p:childTnLst>
                          </p:cTn>
                        </p:par>
                        <p:par>
                          <p:cTn id="33" fill="hold">
                            <p:stCondLst>
                              <p:cond delay="3000"/>
                            </p:stCondLst>
                            <p:childTnLst>
                              <p:par>
                                <p:cTn id="34" presetID="22" presetClass="entr" presetSubtype="4" fill="hold"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p:cBhvr>
                                        <p:cTn id="36" dur="500"/>
                                        <p:tgtEl>
                                          <p:spTgt spid="34"/>
                                        </p:tgtEl>
                                      </p:cBhvr>
                                    </p:animEffect>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视频文件展示</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dirty="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1672F2D3-0B3B-496D-AF3F-6481DF067FDC}"/>
              </a:ext>
            </a:extLst>
          </p:cNvPr>
          <p:cNvSpPr/>
          <p:nvPr/>
        </p:nvSpPr>
        <p:spPr>
          <a:xfrm>
            <a:off x="1450284" y="2459504"/>
            <a:ext cx="864040" cy="193899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zh-CN" altLang="en-US"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场景</a:t>
            </a:r>
            <a:r>
              <a:rPr lang="en-US" altLang="zh-CN"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5</a:t>
            </a:r>
            <a:endParaRPr lang="zh-CN" altLang="en-US" sz="40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endParaRPr>
          </a:p>
        </p:txBody>
      </p:sp>
      <p:pic>
        <p:nvPicPr>
          <p:cNvPr id="10" name="图片 9">
            <a:extLst>
              <a:ext uri="{FF2B5EF4-FFF2-40B4-BE49-F238E27FC236}">
                <a16:creationId xmlns:a16="http://schemas.microsoft.com/office/drawing/2014/main" id="{7F2983B4-9271-4CF0-8059-ED9B2CC07F1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1768" y="1658891"/>
            <a:ext cx="7707461" cy="4233182"/>
          </a:xfrm>
          <a:prstGeom prst="rect">
            <a:avLst/>
          </a:prstGeom>
          <a:noFill/>
          <a:ln>
            <a:noFill/>
          </a:ln>
        </p:spPr>
      </p:pic>
    </p:spTree>
    <p:extLst>
      <p:ext uri="{BB962C8B-B14F-4D97-AF65-F5344CB8AC3E}">
        <p14:creationId xmlns:p14="http://schemas.microsoft.com/office/powerpoint/2010/main" val="3793340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视频文件展示</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dirty="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dirty="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1672F2D3-0B3B-496D-AF3F-6481DF067FDC}"/>
              </a:ext>
            </a:extLst>
          </p:cNvPr>
          <p:cNvSpPr/>
          <p:nvPr/>
        </p:nvSpPr>
        <p:spPr>
          <a:xfrm>
            <a:off x="1450284" y="2459504"/>
            <a:ext cx="864040" cy="193899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a:spAutoFit/>
          </a:bodyPr>
          <a:lstStyle/>
          <a:p>
            <a:pPr algn="ctr"/>
            <a:r>
              <a:rPr lang="zh-CN" altLang="en-US"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场景</a:t>
            </a:r>
            <a:r>
              <a:rPr lang="en-US" altLang="zh-CN" sz="4000" b="1"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rPr>
              <a:t>6</a:t>
            </a:r>
            <a:endParaRPr lang="zh-CN" altLang="en-US" sz="4000" b="1" cap="none" spc="0" dirty="0">
              <a:ln w="9525">
                <a:solidFill>
                  <a:schemeClr val="bg1"/>
                </a:solidFill>
                <a:prstDash val="solid"/>
              </a:ln>
              <a:solidFill>
                <a:schemeClr val="accent1">
                  <a:lumMod val="50000"/>
                </a:schemeClr>
              </a:solidFill>
              <a:effectLst>
                <a:outerShdw blurRad="12700" dist="38100" dir="2700000" algn="tl" rotWithShape="0">
                  <a:schemeClr val="accent5">
                    <a:lumMod val="60000"/>
                    <a:lumOff val="40000"/>
                  </a:schemeClr>
                </a:outerShdw>
              </a:effectLst>
            </a:endParaRPr>
          </a:p>
        </p:txBody>
      </p:sp>
      <p:pic>
        <p:nvPicPr>
          <p:cNvPr id="9" name="图片 8">
            <a:extLst>
              <a:ext uri="{FF2B5EF4-FFF2-40B4-BE49-F238E27FC236}">
                <a16:creationId xmlns:a16="http://schemas.microsoft.com/office/drawing/2014/main" id="{23E7CF36-917E-4E8D-9DE5-3A5A405E1B2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0620" y="1632020"/>
            <a:ext cx="7584913" cy="4266399"/>
          </a:xfrm>
          <a:prstGeom prst="rect">
            <a:avLst/>
          </a:prstGeom>
          <a:noFill/>
          <a:ln>
            <a:noFill/>
          </a:ln>
        </p:spPr>
      </p:pic>
    </p:spTree>
    <p:extLst>
      <p:ext uri="{BB962C8B-B14F-4D97-AF65-F5344CB8AC3E}">
        <p14:creationId xmlns:p14="http://schemas.microsoft.com/office/powerpoint/2010/main" val="391773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4"/>
          <p:cNvPicPr>
            <a:picLocks noChangeAspect="1" noChangeArrowheads="1"/>
          </p:cNvPicPr>
          <p:nvPr/>
        </p:nvPicPr>
        <p:blipFill>
          <a:blip r:embed="rId2"/>
          <a:srcRect/>
          <a:stretch>
            <a:fillRect/>
          </a:stretch>
        </p:blipFill>
        <p:spPr bwMode="auto">
          <a:xfrm>
            <a:off x="2466974" y="1597025"/>
            <a:ext cx="7949741" cy="675708"/>
          </a:xfrm>
          <a:prstGeom prst="rect">
            <a:avLst/>
          </a:prstGeom>
          <a:noFill/>
          <a:ln w="9525">
            <a:noFill/>
            <a:miter lim="800000"/>
            <a:headEnd/>
            <a:tailEnd/>
          </a:ln>
        </p:spPr>
      </p:pic>
      <p:sp>
        <p:nvSpPr>
          <p:cNvPr id="7174" name="文本框 8"/>
          <p:cNvSpPr>
            <a:spLocks noChangeArrowheads="1"/>
          </p:cNvSpPr>
          <p:nvPr/>
        </p:nvSpPr>
        <p:spPr bwMode="auto">
          <a:xfrm>
            <a:off x="2620553" y="1732893"/>
            <a:ext cx="306797" cy="400110"/>
          </a:xfrm>
          <a:prstGeom prst="rect">
            <a:avLst/>
          </a:prstGeom>
          <a:noFill/>
          <a:ln w="9525">
            <a:noFill/>
            <a:miter lim="800000"/>
            <a:headEnd/>
            <a:tailEnd/>
          </a:ln>
        </p:spPr>
        <p:txBody>
          <a:bodyPr wrap="square">
            <a:spAutoFit/>
          </a:bodyPr>
          <a:lstStyle/>
          <a:p>
            <a:r>
              <a:rPr lang="en-US" altLang="zh-CN" sz="2000" dirty="0">
                <a:solidFill>
                  <a:schemeClr val="bg1"/>
                </a:solidFill>
                <a:latin typeface="Adobe 黑体 Std R" pitchFamily="2" charset="-122"/>
                <a:ea typeface="Adobe 黑体 Std R" pitchFamily="2" charset="-122"/>
                <a:sym typeface="Adobe 黑体 Std R" pitchFamily="2" charset="-122"/>
              </a:rPr>
              <a:t>1</a:t>
            </a:r>
            <a:endParaRPr lang="zh-CN" altLang="en-US" sz="2000" dirty="0">
              <a:solidFill>
                <a:schemeClr val="bg1"/>
              </a:solidFill>
              <a:latin typeface="Adobe 黑体 Std R" pitchFamily="2" charset="-122"/>
              <a:ea typeface="Adobe 黑体 Std R" pitchFamily="2" charset="-122"/>
              <a:sym typeface="Adobe 黑体 Std R" pitchFamily="2" charset="-122"/>
            </a:endParaRPr>
          </a:p>
        </p:txBody>
      </p:sp>
      <p:sp>
        <p:nvSpPr>
          <p:cNvPr id="7175" name="文本框 9"/>
          <p:cNvSpPr>
            <a:spLocks noChangeArrowheads="1"/>
          </p:cNvSpPr>
          <p:nvPr/>
        </p:nvSpPr>
        <p:spPr bwMode="auto">
          <a:xfrm>
            <a:off x="2466975" y="2762250"/>
            <a:ext cx="469900" cy="584200"/>
          </a:xfrm>
          <a:prstGeom prst="rect">
            <a:avLst/>
          </a:prstGeom>
          <a:noFill/>
          <a:ln w="9525">
            <a:noFill/>
            <a:miter lim="800000"/>
            <a:headEnd/>
            <a:tailEnd/>
          </a:ln>
        </p:spPr>
        <p:txBody>
          <a:bodyPr>
            <a:spAutoFit/>
          </a:bodyPr>
          <a:lstStyle/>
          <a:p>
            <a:r>
              <a:rPr lang="en-US" altLang="zh-CN" sz="3200">
                <a:solidFill>
                  <a:schemeClr val="bg1"/>
                </a:solidFill>
                <a:latin typeface="Adobe 黑体 Std R" pitchFamily="2" charset="-122"/>
                <a:ea typeface="Adobe 黑体 Std R" pitchFamily="2" charset="-122"/>
                <a:sym typeface="Adobe 黑体 Std R" pitchFamily="2" charset="-122"/>
              </a:rPr>
              <a:t>2</a:t>
            </a:r>
            <a:endParaRPr lang="zh-CN" altLang="en-US" sz="3200">
              <a:solidFill>
                <a:schemeClr val="bg1"/>
              </a:solidFill>
              <a:latin typeface="Adobe 黑体 Std R" pitchFamily="2" charset="-122"/>
              <a:ea typeface="Adobe 黑体 Std R" pitchFamily="2" charset="-122"/>
              <a:sym typeface="Adobe 黑体 Std R" pitchFamily="2" charset="-122"/>
            </a:endParaRPr>
          </a:p>
        </p:txBody>
      </p:sp>
      <p:sp>
        <p:nvSpPr>
          <p:cNvPr id="7176" name="文本框 10"/>
          <p:cNvSpPr>
            <a:spLocks noChangeArrowheads="1"/>
          </p:cNvSpPr>
          <p:nvPr/>
        </p:nvSpPr>
        <p:spPr bwMode="auto">
          <a:xfrm>
            <a:off x="2457450" y="3768725"/>
            <a:ext cx="469900" cy="584200"/>
          </a:xfrm>
          <a:prstGeom prst="rect">
            <a:avLst/>
          </a:prstGeom>
          <a:noFill/>
          <a:ln w="9525">
            <a:noFill/>
            <a:miter lim="800000"/>
            <a:headEnd/>
            <a:tailEnd/>
          </a:ln>
        </p:spPr>
        <p:txBody>
          <a:bodyPr>
            <a:spAutoFit/>
          </a:bodyPr>
          <a:lstStyle/>
          <a:p>
            <a:r>
              <a:rPr lang="en-US" altLang="zh-CN" sz="3200">
                <a:solidFill>
                  <a:schemeClr val="bg1"/>
                </a:solidFill>
                <a:latin typeface="Adobe 黑体 Std R" pitchFamily="2" charset="-122"/>
                <a:ea typeface="Adobe 黑体 Std R" pitchFamily="2" charset="-122"/>
                <a:sym typeface="Adobe 黑体 Std R" pitchFamily="2" charset="-122"/>
              </a:rPr>
              <a:t>3</a:t>
            </a:r>
            <a:endParaRPr lang="zh-CN" altLang="en-US" sz="3200">
              <a:solidFill>
                <a:schemeClr val="bg1"/>
              </a:solidFill>
              <a:latin typeface="Adobe 黑体 Std R" pitchFamily="2" charset="-122"/>
              <a:ea typeface="Adobe 黑体 Std R" pitchFamily="2" charset="-122"/>
              <a:sym typeface="Adobe 黑体 Std R" pitchFamily="2" charset="-122"/>
            </a:endParaRPr>
          </a:p>
        </p:txBody>
      </p:sp>
      <p:sp>
        <p:nvSpPr>
          <p:cNvPr id="7177" name="文本框 11"/>
          <p:cNvSpPr>
            <a:spLocks noChangeArrowheads="1"/>
          </p:cNvSpPr>
          <p:nvPr/>
        </p:nvSpPr>
        <p:spPr bwMode="auto">
          <a:xfrm>
            <a:off x="2466975" y="4794250"/>
            <a:ext cx="469900" cy="584200"/>
          </a:xfrm>
          <a:prstGeom prst="rect">
            <a:avLst/>
          </a:prstGeom>
          <a:noFill/>
          <a:ln w="9525">
            <a:noFill/>
            <a:miter lim="800000"/>
            <a:headEnd/>
            <a:tailEnd/>
          </a:ln>
        </p:spPr>
        <p:txBody>
          <a:bodyPr>
            <a:spAutoFit/>
          </a:bodyPr>
          <a:lstStyle/>
          <a:p>
            <a:r>
              <a:rPr lang="en-US" altLang="zh-CN" sz="3200">
                <a:solidFill>
                  <a:schemeClr val="bg1"/>
                </a:solidFill>
                <a:latin typeface="Adobe 黑体 Std R" pitchFamily="2" charset="-122"/>
                <a:ea typeface="Adobe 黑体 Std R" pitchFamily="2" charset="-122"/>
                <a:sym typeface="Adobe 黑体 Std R" pitchFamily="2" charset="-122"/>
              </a:rPr>
              <a:t>4</a:t>
            </a:r>
            <a:endParaRPr lang="zh-CN" altLang="en-US" sz="3200">
              <a:solidFill>
                <a:schemeClr val="bg1"/>
              </a:solidFill>
              <a:latin typeface="Adobe 黑体 Std R" pitchFamily="2" charset="-122"/>
              <a:ea typeface="Adobe 黑体 Std R" pitchFamily="2" charset="-122"/>
              <a:sym typeface="Adobe 黑体 Std R" pitchFamily="2" charset="-122"/>
            </a:endParaRPr>
          </a:p>
        </p:txBody>
      </p:sp>
      <p:sp>
        <p:nvSpPr>
          <p:cNvPr id="10" name="文本框 8">
            <a:extLst>
              <a:ext uri="{FF2B5EF4-FFF2-40B4-BE49-F238E27FC236}">
                <a16:creationId xmlns:a16="http://schemas.microsoft.com/office/drawing/2014/main" id="{70287964-6F02-49BD-9B9A-293989942200}"/>
              </a:ext>
            </a:extLst>
          </p:cNvPr>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小组成员及分工</a:t>
            </a:r>
          </a:p>
        </p:txBody>
      </p:sp>
      <p:pic>
        <p:nvPicPr>
          <p:cNvPr id="11" name="图片 4">
            <a:extLst>
              <a:ext uri="{FF2B5EF4-FFF2-40B4-BE49-F238E27FC236}">
                <a16:creationId xmlns:a16="http://schemas.microsoft.com/office/drawing/2014/main" id="{DDAB2D6D-376C-4776-A823-96DF3466B5E3}"/>
              </a:ext>
            </a:extLst>
          </p:cNvPr>
          <p:cNvPicPr>
            <a:picLocks noChangeAspect="1" noChangeArrowheads="1"/>
          </p:cNvPicPr>
          <p:nvPr/>
        </p:nvPicPr>
        <p:blipFill>
          <a:blip r:embed="rId2"/>
          <a:srcRect/>
          <a:stretch>
            <a:fillRect/>
          </a:stretch>
        </p:blipFill>
        <p:spPr bwMode="auto">
          <a:xfrm>
            <a:off x="2457449" y="2280386"/>
            <a:ext cx="7940216" cy="675708"/>
          </a:xfrm>
          <a:prstGeom prst="rect">
            <a:avLst/>
          </a:prstGeom>
          <a:noFill/>
          <a:ln w="9525">
            <a:noFill/>
            <a:miter lim="800000"/>
            <a:headEnd/>
            <a:tailEnd/>
          </a:ln>
        </p:spPr>
      </p:pic>
      <p:sp>
        <p:nvSpPr>
          <p:cNvPr id="13" name="文本框 8">
            <a:extLst>
              <a:ext uri="{FF2B5EF4-FFF2-40B4-BE49-F238E27FC236}">
                <a16:creationId xmlns:a16="http://schemas.microsoft.com/office/drawing/2014/main" id="{87F528EF-2B77-406C-AF2C-461DB5D9ECA1}"/>
              </a:ext>
            </a:extLst>
          </p:cNvPr>
          <p:cNvSpPr>
            <a:spLocks noChangeArrowheads="1"/>
          </p:cNvSpPr>
          <p:nvPr/>
        </p:nvSpPr>
        <p:spPr bwMode="auto">
          <a:xfrm>
            <a:off x="2620553" y="2374273"/>
            <a:ext cx="306797" cy="400110"/>
          </a:xfrm>
          <a:prstGeom prst="rect">
            <a:avLst/>
          </a:prstGeom>
          <a:noFill/>
          <a:ln w="9525">
            <a:noFill/>
            <a:miter lim="800000"/>
            <a:headEnd/>
            <a:tailEnd/>
          </a:ln>
        </p:spPr>
        <p:txBody>
          <a:bodyPr wrap="square">
            <a:spAutoFit/>
          </a:bodyPr>
          <a:lstStyle/>
          <a:p>
            <a:r>
              <a:rPr lang="en-US" altLang="zh-CN" sz="2000" dirty="0">
                <a:solidFill>
                  <a:schemeClr val="bg1"/>
                </a:solidFill>
                <a:latin typeface="Adobe 黑体 Std R" pitchFamily="2" charset="-122"/>
                <a:ea typeface="Adobe 黑体 Std R" pitchFamily="2" charset="-122"/>
                <a:sym typeface="Adobe 黑体 Std R" pitchFamily="2" charset="-122"/>
              </a:rPr>
              <a:t>2</a:t>
            </a:r>
            <a:endParaRPr lang="zh-CN" altLang="en-US" sz="2000" dirty="0">
              <a:solidFill>
                <a:schemeClr val="bg1"/>
              </a:solidFill>
              <a:latin typeface="Adobe 黑体 Std R" pitchFamily="2" charset="-122"/>
              <a:ea typeface="Adobe 黑体 Std R" pitchFamily="2" charset="-122"/>
              <a:sym typeface="Adobe 黑体 Std R" pitchFamily="2" charset="-122"/>
            </a:endParaRPr>
          </a:p>
        </p:txBody>
      </p:sp>
      <p:pic>
        <p:nvPicPr>
          <p:cNvPr id="14" name="图片 4">
            <a:extLst>
              <a:ext uri="{FF2B5EF4-FFF2-40B4-BE49-F238E27FC236}">
                <a16:creationId xmlns:a16="http://schemas.microsoft.com/office/drawing/2014/main" id="{B4B793FF-FDA6-43E0-B5AC-135243E60248}"/>
              </a:ext>
            </a:extLst>
          </p:cNvPr>
          <p:cNvPicPr>
            <a:picLocks noChangeAspect="1" noChangeArrowheads="1"/>
          </p:cNvPicPr>
          <p:nvPr/>
        </p:nvPicPr>
        <p:blipFill>
          <a:blip r:embed="rId2"/>
          <a:srcRect/>
          <a:stretch>
            <a:fillRect/>
          </a:stretch>
        </p:blipFill>
        <p:spPr bwMode="auto">
          <a:xfrm>
            <a:off x="2466974" y="2989546"/>
            <a:ext cx="7940217" cy="675708"/>
          </a:xfrm>
          <a:prstGeom prst="rect">
            <a:avLst/>
          </a:prstGeom>
          <a:noFill/>
          <a:ln w="9525">
            <a:noFill/>
            <a:miter lim="800000"/>
            <a:headEnd/>
            <a:tailEnd/>
          </a:ln>
        </p:spPr>
      </p:pic>
      <p:pic>
        <p:nvPicPr>
          <p:cNvPr id="15" name="图片 4">
            <a:extLst>
              <a:ext uri="{FF2B5EF4-FFF2-40B4-BE49-F238E27FC236}">
                <a16:creationId xmlns:a16="http://schemas.microsoft.com/office/drawing/2014/main" id="{505C94AE-648C-47A1-B88D-3D8F6FB85AFE}"/>
              </a:ext>
            </a:extLst>
          </p:cNvPr>
          <p:cNvPicPr>
            <a:picLocks noChangeAspect="1" noChangeArrowheads="1"/>
          </p:cNvPicPr>
          <p:nvPr/>
        </p:nvPicPr>
        <p:blipFill>
          <a:blip r:embed="rId2"/>
          <a:srcRect/>
          <a:stretch>
            <a:fillRect/>
          </a:stretch>
        </p:blipFill>
        <p:spPr bwMode="auto">
          <a:xfrm>
            <a:off x="2466975" y="3663798"/>
            <a:ext cx="7940216" cy="675708"/>
          </a:xfrm>
          <a:prstGeom prst="rect">
            <a:avLst/>
          </a:prstGeom>
          <a:noFill/>
          <a:ln w="9525">
            <a:noFill/>
            <a:miter lim="800000"/>
            <a:headEnd/>
            <a:tailEnd/>
          </a:ln>
        </p:spPr>
      </p:pic>
      <p:pic>
        <p:nvPicPr>
          <p:cNvPr id="16" name="图片 4">
            <a:extLst>
              <a:ext uri="{FF2B5EF4-FFF2-40B4-BE49-F238E27FC236}">
                <a16:creationId xmlns:a16="http://schemas.microsoft.com/office/drawing/2014/main" id="{072052A2-16E1-4030-B1CB-A786A6DA08BF}"/>
              </a:ext>
            </a:extLst>
          </p:cNvPr>
          <p:cNvPicPr>
            <a:picLocks noChangeAspect="1" noChangeArrowheads="1"/>
          </p:cNvPicPr>
          <p:nvPr/>
        </p:nvPicPr>
        <p:blipFill>
          <a:blip r:embed="rId2"/>
          <a:srcRect/>
          <a:stretch>
            <a:fillRect/>
          </a:stretch>
        </p:blipFill>
        <p:spPr bwMode="auto">
          <a:xfrm>
            <a:off x="2457450" y="4372793"/>
            <a:ext cx="7949741" cy="675708"/>
          </a:xfrm>
          <a:prstGeom prst="rect">
            <a:avLst/>
          </a:prstGeom>
          <a:noFill/>
          <a:ln w="9525">
            <a:noFill/>
            <a:miter lim="800000"/>
            <a:headEnd/>
            <a:tailEnd/>
          </a:ln>
        </p:spPr>
      </p:pic>
      <p:pic>
        <p:nvPicPr>
          <p:cNvPr id="17" name="图片 4">
            <a:extLst>
              <a:ext uri="{FF2B5EF4-FFF2-40B4-BE49-F238E27FC236}">
                <a16:creationId xmlns:a16="http://schemas.microsoft.com/office/drawing/2014/main" id="{8A61D09E-1166-4034-8446-CE1B9D94179F}"/>
              </a:ext>
            </a:extLst>
          </p:cNvPr>
          <p:cNvPicPr>
            <a:picLocks noChangeAspect="1" noChangeArrowheads="1"/>
          </p:cNvPicPr>
          <p:nvPr/>
        </p:nvPicPr>
        <p:blipFill>
          <a:blip r:embed="rId2"/>
          <a:srcRect/>
          <a:stretch>
            <a:fillRect/>
          </a:stretch>
        </p:blipFill>
        <p:spPr bwMode="auto">
          <a:xfrm>
            <a:off x="2466975" y="5068369"/>
            <a:ext cx="7949741" cy="675708"/>
          </a:xfrm>
          <a:prstGeom prst="rect">
            <a:avLst/>
          </a:prstGeom>
          <a:noFill/>
          <a:ln w="9525">
            <a:noFill/>
            <a:miter lim="800000"/>
            <a:headEnd/>
            <a:tailEnd/>
          </a:ln>
        </p:spPr>
      </p:pic>
      <p:sp>
        <p:nvSpPr>
          <p:cNvPr id="18" name="文本框 8">
            <a:extLst>
              <a:ext uri="{FF2B5EF4-FFF2-40B4-BE49-F238E27FC236}">
                <a16:creationId xmlns:a16="http://schemas.microsoft.com/office/drawing/2014/main" id="{8F413F3A-2DAA-4BE2-89FB-A1C40131200D}"/>
              </a:ext>
            </a:extLst>
          </p:cNvPr>
          <p:cNvSpPr>
            <a:spLocks noChangeArrowheads="1"/>
          </p:cNvSpPr>
          <p:nvPr/>
        </p:nvSpPr>
        <p:spPr bwMode="auto">
          <a:xfrm>
            <a:off x="2631649" y="3110716"/>
            <a:ext cx="306797" cy="400110"/>
          </a:xfrm>
          <a:prstGeom prst="rect">
            <a:avLst/>
          </a:prstGeom>
          <a:noFill/>
          <a:ln w="9525">
            <a:noFill/>
            <a:miter lim="800000"/>
            <a:headEnd/>
            <a:tailEnd/>
          </a:ln>
        </p:spPr>
        <p:txBody>
          <a:bodyPr wrap="square">
            <a:spAutoFit/>
          </a:bodyPr>
          <a:lstStyle/>
          <a:p>
            <a:r>
              <a:rPr lang="en-US" altLang="zh-CN" sz="2000" dirty="0">
                <a:solidFill>
                  <a:schemeClr val="bg1"/>
                </a:solidFill>
                <a:latin typeface="Adobe 黑体 Std R" pitchFamily="2" charset="-122"/>
                <a:ea typeface="Adobe 黑体 Std R" pitchFamily="2" charset="-122"/>
                <a:sym typeface="Adobe 黑体 Std R" pitchFamily="2" charset="-122"/>
              </a:rPr>
              <a:t>3</a:t>
            </a:r>
            <a:endParaRPr lang="zh-CN" altLang="en-US" sz="2000" dirty="0">
              <a:solidFill>
                <a:schemeClr val="bg1"/>
              </a:solidFill>
              <a:latin typeface="Adobe 黑体 Std R" pitchFamily="2" charset="-122"/>
              <a:ea typeface="Adobe 黑体 Std R" pitchFamily="2" charset="-122"/>
              <a:sym typeface="Adobe 黑体 Std R" pitchFamily="2" charset="-122"/>
            </a:endParaRPr>
          </a:p>
        </p:txBody>
      </p:sp>
      <p:sp>
        <p:nvSpPr>
          <p:cNvPr id="19" name="文本框 8">
            <a:extLst>
              <a:ext uri="{FF2B5EF4-FFF2-40B4-BE49-F238E27FC236}">
                <a16:creationId xmlns:a16="http://schemas.microsoft.com/office/drawing/2014/main" id="{5FF09156-31D9-439E-8A77-BFB5D618120C}"/>
              </a:ext>
            </a:extLst>
          </p:cNvPr>
          <p:cNvSpPr>
            <a:spLocks noChangeArrowheads="1"/>
          </p:cNvSpPr>
          <p:nvPr/>
        </p:nvSpPr>
        <p:spPr bwMode="auto">
          <a:xfrm>
            <a:off x="2615887" y="4530037"/>
            <a:ext cx="306797" cy="400110"/>
          </a:xfrm>
          <a:prstGeom prst="rect">
            <a:avLst/>
          </a:prstGeom>
          <a:noFill/>
          <a:ln w="9525">
            <a:noFill/>
            <a:miter lim="800000"/>
            <a:headEnd/>
            <a:tailEnd/>
          </a:ln>
        </p:spPr>
        <p:txBody>
          <a:bodyPr wrap="square">
            <a:spAutoFit/>
          </a:bodyPr>
          <a:lstStyle/>
          <a:p>
            <a:r>
              <a:rPr lang="en-US" altLang="zh-CN" sz="2000" dirty="0">
                <a:solidFill>
                  <a:schemeClr val="bg1"/>
                </a:solidFill>
                <a:latin typeface="Adobe 黑体 Std R" pitchFamily="2" charset="-122"/>
                <a:ea typeface="Adobe 黑体 Std R" pitchFamily="2" charset="-122"/>
                <a:sym typeface="Adobe 黑体 Std R" pitchFamily="2" charset="-122"/>
              </a:rPr>
              <a:t>5</a:t>
            </a:r>
            <a:endParaRPr lang="zh-CN" altLang="en-US" sz="2000" dirty="0">
              <a:solidFill>
                <a:schemeClr val="bg1"/>
              </a:solidFill>
              <a:latin typeface="Adobe 黑体 Std R" pitchFamily="2" charset="-122"/>
              <a:ea typeface="Adobe 黑体 Std R" pitchFamily="2" charset="-122"/>
              <a:sym typeface="Adobe 黑体 Std R" pitchFamily="2" charset="-122"/>
            </a:endParaRPr>
          </a:p>
        </p:txBody>
      </p:sp>
      <p:sp>
        <p:nvSpPr>
          <p:cNvPr id="20" name="文本框 8">
            <a:extLst>
              <a:ext uri="{FF2B5EF4-FFF2-40B4-BE49-F238E27FC236}">
                <a16:creationId xmlns:a16="http://schemas.microsoft.com/office/drawing/2014/main" id="{07E29537-995D-4A15-9B29-41D7697C7D5D}"/>
              </a:ext>
            </a:extLst>
          </p:cNvPr>
          <p:cNvSpPr>
            <a:spLocks noChangeArrowheads="1"/>
          </p:cNvSpPr>
          <p:nvPr/>
        </p:nvSpPr>
        <p:spPr bwMode="auto">
          <a:xfrm>
            <a:off x="2620552" y="5206168"/>
            <a:ext cx="306797" cy="400110"/>
          </a:xfrm>
          <a:prstGeom prst="rect">
            <a:avLst/>
          </a:prstGeom>
          <a:noFill/>
          <a:ln w="9525">
            <a:noFill/>
            <a:miter lim="800000"/>
            <a:headEnd/>
            <a:tailEnd/>
          </a:ln>
        </p:spPr>
        <p:txBody>
          <a:bodyPr wrap="square">
            <a:spAutoFit/>
          </a:bodyPr>
          <a:lstStyle/>
          <a:p>
            <a:r>
              <a:rPr lang="en-US" altLang="zh-CN" sz="2000" dirty="0">
                <a:solidFill>
                  <a:schemeClr val="bg1"/>
                </a:solidFill>
                <a:latin typeface="Adobe 黑体 Std R" pitchFamily="2" charset="-122"/>
                <a:ea typeface="Adobe 黑体 Std R" pitchFamily="2" charset="-122"/>
                <a:sym typeface="Adobe 黑体 Std R" pitchFamily="2" charset="-122"/>
              </a:rPr>
              <a:t>6</a:t>
            </a:r>
            <a:endParaRPr lang="zh-CN" altLang="en-US" sz="2000" dirty="0">
              <a:solidFill>
                <a:schemeClr val="bg1"/>
              </a:solidFill>
              <a:latin typeface="Adobe 黑体 Std R" pitchFamily="2" charset="-122"/>
              <a:ea typeface="Adobe 黑体 Std R" pitchFamily="2" charset="-122"/>
              <a:sym typeface="Adobe 黑体 Std R" pitchFamily="2" charset="-122"/>
            </a:endParaRPr>
          </a:p>
        </p:txBody>
      </p:sp>
      <p:sp>
        <p:nvSpPr>
          <p:cNvPr id="21" name="文本框 8">
            <a:extLst>
              <a:ext uri="{FF2B5EF4-FFF2-40B4-BE49-F238E27FC236}">
                <a16:creationId xmlns:a16="http://schemas.microsoft.com/office/drawing/2014/main" id="{C6709235-346D-49A4-A344-46CCBBE1F15C}"/>
              </a:ext>
            </a:extLst>
          </p:cNvPr>
          <p:cNvSpPr>
            <a:spLocks noChangeArrowheads="1"/>
          </p:cNvSpPr>
          <p:nvPr/>
        </p:nvSpPr>
        <p:spPr bwMode="auto">
          <a:xfrm>
            <a:off x="2614791" y="3786424"/>
            <a:ext cx="306797" cy="400110"/>
          </a:xfrm>
          <a:prstGeom prst="rect">
            <a:avLst/>
          </a:prstGeom>
          <a:noFill/>
          <a:ln w="9525">
            <a:noFill/>
            <a:miter lim="800000"/>
            <a:headEnd/>
            <a:tailEnd/>
          </a:ln>
        </p:spPr>
        <p:txBody>
          <a:bodyPr wrap="square">
            <a:spAutoFit/>
          </a:bodyPr>
          <a:lstStyle/>
          <a:p>
            <a:r>
              <a:rPr lang="en-US" altLang="zh-CN" sz="2000" dirty="0">
                <a:solidFill>
                  <a:schemeClr val="bg1"/>
                </a:solidFill>
                <a:latin typeface="Adobe 黑体 Std R" pitchFamily="2" charset="-122"/>
                <a:ea typeface="Adobe 黑体 Std R" pitchFamily="2" charset="-122"/>
                <a:sym typeface="Adobe 黑体 Std R" pitchFamily="2" charset="-122"/>
              </a:rPr>
              <a:t>4</a:t>
            </a:r>
            <a:endParaRPr lang="zh-CN" altLang="en-US" sz="2000" dirty="0">
              <a:solidFill>
                <a:schemeClr val="bg1"/>
              </a:solidFill>
              <a:latin typeface="Adobe 黑体 Std R" pitchFamily="2" charset="-122"/>
              <a:ea typeface="Adobe 黑体 Std R" pitchFamily="2" charset="-122"/>
              <a:sym typeface="Adobe 黑体 Std R" pitchFamily="2" charset="-122"/>
            </a:endParaRPr>
          </a:p>
        </p:txBody>
      </p:sp>
      <p:sp>
        <p:nvSpPr>
          <p:cNvPr id="2" name="文本框 1">
            <a:extLst>
              <a:ext uri="{FF2B5EF4-FFF2-40B4-BE49-F238E27FC236}">
                <a16:creationId xmlns:a16="http://schemas.microsoft.com/office/drawing/2014/main" id="{F1976798-F0F0-4E32-9E27-2EFD4B89F859}"/>
              </a:ext>
            </a:extLst>
          </p:cNvPr>
          <p:cNvSpPr txBox="1"/>
          <p:nvPr/>
        </p:nvSpPr>
        <p:spPr>
          <a:xfrm>
            <a:off x="3289955" y="1753263"/>
            <a:ext cx="6881567" cy="369332"/>
          </a:xfrm>
          <a:prstGeom prst="rect">
            <a:avLst/>
          </a:prstGeom>
          <a:noFill/>
        </p:spPr>
        <p:txBody>
          <a:bodyPr wrap="square" rtlCol="0">
            <a:spAutoFit/>
          </a:bodyPr>
          <a:lstStyle/>
          <a:p>
            <a:r>
              <a:rPr lang="zh-CN" altLang="en-US" dirty="0"/>
              <a:t>王玮娟：人物制作，骨骼绑定，场景一的制作</a:t>
            </a:r>
          </a:p>
        </p:txBody>
      </p:sp>
      <p:sp>
        <p:nvSpPr>
          <p:cNvPr id="3" name="文本框 2">
            <a:extLst>
              <a:ext uri="{FF2B5EF4-FFF2-40B4-BE49-F238E27FC236}">
                <a16:creationId xmlns:a16="http://schemas.microsoft.com/office/drawing/2014/main" id="{DB20A726-6ED4-49B9-95C0-5199384B34FC}"/>
              </a:ext>
            </a:extLst>
          </p:cNvPr>
          <p:cNvSpPr txBox="1"/>
          <p:nvPr/>
        </p:nvSpPr>
        <p:spPr>
          <a:xfrm>
            <a:off x="3280528" y="2442480"/>
            <a:ext cx="7051249" cy="369332"/>
          </a:xfrm>
          <a:prstGeom prst="rect">
            <a:avLst/>
          </a:prstGeom>
          <a:noFill/>
        </p:spPr>
        <p:txBody>
          <a:bodyPr wrap="square" rtlCol="0">
            <a:spAutoFit/>
          </a:bodyPr>
          <a:lstStyle/>
          <a:p>
            <a:r>
              <a:rPr lang="zh-CN" altLang="en-US" dirty="0"/>
              <a:t> 陈昊：   材质设计，场景三的设计</a:t>
            </a:r>
          </a:p>
        </p:txBody>
      </p:sp>
      <p:sp>
        <p:nvSpPr>
          <p:cNvPr id="4" name="文本框 3">
            <a:extLst>
              <a:ext uri="{FF2B5EF4-FFF2-40B4-BE49-F238E27FC236}">
                <a16:creationId xmlns:a16="http://schemas.microsoft.com/office/drawing/2014/main" id="{03DF13DF-C2F6-49C3-A70E-B82FB5BEA21D}"/>
              </a:ext>
            </a:extLst>
          </p:cNvPr>
          <p:cNvSpPr txBox="1"/>
          <p:nvPr/>
        </p:nvSpPr>
        <p:spPr>
          <a:xfrm>
            <a:off x="3280528" y="3132848"/>
            <a:ext cx="6956981" cy="369332"/>
          </a:xfrm>
          <a:prstGeom prst="rect">
            <a:avLst/>
          </a:prstGeom>
          <a:noFill/>
        </p:spPr>
        <p:txBody>
          <a:bodyPr wrap="square" rtlCol="0">
            <a:spAutoFit/>
          </a:bodyPr>
          <a:lstStyle/>
          <a:p>
            <a:r>
              <a:rPr lang="zh-CN" altLang="en-US" dirty="0"/>
              <a:t>王安琪： 分镜头，视频合成，场景六的制作</a:t>
            </a:r>
          </a:p>
        </p:txBody>
      </p:sp>
      <p:sp>
        <p:nvSpPr>
          <p:cNvPr id="5" name="文本框 4">
            <a:extLst>
              <a:ext uri="{FF2B5EF4-FFF2-40B4-BE49-F238E27FC236}">
                <a16:creationId xmlns:a16="http://schemas.microsoft.com/office/drawing/2014/main" id="{12559F23-227B-4DF0-B45C-71377E6604D1}"/>
              </a:ext>
            </a:extLst>
          </p:cNvPr>
          <p:cNvSpPr txBox="1"/>
          <p:nvPr/>
        </p:nvSpPr>
        <p:spPr>
          <a:xfrm>
            <a:off x="3280528" y="3824614"/>
            <a:ext cx="6796726" cy="369332"/>
          </a:xfrm>
          <a:prstGeom prst="rect">
            <a:avLst/>
          </a:prstGeom>
          <a:noFill/>
        </p:spPr>
        <p:txBody>
          <a:bodyPr wrap="square" rtlCol="0">
            <a:spAutoFit/>
          </a:bodyPr>
          <a:lstStyle/>
          <a:p>
            <a:r>
              <a:rPr lang="zh-CN" altLang="en-US" dirty="0"/>
              <a:t>杭林生： 灯光调整，场景四的制作</a:t>
            </a:r>
          </a:p>
        </p:txBody>
      </p:sp>
      <p:sp>
        <p:nvSpPr>
          <p:cNvPr id="6" name="文本框 5">
            <a:extLst>
              <a:ext uri="{FF2B5EF4-FFF2-40B4-BE49-F238E27FC236}">
                <a16:creationId xmlns:a16="http://schemas.microsoft.com/office/drawing/2014/main" id="{82582D2B-BC1D-4AA4-B82F-D0C53E57FE1E}"/>
              </a:ext>
            </a:extLst>
          </p:cNvPr>
          <p:cNvSpPr txBox="1"/>
          <p:nvPr/>
        </p:nvSpPr>
        <p:spPr>
          <a:xfrm>
            <a:off x="3280528" y="4560815"/>
            <a:ext cx="7051249" cy="369332"/>
          </a:xfrm>
          <a:prstGeom prst="rect">
            <a:avLst/>
          </a:prstGeom>
          <a:noFill/>
        </p:spPr>
        <p:txBody>
          <a:bodyPr wrap="square" rtlCol="0">
            <a:spAutoFit/>
          </a:bodyPr>
          <a:lstStyle/>
          <a:p>
            <a:r>
              <a:rPr lang="zh-CN" altLang="en-US" dirty="0"/>
              <a:t>吴继丛： 剧本编写，场景布局，场景五的制作</a:t>
            </a:r>
          </a:p>
        </p:txBody>
      </p:sp>
      <p:sp>
        <p:nvSpPr>
          <p:cNvPr id="7" name="文本框 6">
            <a:extLst>
              <a:ext uri="{FF2B5EF4-FFF2-40B4-BE49-F238E27FC236}">
                <a16:creationId xmlns:a16="http://schemas.microsoft.com/office/drawing/2014/main" id="{BC80A0F1-0C75-40FB-A823-49D54DD8C89E}"/>
              </a:ext>
            </a:extLst>
          </p:cNvPr>
          <p:cNvSpPr txBox="1"/>
          <p:nvPr/>
        </p:nvSpPr>
        <p:spPr>
          <a:xfrm>
            <a:off x="3289955" y="5260975"/>
            <a:ext cx="7041822" cy="369332"/>
          </a:xfrm>
          <a:prstGeom prst="rect">
            <a:avLst/>
          </a:prstGeom>
          <a:noFill/>
        </p:spPr>
        <p:txBody>
          <a:bodyPr wrap="square" rtlCol="0">
            <a:spAutoFit/>
          </a:bodyPr>
          <a:lstStyle/>
          <a:p>
            <a:r>
              <a:rPr lang="zh-CN" altLang="en-US" dirty="0"/>
              <a:t>徐</a:t>
            </a:r>
            <a:r>
              <a:rPr lang="zh-CN" altLang="en-US"/>
              <a:t>可可： </a:t>
            </a:r>
            <a:r>
              <a:rPr lang="en-US" altLang="zh-CN"/>
              <a:t>UV</a:t>
            </a:r>
            <a:r>
              <a:rPr lang="zh-CN" altLang="en-US" dirty="0"/>
              <a:t>拆分，场景二的制作</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总结</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矩形 1">
            <a:extLst>
              <a:ext uri="{FF2B5EF4-FFF2-40B4-BE49-F238E27FC236}">
                <a16:creationId xmlns:a16="http://schemas.microsoft.com/office/drawing/2014/main" id="{DA642C81-34E0-4561-9424-FC50775D4663}"/>
              </a:ext>
            </a:extLst>
          </p:cNvPr>
          <p:cNvSpPr/>
          <p:nvPr/>
        </p:nvSpPr>
        <p:spPr>
          <a:xfrm>
            <a:off x="1412240" y="1533451"/>
            <a:ext cx="9540240" cy="4188904"/>
          </a:xfrm>
          <a:prstGeom prst="rect">
            <a:avLst/>
          </a:prstGeom>
        </p:spPr>
        <p:txBody>
          <a:bodyPr wrap="square">
            <a:spAutoFit/>
          </a:bodyPr>
          <a:lstStyle/>
          <a:p>
            <a:pPr indent="304800" algn="just">
              <a:lnSpc>
                <a:spcPct val="150000"/>
              </a:lnSpc>
              <a:spcAft>
                <a:spcPts val="0"/>
              </a:spcAft>
            </a:pPr>
            <a:r>
              <a:rPr lang="zh-CN" altLang="zh-CN" sz="2000" kern="50" dirty="0">
                <a:solidFill>
                  <a:schemeClr val="accent1">
                    <a:lumMod val="50000"/>
                  </a:schemeClr>
                </a:solidFill>
                <a:latin typeface="Times New Roman" panose="02020603050405020304" pitchFamily="18" charset="0"/>
                <a:cs typeface="宋体" panose="02010600030101010101" pitchFamily="2" charset="-122"/>
              </a:rPr>
              <a:t>本次的动画设计是在徐丽敏老师的精心的教学和几位组员的耐心帮助下，利用所学习的专业技能的理论大胆地开始自己的实践过程，最终完成了这个动画设计。在完成此次设计的过程中，利用网络查找自己需要的资料，甚至以此获取灵感，同时也经常去图书馆找一些对自己有用的资料，这让我学会利用网络和书籍查找相关资料，将自己学习的理论与自己的实践紧密结合，使自己对制作动画的流程有了更为详细的了解和掌握，这也必将为自己未来之路打下坚实基础。</a:t>
            </a:r>
            <a:endParaRPr lang="zh-CN" altLang="zh-CN" sz="2000" kern="100" dirty="0">
              <a:solidFill>
                <a:schemeClr val="accent1">
                  <a:lumMod val="50000"/>
                </a:schemeClr>
              </a:solidFill>
              <a:latin typeface="Times New Roman" panose="02020603050405020304" pitchFamily="18" charset="0"/>
            </a:endParaRPr>
          </a:p>
          <a:p>
            <a:pPr indent="266700" algn="just">
              <a:lnSpc>
                <a:spcPct val="150000"/>
              </a:lnSpc>
              <a:spcAft>
                <a:spcPts val="0"/>
              </a:spcAft>
            </a:pPr>
            <a:r>
              <a:rPr lang="zh-CN" altLang="zh-CN" sz="2000" kern="50" dirty="0">
                <a:solidFill>
                  <a:schemeClr val="accent1">
                    <a:lumMod val="50000"/>
                  </a:schemeClr>
                </a:solidFill>
                <a:latin typeface="Times New Roman" panose="02020603050405020304" pitchFamily="18" charset="0"/>
                <a:cs typeface="宋体" panose="02010600030101010101" pitchFamily="2" charset="-122"/>
              </a:rPr>
              <a:t>该动画虽然在团队和徐老师的努力帮助下完成了，但是由于专业知识有限，有些理论基础还需进一步加强，所以还存在很多不足的地方，在此非常希望老师和同学多多地进行批评和指正，这必将成为</a:t>
            </a:r>
            <a:r>
              <a:rPr lang="zh-CN" altLang="en-US" sz="2000" kern="50" dirty="0">
                <a:solidFill>
                  <a:schemeClr val="accent1">
                    <a:lumMod val="50000"/>
                  </a:schemeClr>
                </a:solidFill>
                <a:latin typeface="Times New Roman" panose="02020603050405020304" pitchFamily="18" charset="0"/>
                <a:cs typeface="宋体" panose="02010600030101010101" pitchFamily="2" charset="-122"/>
              </a:rPr>
              <a:t>我们</a:t>
            </a:r>
            <a:r>
              <a:rPr lang="zh-CN" altLang="zh-CN" sz="2000" kern="50" dirty="0">
                <a:solidFill>
                  <a:schemeClr val="accent1">
                    <a:lumMod val="50000"/>
                  </a:schemeClr>
                </a:solidFill>
                <a:latin typeface="Times New Roman" panose="02020603050405020304" pitchFamily="18" charset="0"/>
                <a:cs typeface="宋体" panose="02010600030101010101" pitchFamily="2" charset="-122"/>
              </a:rPr>
              <a:t>前进的基石。</a:t>
            </a:r>
            <a:endParaRPr lang="zh-CN" altLang="zh-CN" sz="2000" kern="100" dirty="0">
              <a:solidFill>
                <a:schemeClr val="accent1">
                  <a:lumMod val="50000"/>
                </a:schemeClr>
              </a:solidFill>
              <a:latin typeface="Times New Roman" panose="02020603050405020304" pitchFamily="18" charset="0"/>
            </a:endParaRPr>
          </a:p>
        </p:txBody>
      </p:sp>
    </p:spTree>
    <p:extLst>
      <p:ext uri="{BB962C8B-B14F-4D97-AF65-F5344CB8AC3E}">
        <p14:creationId xmlns:p14="http://schemas.microsoft.com/office/powerpoint/2010/main" val="74220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bwMode="auto">
      <p:bgPr>
        <a:solidFill>
          <a:srgbClr val="00A0E9">
            <a:alpha val="0"/>
          </a:srgbClr>
        </a:solidFill>
        <a:effectLst/>
      </p:bgPr>
    </p:bg>
    <p:spTree>
      <p:nvGrpSpPr>
        <p:cNvPr id="1" name=""/>
        <p:cNvGrpSpPr/>
        <p:nvPr/>
      </p:nvGrpSpPr>
      <p:grpSpPr>
        <a:xfrm>
          <a:off x="0" y="0"/>
          <a:ext cx="0" cy="0"/>
          <a:chOff x="0" y="0"/>
          <a:chExt cx="0" cy="0"/>
        </a:xfrm>
      </p:grpSpPr>
      <p:grpSp>
        <p:nvGrpSpPr>
          <p:cNvPr id="9218" name="Group 2"/>
          <p:cNvGrpSpPr>
            <a:grpSpLocks/>
          </p:cNvGrpSpPr>
          <p:nvPr/>
        </p:nvGrpSpPr>
        <p:grpSpPr bwMode="auto">
          <a:xfrm>
            <a:off x="2578100" y="177800"/>
            <a:ext cx="7037388" cy="6680200"/>
            <a:chOff x="0" y="0"/>
            <a:chExt cx="7037476" cy="6679639"/>
          </a:xfrm>
        </p:grpSpPr>
        <p:pic>
          <p:nvPicPr>
            <p:cNvPr id="9220" name="图片 3"/>
            <p:cNvPicPr>
              <a:picLocks noChangeAspect="1" noChangeArrowheads="1"/>
            </p:cNvPicPr>
            <p:nvPr/>
          </p:nvPicPr>
          <p:blipFill>
            <a:blip r:embed="rId2"/>
            <a:srcRect/>
            <a:stretch>
              <a:fillRect/>
            </a:stretch>
          </p:blipFill>
          <p:spPr bwMode="auto">
            <a:xfrm>
              <a:off x="0" y="0"/>
              <a:ext cx="7037476" cy="6679639"/>
            </a:xfrm>
            <a:prstGeom prst="rect">
              <a:avLst/>
            </a:prstGeom>
            <a:noFill/>
            <a:ln w="9525">
              <a:noFill/>
              <a:miter lim="800000"/>
              <a:headEnd/>
              <a:tailEnd/>
            </a:ln>
          </p:spPr>
        </p:pic>
        <p:sp>
          <p:nvSpPr>
            <p:cNvPr id="9221" name="文本框 4"/>
            <p:cNvSpPr>
              <a:spLocks noChangeArrowheads="1"/>
            </p:cNvSpPr>
            <p:nvPr/>
          </p:nvSpPr>
          <p:spPr bwMode="auto">
            <a:xfrm>
              <a:off x="1175169" y="3091312"/>
              <a:ext cx="4687137" cy="1477204"/>
            </a:xfrm>
            <a:prstGeom prst="rect">
              <a:avLst/>
            </a:prstGeom>
            <a:noFill/>
            <a:ln w="9525">
              <a:noFill/>
              <a:miter lim="800000"/>
              <a:headEnd/>
              <a:tailEnd/>
            </a:ln>
          </p:spPr>
          <p:txBody>
            <a:bodyPr>
              <a:spAutoFit/>
            </a:bodyPr>
            <a:lstStyle/>
            <a:p>
              <a:pPr algn="ctr"/>
              <a:r>
                <a:rPr lang="en-US" altLang="zh-CN" sz="7200" b="1">
                  <a:solidFill>
                    <a:schemeClr val="bg1"/>
                  </a:solidFill>
                  <a:latin typeface="Calibri" pitchFamily="34" charset="0"/>
                  <a:sym typeface="Calibri" pitchFamily="34" charset="0"/>
                </a:rPr>
                <a:t>THE END</a:t>
              </a:r>
              <a:endParaRPr lang="zh-CN" altLang="en-US" sz="7200" b="1">
                <a:solidFill>
                  <a:schemeClr val="bg1"/>
                </a:solidFill>
                <a:latin typeface="Calibri" pitchFamily="34" charset="0"/>
                <a:sym typeface="Calibri" pitchFamily="34" charset="0"/>
              </a:endParaRPr>
            </a:p>
            <a:p>
              <a:pPr algn="ctr"/>
              <a:endParaRPr lang="zh-CN" altLang="en-US" b="1">
                <a:solidFill>
                  <a:schemeClr val="bg1"/>
                </a:solidFill>
                <a:latin typeface="Calibri" pitchFamily="34" charset="0"/>
                <a:sym typeface="宋体" pitchFamily="2" charset="-122"/>
              </a:endParaRPr>
            </a:p>
          </p:txBody>
        </p:sp>
      </p:grpSp>
      <p:sp>
        <p:nvSpPr>
          <p:cNvPr id="7" name="矩形 6"/>
          <p:cNvSpPr/>
          <p:nvPr/>
        </p:nvSpPr>
        <p:spPr>
          <a:xfrm>
            <a:off x="280988" y="528638"/>
            <a:ext cx="661987" cy="230187"/>
          </a:xfrm>
          <a:prstGeom prst="rect">
            <a:avLst/>
          </a:prstGeom>
        </p:spPr>
        <p:txBody>
          <a:bodyPr>
            <a:spAutoFit/>
          </a:bodyPr>
          <a:lstStyle/>
          <a:p>
            <a:pPr fontAlgn="auto">
              <a:spcBef>
                <a:spcPts val="0"/>
              </a:spcBef>
              <a:spcAft>
                <a:spcPts val="0"/>
              </a:spcAft>
              <a:buFontTx/>
              <a:buNone/>
              <a:defRPr/>
            </a:pPr>
            <a:r>
              <a:rPr lang="en-US" altLang="zh-CN" sz="100" kern="0" dirty="0">
                <a:solidFill>
                  <a:sysClr val="window" lastClr="FFFFFF"/>
                </a:solidFill>
              </a:rPr>
              <a:t>PPT</a:t>
            </a:r>
            <a:r>
              <a:rPr lang="zh-CN" altLang="en-US" sz="100" kern="0" dirty="0">
                <a:solidFill>
                  <a:sysClr val="window" lastClr="FFFFFF"/>
                </a:solidFill>
              </a:rPr>
              <a:t>模板下载：</a:t>
            </a:r>
            <a:r>
              <a:rPr lang="en-US" altLang="zh-CN" sz="100" kern="0" dirty="0">
                <a:solidFill>
                  <a:sysClr val="window" lastClr="FFFFFF"/>
                </a:solidFill>
              </a:rPr>
              <a:t>www.1ppt.com/moban/     </a:t>
            </a:r>
            <a:r>
              <a:rPr lang="zh-CN" altLang="en-US" sz="100" kern="0" dirty="0">
                <a:solidFill>
                  <a:sysClr val="window" lastClr="FFFFFF"/>
                </a:solidFill>
              </a:rPr>
              <a:t>行业</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www.1ppt.com/hangye/ </a:t>
            </a:r>
          </a:p>
          <a:p>
            <a:pPr fontAlgn="auto">
              <a:spcBef>
                <a:spcPts val="0"/>
              </a:spcBef>
              <a:spcAft>
                <a:spcPts val="0"/>
              </a:spcAft>
              <a:buFontTx/>
              <a:buNone/>
              <a:defRPr/>
            </a:pPr>
            <a:r>
              <a:rPr lang="zh-CN" altLang="en-US" sz="100" kern="0" dirty="0">
                <a:solidFill>
                  <a:sysClr val="window" lastClr="FFFFFF"/>
                </a:solidFill>
              </a:rPr>
              <a:t>节日</a:t>
            </a:r>
            <a:r>
              <a:rPr lang="en-US" altLang="zh-CN" sz="100" kern="0" dirty="0">
                <a:solidFill>
                  <a:sysClr val="window" lastClr="FFFFFF"/>
                </a:solidFill>
              </a:rPr>
              <a:t>PPT</a:t>
            </a:r>
            <a:r>
              <a:rPr lang="zh-CN" altLang="en-US" sz="100" kern="0" dirty="0">
                <a:solidFill>
                  <a:sysClr val="window" lastClr="FFFFFF"/>
                </a:solidFill>
              </a:rPr>
              <a:t>模板：</a:t>
            </a:r>
            <a:r>
              <a:rPr lang="en-US" altLang="zh-CN" sz="100" kern="0" dirty="0">
                <a:solidFill>
                  <a:sysClr val="window" lastClr="FFFFFF"/>
                </a:solidFill>
              </a:rPr>
              <a:t>www.1ppt.com/jieri/           PPT</a:t>
            </a:r>
            <a:r>
              <a:rPr lang="zh-CN" altLang="en-US" sz="100" kern="0" dirty="0">
                <a:solidFill>
                  <a:sysClr val="window" lastClr="FFFFFF"/>
                </a:solidFill>
              </a:rPr>
              <a:t>素材下载：</a:t>
            </a:r>
            <a:r>
              <a:rPr lang="en-US" altLang="zh-CN" sz="100" kern="0" dirty="0">
                <a:solidFill>
                  <a:sysClr val="window" lastClr="FFFFFF"/>
                </a:solidFill>
              </a:rPr>
              <a:t>www.1ppt.com/sucai/</a:t>
            </a:r>
          </a:p>
          <a:p>
            <a:pPr fontAlgn="auto">
              <a:spcBef>
                <a:spcPts val="0"/>
              </a:spcBef>
              <a:spcAft>
                <a:spcPts val="0"/>
              </a:spcAft>
              <a:buFontTx/>
              <a:buNone/>
              <a:defRPr/>
            </a:pPr>
            <a:r>
              <a:rPr lang="en-US" altLang="zh-CN" sz="100" kern="0" dirty="0">
                <a:solidFill>
                  <a:sysClr val="window" lastClr="FFFFFF"/>
                </a:solidFill>
              </a:rPr>
              <a:t>PPT</a:t>
            </a:r>
            <a:r>
              <a:rPr lang="zh-CN" altLang="en-US" sz="100" kern="0" dirty="0">
                <a:solidFill>
                  <a:sysClr val="window" lastClr="FFFFFF"/>
                </a:solidFill>
              </a:rPr>
              <a:t>背景图片：</a:t>
            </a:r>
            <a:r>
              <a:rPr lang="en-US" altLang="zh-CN" sz="100" kern="0" dirty="0">
                <a:solidFill>
                  <a:sysClr val="window" lastClr="FFFFFF"/>
                </a:solidFill>
              </a:rPr>
              <a:t>www.1ppt.com/beijing/      PPT</a:t>
            </a:r>
            <a:r>
              <a:rPr lang="zh-CN" altLang="en-US" sz="100" kern="0" dirty="0">
                <a:solidFill>
                  <a:sysClr val="window" lastClr="FFFFFF"/>
                </a:solidFill>
              </a:rPr>
              <a:t>图表下载：</a:t>
            </a:r>
            <a:r>
              <a:rPr lang="en-US" altLang="zh-CN" sz="100" kern="0" dirty="0">
                <a:solidFill>
                  <a:sysClr val="window" lastClr="FFFFFF"/>
                </a:solidFill>
              </a:rPr>
              <a:t>www.1ppt.com/tubiao/      </a:t>
            </a:r>
          </a:p>
          <a:p>
            <a:pPr fontAlgn="auto">
              <a:spcBef>
                <a:spcPts val="0"/>
              </a:spcBef>
              <a:spcAft>
                <a:spcPts val="0"/>
              </a:spcAft>
              <a:buFontTx/>
              <a:buNone/>
              <a:defRPr/>
            </a:pPr>
            <a:r>
              <a:rPr lang="zh-CN" altLang="en-US" sz="100" kern="0" dirty="0">
                <a:solidFill>
                  <a:sysClr val="window" lastClr="FFFFFF"/>
                </a:solidFill>
              </a:rPr>
              <a:t>优秀</a:t>
            </a:r>
            <a:r>
              <a:rPr lang="en-US" altLang="zh-CN" sz="100" kern="0" dirty="0">
                <a:solidFill>
                  <a:sysClr val="window" lastClr="FFFFFF"/>
                </a:solidFill>
              </a:rPr>
              <a:t>PPT</a:t>
            </a:r>
            <a:r>
              <a:rPr lang="zh-CN" altLang="en-US" sz="100" kern="0" dirty="0">
                <a:solidFill>
                  <a:sysClr val="window" lastClr="FFFFFF"/>
                </a:solidFill>
              </a:rPr>
              <a:t>下载：</a:t>
            </a:r>
            <a:r>
              <a:rPr lang="en-US" altLang="zh-CN" sz="100" kern="0" dirty="0">
                <a:solidFill>
                  <a:sysClr val="window" lastClr="FFFFFF"/>
                </a:solidFill>
              </a:rPr>
              <a:t>www.1ppt.com/xiazai/        PPT</a:t>
            </a:r>
            <a:r>
              <a:rPr lang="zh-CN" altLang="en-US" sz="100" kern="0" dirty="0">
                <a:solidFill>
                  <a:sysClr val="window" lastClr="FFFFFF"/>
                </a:solidFill>
              </a:rPr>
              <a:t>教程： </a:t>
            </a:r>
            <a:r>
              <a:rPr lang="en-US" altLang="zh-CN" sz="100" kern="0" dirty="0">
                <a:solidFill>
                  <a:sysClr val="window" lastClr="FFFFFF"/>
                </a:solidFill>
              </a:rPr>
              <a:t>www.1ppt.com/powerpoint/      </a:t>
            </a:r>
          </a:p>
          <a:p>
            <a:pPr fontAlgn="auto">
              <a:spcBef>
                <a:spcPts val="0"/>
              </a:spcBef>
              <a:spcAft>
                <a:spcPts val="0"/>
              </a:spcAft>
              <a:buFontTx/>
              <a:buNone/>
              <a:defRPr/>
            </a:pPr>
            <a:r>
              <a:rPr lang="en-US" altLang="zh-CN" sz="100" kern="0" dirty="0">
                <a:solidFill>
                  <a:sysClr val="window" lastClr="FFFFFF"/>
                </a:solidFill>
              </a:rPr>
              <a:t>Word</a:t>
            </a:r>
            <a:r>
              <a:rPr lang="zh-CN" altLang="en-US" sz="100" kern="0" dirty="0">
                <a:solidFill>
                  <a:sysClr val="window" lastClr="FFFFFF"/>
                </a:solidFill>
              </a:rPr>
              <a:t>教程： </a:t>
            </a:r>
            <a:r>
              <a:rPr lang="en-US" altLang="zh-CN" sz="100" kern="0" dirty="0">
                <a:solidFill>
                  <a:sysClr val="window" lastClr="FFFFFF"/>
                </a:solidFill>
              </a:rPr>
              <a:t>www.1ppt.com/word/              Excel</a:t>
            </a:r>
            <a:r>
              <a:rPr lang="zh-CN" altLang="en-US" sz="100" kern="0" dirty="0">
                <a:solidFill>
                  <a:sysClr val="window" lastClr="FFFFFF"/>
                </a:solidFill>
              </a:rPr>
              <a:t>教程：</a:t>
            </a:r>
            <a:r>
              <a:rPr lang="en-US" altLang="zh-CN" sz="100" kern="0" dirty="0">
                <a:solidFill>
                  <a:sysClr val="window" lastClr="FFFFFF"/>
                </a:solidFill>
              </a:rPr>
              <a:t>www.1ppt.com/excel/  </a:t>
            </a:r>
          </a:p>
          <a:p>
            <a:pPr fontAlgn="auto">
              <a:spcBef>
                <a:spcPts val="0"/>
              </a:spcBef>
              <a:spcAft>
                <a:spcPts val="0"/>
              </a:spcAft>
              <a:buFontTx/>
              <a:buNone/>
              <a:defRPr/>
            </a:pPr>
            <a:r>
              <a:rPr lang="zh-CN" altLang="en-US" sz="100" kern="0" dirty="0">
                <a:solidFill>
                  <a:sysClr val="window" lastClr="FFFFFF"/>
                </a:solidFill>
              </a:rPr>
              <a:t>资料下载：</a:t>
            </a:r>
            <a:r>
              <a:rPr lang="en-US" altLang="zh-CN" sz="100" kern="0" dirty="0">
                <a:solidFill>
                  <a:sysClr val="window" lastClr="FFFFFF"/>
                </a:solidFill>
              </a:rPr>
              <a:t>www.1ppt.com/ziliao/                PPT</a:t>
            </a:r>
            <a:r>
              <a:rPr lang="zh-CN" altLang="en-US" sz="100" kern="0" dirty="0">
                <a:solidFill>
                  <a:sysClr val="window" lastClr="FFFFFF"/>
                </a:solidFill>
              </a:rPr>
              <a:t>课件下载：</a:t>
            </a:r>
            <a:r>
              <a:rPr lang="en-US" altLang="zh-CN" sz="100" kern="0" dirty="0">
                <a:solidFill>
                  <a:sysClr val="window" lastClr="FFFFFF"/>
                </a:solidFill>
              </a:rPr>
              <a:t>www.1ppt.com/kejian/ </a:t>
            </a:r>
          </a:p>
          <a:p>
            <a:pPr fontAlgn="auto">
              <a:spcBef>
                <a:spcPts val="0"/>
              </a:spcBef>
              <a:spcAft>
                <a:spcPts val="0"/>
              </a:spcAft>
              <a:buFontTx/>
              <a:buNone/>
              <a:defRPr/>
            </a:pPr>
            <a:r>
              <a:rPr lang="zh-CN" altLang="en-US" sz="100" kern="0" dirty="0">
                <a:solidFill>
                  <a:sysClr val="window" lastClr="FFFFFF"/>
                </a:solidFill>
              </a:rPr>
              <a:t>范文下载：</a:t>
            </a:r>
            <a:r>
              <a:rPr lang="en-US" altLang="zh-CN" sz="100" kern="0" dirty="0">
                <a:solidFill>
                  <a:sysClr val="window" lastClr="FFFFFF"/>
                </a:solidFill>
              </a:rPr>
              <a:t>www.1ppt.com/fanwen/             </a:t>
            </a:r>
            <a:r>
              <a:rPr lang="zh-CN" altLang="en-US" sz="100" kern="0" dirty="0">
                <a:solidFill>
                  <a:sysClr val="window" lastClr="FFFFFF"/>
                </a:solidFill>
              </a:rPr>
              <a:t>试卷下载：</a:t>
            </a:r>
            <a:r>
              <a:rPr lang="en-US" altLang="zh-CN" sz="100" kern="0" dirty="0">
                <a:solidFill>
                  <a:sysClr val="window" lastClr="FFFFFF"/>
                </a:solidFill>
              </a:rPr>
              <a:t>www.1ppt.com/shiti/  </a:t>
            </a:r>
          </a:p>
          <a:p>
            <a:pPr fontAlgn="auto">
              <a:spcBef>
                <a:spcPts val="0"/>
              </a:spcBef>
              <a:spcAft>
                <a:spcPts val="0"/>
              </a:spcAft>
              <a:buFontTx/>
              <a:buNone/>
              <a:defRPr/>
            </a:pPr>
            <a:r>
              <a:rPr lang="zh-CN" altLang="en-US" sz="100" kern="0" dirty="0">
                <a:solidFill>
                  <a:sysClr val="window" lastClr="FFFFFF"/>
                </a:solidFill>
              </a:rPr>
              <a:t>教案下载：</a:t>
            </a:r>
            <a:r>
              <a:rPr lang="en-US" altLang="zh-CN" sz="100" kern="0" dirty="0">
                <a:solidFill>
                  <a:sysClr val="window" lastClr="FFFFFF"/>
                </a:solidFill>
              </a:rPr>
              <a:t>www.1ppt.com/jiaoan/  </a:t>
            </a:r>
          </a:p>
          <a:p>
            <a:pPr fontAlgn="auto">
              <a:spcBef>
                <a:spcPts val="0"/>
              </a:spcBef>
              <a:spcAft>
                <a:spcPts val="0"/>
              </a:spcAft>
              <a:buFontTx/>
              <a:buNone/>
              <a:defRPr/>
            </a:pPr>
            <a:r>
              <a:rPr lang="en-US" altLang="zh-CN" sz="100" kern="0" dirty="0">
                <a:solidFill>
                  <a:sysClr val="window" lastClr="FFFFFF"/>
                </a:solidFill>
              </a:rPr>
              <a:t> </a:t>
            </a:r>
            <a:endParaRPr lang="zh-CN" altLang="en-US" sz="100" kern="0" dirty="0">
              <a:solidFill>
                <a:sysClr val="window" lastClr="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1593130" y="1981994"/>
            <a:ext cx="9191134" cy="3916363"/>
          </a:xfrm>
          <a:prstGeom prst="rect">
            <a:avLst/>
          </a:prstGeom>
          <a:solidFill>
            <a:schemeClr val="bg1"/>
          </a:solidFill>
          <a:ln w="63500">
            <a:solidFill>
              <a:srgbClr val="231815"/>
            </a:solidFill>
            <a:bevel/>
            <a:headEnd/>
            <a:tailEnd/>
          </a:ln>
        </p:spPr>
        <p:txBody>
          <a:bodyPr anchor="ctr"/>
          <a:lstStyle/>
          <a:p>
            <a:r>
              <a:rPr lang="zh-CN" altLang="zh-CN" sz="2800" dirty="0"/>
              <a:t>本次动画制作描述的是小明去打台球，然后和台球们发生了一系列不可描述的搞笑情节。该动画是参考米高梅经典动画《猫和老鼠》的第</a:t>
            </a:r>
            <a:r>
              <a:rPr lang="en-US" altLang="zh-CN" sz="2800" dirty="0"/>
              <a:t>54</a:t>
            </a:r>
            <a:r>
              <a:rPr lang="zh-CN" altLang="zh-CN" sz="2800" dirty="0"/>
              <a:t>集《打台球的猫》，由于小组创作能力有限，此动画的主角是由简单的人物模型所替代。虽然表现力有些欠缺，但基本能表现出台球上的出杆，击球，进袋等动作。小组主要想通过此动画来</a:t>
            </a:r>
            <a:r>
              <a:rPr lang="zh-CN" altLang="en-US" sz="2800" dirty="0"/>
              <a:t>致敬</a:t>
            </a:r>
            <a:r>
              <a:rPr lang="zh-CN" altLang="zh-CN" sz="2800" dirty="0"/>
              <a:t>《猫和老鼠》这部经典动画。</a:t>
            </a:r>
            <a:endParaRPr lang="zh-CN" altLang="en-US" sz="2800" dirty="0">
              <a:solidFill>
                <a:srgbClr val="231815"/>
              </a:solidFill>
              <a:latin typeface="宋体" pitchFamily="2" charset="-122"/>
              <a:sym typeface="宋体" pitchFamily="2" charset="-122"/>
            </a:endParaRPr>
          </a:p>
        </p:txBody>
      </p:sp>
      <p:sp>
        <p:nvSpPr>
          <p:cNvPr id="4101" name="文本框 8"/>
          <p:cNvSpPr>
            <a:spLocks noChangeArrowheads="1"/>
          </p:cNvSpPr>
          <p:nvPr/>
        </p:nvSpPr>
        <p:spPr bwMode="auto">
          <a:xfrm>
            <a:off x="111125" y="111125"/>
            <a:ext cx="4581525" cy="523875"/>
          </a:xfrm>
          <a:prstGeom prst="rect">
            <a:avLst/>
          </a:prstGeom>
          <a:noFill/>
          <a:ln w="9525">
            <a:noFill/>
            <a:miter lim="800000"/>
            <a:headEnd/>
            <a:tailEnd/>
          </a:ln>
        </p:spPr>
        <p:txBody>
          <a:bodyPr>
            <a:spAutoFit/>
          </a:bodyPr>
          <a:lstStyle/>
          <a:p>
            <a:r>
              <a:rPr lang="en-US" altLang="zh-CN" sz="2800" b="1" dirty="0">
                <a:solidFill>
                  <a:schemeClr val="bg1"/>
                </a:solidFill>
                <a:latin typeface="Adobe 黑体 Std R" pitchFamily="2" charset="-122"/>
                <a:ea typeface="Adobe 黑体 Std R" pitchFamily="2" charset="-122"/>
                <a:sym typeface="Adobe 黑体 Std R" pitchFamily="2" charset="-122"/>
              </a:rPr>
              <a:t>1.</a:t>
            </a:r>
            <a:r>
              <a:rPr lang="zh-CN" altLang="en-US" sz="2800" b="1" dirty="0">
                <a:solidFill>
                  <a:schemeClr val="bg1"/>
                </a:solidFill>
                <a:latin typeface="Adobe 黑体 Std R" pitchFamily="2" charset="-122"/>
                <a:ea typeface="Adobe 黑体 Std R" pitchFamily="2" charset="-122"/>
                <a:sym typeface="Adobe 黑体 Std R" pitchFamily="2" charset="-122"/>
              </a:rPr>
              <a:t>作品简介</a:t>
            </a:r>
          </a:p>
        </p:txBody>
      </p:sp>
      <p:pic>
        <p:nvPicPr>
          <p:cNvPr id="4102" name="图片 9"/>
          <p:cNvPicPr>
            <a:picLocks noChangeAspect="1" noChangeArrowheads="1"/>
          </p:cNvPicPr>
          <p:nvPr/>
        </p:nvPicPr>
        <p:blipFill>
          <a:blip r:embed="rId2"/>
          <a:srcRect/>
          <a:stretch>
            <a:fillRect/>
          </a:stretch>
        </p:blipFill>
        <p:spPr bwMode="auto">
          <a:xfrm rot="1102318">
            <a:off x="8866188" y="1487488"/>
            <a:ext cx="739775" cy="1052512"/>
          </a:xfrm>
          <a:prstGeom prst="rect">
            <a:avLst/>
          </a:prstGeom>
          <a:noFill/>
          <a:ln w="9525">
            <a:noFill/>
            <a:miter lim="800000"/>
            <a:headEnd/>
            <a:tailEnd/>
          </a:ln>
        </p:spPr>
      </p:pic>
      <p:pic>
        <p:nvPicPr>
          <p:cNvPr id="4103" name="图片 10"/>
          <p:cNvPicPr>
            <a:picLocks noChangeAspect="1" noChangeArrowheads="1"/>
          </p:cNvPicPr>
          <p:nvPr/>
        </p:nvPicPr>
        <p:blipFill>
          <a:blip r:embed="rId2"/>
          <a:srcRect/>
          <a:stretch>
            <a:fillRect/>
          </a:stretch>
        </p:blipFill>
        <p:spPr bwMode="auto">
          <a:xfrm rot="-2545291">
            <a:off x="2586038" y="1455738"/>
            <a:ext cx="739775" cy="1052512"/>
          </a:xfrm>
          <a:prstGeom prst="rect">
            <a:avLst/>
          </a:prstGeom>
          <a:noFill/>
          <a:ln w="9525">
            <a:noFill/>
            <a:miter lim="800000"/>
            <a:headEnd/>
            <a:tailEnd/>
          </a:ln>
        </p:spPr>
      </p:pic>
      <p:pic>
        <p:nvPicPr>
          <p:cNvPr id="4104" name="图片 11"/>
          <p:cNvPicPr>
            <a:picLocks noChangeAspect="1" noChangeArrowheads="1"/>
          </p:cNvPicPr>
          <p:nvPr/>
        </p:nvPicPr>
        <p:blipFill>
          <a:blip r:embed="rId2"/>
          <a:srcRect/>
          <a:stretch>
            <a:fillRect/>
          </a:stretch>
        </p:blipFill>
        <p:spPr bwMode="auto">
          <a:xfrm>
            <a:off x="5781675" y="1455738"/>
            <a:ext cx="739775" cy="105251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8"/>
          <p:cNvSpPr>
            <a:spLocks noChangeArrowheads="1"/>
          </p:cNvSpPr>
          <p:nvPr/>
        </p:nvSpPr>
        <p:spPr bwMode="auto">
          <a:xfrm>
            <a:off x="111125" y="111125"/>
            <a:ext cx="4581525" cy="523875"/>
          </a:xfrm>
          <a:prstGeom prst="rect">
            <a:avLst/>
          </a:prstGeom>
          <a:noFill/>
          <a:ln w="9525">
            <a:noFill/>
            <a:miter lim="800000"/>
            <a:headEnd/>
            <a:tailEnd/>
          </a:ln>
        </p:spPr>
        <p:txBody>
          <a:bodyPr>
            <a:spAutoFit/>
          </a:bodyPr>
          <a:lstStyle/>
          <a:p>
            <a:r>
              <a:rPr lang="en-US" altLang="zh-CN" sz="2800" b="1" dirty="0">
                <a:solidFill>
                  <a:srgbClr val="FFFFFF"/>
                </a:solidFill>
                <a:latin typeface="Adobe 黑体 Std R" pitchFamily="2" charset="-122"/>
                <a:ea typeface="Adobe 黑体 Std R" pitchFamily="2" charset="-122"/>
                <a:sym typeface="Adobe 黑体 Std R" pitchFamily="2" charset="-122"/>
              </a:rPr>
              <a:t>2.</a:t>
            </a:r>
            <a:r>
              <a:rPr lang="zh-CN" altLang="en-US" sz="2800" b="1" dirty="0">
                <a:solidFill>
                  <a:srgbClr val="FFFFFF"/>
                </a:solidFill>
                <a:latin typeface="Adobe 黑体 Std R" pitchFamily="2" charset="-122"/>
                <a:ea typeface="Adobe 黑体 Std R" pitchFamily="2" charset="-122"/>
                <a:sym typeface="Adobe 黑体 Std R" pitchFamily="2" charset="-122"/>
              </a:rPr>
              <a:t>设计方案</a:t>
            </a:r>
          </a:p>
        </p:txBody>
      </p:sp>
      <p:grpSp>
        <p:nvGrpSpPr>
          <p:cNvPr id="6176" name="Group 11"/>
          <p:cNvGrpSpPr>
            <a:grpSpLocks/>
          </p:cNvGrpSpPr>
          <p:nvPr/>
        </p:nvGrpSpPr>
        <p:grpSpPr bwMode="auto">
          <a:xfrm>
            <a:off x="1838325" y="2438110"/>
            <a:ext cx="2639407" cy="3057718"/>
            <a:chOff x="0" y="0"/>
            <a:chExt cx="8100022" cy="9385527"/>
          </a:xfrm>
        </p:grpSpPr>
        <p:grpSp>
          <p:nvGrpSpPr>
            <p:cNvPr id="6177" name="Group 12"/>
            <p:cNvGrpSpPr>
              <a:grpSpLocks/>
            </p:cNvGrpSpPr>
            <p:nvPr/>
          </p:nvGrpSpPr>
          <p:grpSpPr bwMode="auto">
            <a:xfrm>
              <a:off x="0" y="350986"/>
              <a:ext cx="8100022" cy="9034541"/>
              <a:chOff x="0" y="3"/>
              <a:chExt cx="8100022" cy="9034541"/>
            </a:xfrm>
          </p:grpSpPr>
          <p:sp>
            <p:nvSpPr>
              <p:cNvPr id="6179" name="圆角矩形 12"/>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6180" name="圆角矩形 13"/>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6181" name="矩形 14"/>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6178" name="图片 11"/>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sp>
        <p:nvSpPr>
          <p:cNvPr id="43" name="圆角矩形 12">
            <a:extLst>
              <a:ext uri="{FF2B5EF4-FFF2-40B4-BE49-F238E27FC236}">
                <a16:creationId xmlns:a16="http://schemas.microsoft.com/office/drawing/2014/main" id="{F74F4F94-F887-4985-AD45-01809E661168}"/>
              </a:ext>
            </a:extLst>
          </p:cNvPr>
          <p:cNvSpPr>
            <a:spLocks noChangeArrowheads="1"/>
          </p:cNvSpPr>
          <p:nvPr/>
        </p:nvSpPr>
        <p:spPr bwMode="auto">
          <a:xfrm>
            <a:off x="4776296" y="2552458"/>
            <a:ext cx="2639407" cy="2943370"/>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44" name="圆角矩形 13">
            <a:extLst>
              <a:ext uri="{FF2B5EF4-FFF2-40B4-BE49-F238E27FC236}">
                <a16:creationId xmlns:a16="http://schemas.microsoft.com/office/drawing/2014/main" id="{BFE47545-AA3D-4EC2-8637-C6B9DB99DC3E}"/>
              </a:ext>
            </a:extLst>
          </p:cNvPr>
          <p:cNvSpPr>
            <a:spLocks noChangeArrowheads="1"/>
          </p:cNvSpPr>
          <p:nvPr/>
        </p:nvSpPr>
        <p:spPr bwMode="auto">
          <a:xfrm>
            <a:off x="4869596" y="2612640"/>
            <a:ext cx="2455904" cy="2779493"/>
          </a:xfrm>
          <a:prstGeom prst="roundRect">
            <a:avLst>
              <a:gd name="adj" fmla="val 16667"/>
            </a:avLst>
          </a:prstGeom>
          <a:solidFill>
            <a:schemeClr val="bg1"/>
          </a:solidFill>
          <a:ln w="12700">
            <a:noFill/>
            <a:bevel/>
            <a:headEnd/>
            <a:tailEnd/>
          </a:ln>
        </p:spPr>
        <p:txBody>
          <a:bodyPr anchor="ctr"/>
          <a:lstStyle/>
          <a:p>
            <a:pPr algn="ctr"/>
            <a:endParaRPr lang="zh-CN" altLang="en-US" dirty="0">
              <a:ln w="0"/>
              <a:solidFill>
                <a:schemeClr val="accent1"/>
              </a:solidFill>
              <a:effectLst>
                <a:outerShdw blurRad="38100" dist="25400" dir="5400000" algn="ctr" rotWithShape="0">
                  <a:srgbClr val="6E747A">
                    <a:alpha val="43000"/>
                  </a:srgbClr>
                </a:outerShdw>
              </a:effectLst>
              <a:latin typeface="宋体" pitchFamily="2" charset="-122"/>
              <a:sym typeface="宋体" pitchFamily="2" charset="-122"/>
            </a:endParaRPr>
          </a:p>
        </p:txBody>
      </p:sp>
      <p:sp>
        <p:nvSpPr>
          <p:cNvPr id="45" name="矩形 14">
            <a:extLst>
              <a:ext uri="{FF2B5EF4-FFF2-40B4-BE49-F238E27FC236}">
                <a16:creationId xmlns:a16="http://schemas.microsoft.com/office/drawing/2014/main" id="{48D2F8AA-588D-43E4-8B7D-25747387AA0F}"/>
              </a:ext>
            </a:extLst>
          </p:cNvPr>
          <p:cNvSpPr>
            <a:spLocks noChangeArrowheads="1"/>
          </p:cNvSpPr>
          <p:nvPr/>
        </p:nvSpPr>
        <p:spPr bwMode="auto">
          <a:xfrm>
            <a:off x="4821397" y="2552458"/>
            <a:ext cx="2549204" cy="270821"/>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pic>
        <p:nvPicPr>
          <p:cNvPr id="46" name="图片 11">
            <a:extLst>
              <a:ext uri="{FF2B5EF4-FFF2-40B4-BE49-F238E27FC236}">
                <a16:creationId xmlns:a16="http://schemas.microsoft.com/office/drawing/2014/main" id="{E04DC5F4-FF64-489F-B9EC-FAB903E3A4B4}"/>
              </a:ext>
            </a:extLst>
          </p:cNvPr>
          <p:cNvPicPr>
            <a:picLocks noChangeAspect="1" noChangeArrowheads="1"/>
          </p:cNvPicPr>
          <p:nvPr/>
        </p:nvPicPr>
        <p:blipFill>
          <a:blip r:embed="rId2"/>
          <a:srcRect/>
          <a:stretch>
            <a:fillRect/>
          </a:stretch>
        </p:blipFill>
        <p:spPr bwMode="auto">
          <a:xfrm>
            <a:off x="5841487" y="2438110"/>
            <a:ext cx="418821" cy="595806"/>
          </a:xfrm>
          <a:prstGeom prst="rect">
            <a:avLst/>
          </a:prstGeom>
          <a:noFill/>
          <a:ln w="9525">
            <a:noFill/>
            <a:miter lim="800000"/>
            <a:headEnd/>
            <a:tailEnd/>
          </a:ln>
        </p:spPr>
      </p:pic>
      <p:sp>
        <p:nvSpPr>
          <p:cNvPr id="47" name="圆角矩形 12">
            <a:extLst>
              <a:ext uri="{FF2B5EF4-FFF2-40B4-BE49-F238E27FC236}">
                <a16:creationId xmlns:a16="http://schemas.microsoft.com/office/drawing/2014/main" id="{1FC17098-B782-4E13-9BEA-D46FD39B59FB}"/>
              </a:ext>
            </a:extLst>
          </p:cNvPr>
          <p:cNvSpPr>
            <a:spLocks noChangeArrowheads="1"/>
          </p:cNvSpPr>
          <p:nvPr/>
        </p:nvSpPr>
        <p:spPr bwMode="auto">
          <a:xfrm>
            <a:off x="7759370" y="2552458"/>
            <a:ext cx="2639407" cy="2943370"/>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48" name="圆角矩形 13">
            <a:extLst>
              <a:ext uri="{FF2B5EF4-FFF2-40B4-BE49-F238E27FC236}">
                <a16:creationId xmlns:a16="http://schemas.microsoft.com/office/drawing/2014/main" id="{F9018161-4547-4C52-8555-04FBD2BA16A7}"/>
              </a:ext>
            </a:extLst>
          </p:cNvPr>
          <p:cNvSpPr>
            <a:spLocks noChangeArrowheads="1"/>
          </p:cNvSpPr>
          <p:nvPr/>
        </p:nvSpPr>
        <p:spPr bwMode="auto">
          <a:xfrm>
            <a:off x="7852670" y="2612640"/>
            <a:ext cx="2455904" cy="2779493"/>
          </a:xfrm>
          <a:prstGeom prst="roundRect">
            <a:avLst>
              <a:gd name="adj" fmla="val 16667"/>
            </a:avLst>
          </a:prstGeom>
          <a:solidFill>
            <a:schemeClr val="bg1"/>
          </a:solidFill>
          <a:ln w="12700">
            <a:noFill/>
            <a:bevel/>
            <a:headEnd/>
            <a:tailEnd/>
          </a:ln>
        </p:spPr>
        <p:txBody>
          <a:bodyPr anchor="ctr"/>
          <a:lstStyle/>
          <a:p>
            <a:pPr algn="ctr"/>
            <a:endParaRPr lang="zh-CN" altLang="en-US" dirty="0">
              <a:solidFill>
                <a:srgbClr val="231815"/>
              </a:solidFill>
              <a:latin typeface="宋体" pitchFamily="2" charset="-122"/>
              <a:sym typeface="宋体" pitchFamily="2" charset="-122"/>
            </a:endParaRPr>
          </a:p>
        </p:txBody>
      </p:sp>
      <p:sp>
        <p:nvSpPr>
          <p:cNvPr id="49" name="矩形 14">
            <a:extLst>
              <a:ext uri="{FF2B5EF4-FFF2-40B4-BE49-F238E27FC236}">
                <a16:creationId xmlns:a16="http://schemas.microsoft.com/office/drawing/2014/main" id="{9F4D2E80-6DB5-4C27-BDC6-39B093333A1C}"/>
              </a:ext>
            </a:extLst>
          </p:cNvPr>
          <p:cNvSpPr>
            <a:spLocks noChangeArrowheads="1"/>
          </p:cNvSpPr>
          <p:nvPr/>
        </p:nvSpPr>
        <p:spPr bwMode="auto">
          <a:xfrm>
            <a:off x="7804471" y="2552458"/>
            <a:ext cx="2549204" cy="270821"/>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pic>
        <p:nvPicPr>
          <p:cNvPr id="50" name="图片 11">
            <a:extLst>
              <a:ext uri="{FF2B5EF4-FFF2-40B4-BE49-F238E27FC236}">
                <a16:creationId xmlns:a16="http://schemas.microsoft.com/office/drawing/2014/main" id="{BCA3A611-94C8-4BA1-83B9-BBDCE671A139}"/>
              </a:ext>
            </a:extLst>
          </p:cNvPr>
          <p:cNvPicPr>
            <a:picLocks noChangeAspect="1" noChangeArrowheads="1"/>
          </p:cNvPicPr>
          <p:nvPr/>
        </p:nvPicPr>
        <p:blipFill>
          <a:blip r:embed="rId2"/>
          <a:srcRect/>
          <a:stretch>
            <a:fillRect/>
          </a:stretch>
        </p:blipFill>
        <p:spPr bwMode="auto">
          <a:xfrm>
            <a:off x="8824561" y="2438110"/>
            <a:ext cx="418821" cy="595806"/>
          </a:xfrm>
          <a:prstGeom prst="rect">
            <a:avLst/>
          </a:prstGeom>
          <a:noFill/>
          <a:ln w="9525">
            <a:noFill/>
            <a:miter lim="800000"/>
            <a:headEnd/>
            <a:tailEnd/>
          </a:ln>
        </p:spPr>
      </p:pic>
      <p:sp>
        <p:nvSpPr>
          <p:cNvPr id="2" name="矩形 1">
            <a:extLst>
              <a:ext uri="{FF2B5EF4-FFF2-40B4-BE49-F238E27FC236}">
                <a16:creationId xmlns:a16="http://schemas.microsoft.com/office/drawing/2014/main" id="{03A9AD18-6F72-45A8-B1F4-EC536968995F}"/>
              </a:ext>
            </a:extLst>
          </p:cNvPr>
          <p:cNvSpPr/>
          <p:nvPr/>
        </p:nvSpPr>
        <p:spPr>
          <a:xfrm>
            <a:off x="2262906" y="3540721"/>
            <a:ext cx="1576072" cy="923330"/>
          </a:xfrm>
          <a:prstGeom prst="rect">
            <a:avLst/>
          </a:prstGeom>
          <a:noFill/>
        </p:spPr>
        <p:txBody>
          <a:bodyPr wrap="none" lIns="91440" tIns="45720" rIns="91440" bIns="45720">
            <a:spAutoFit/>
          </a:bodyPr>
          <a:lstStyle/>
          <a:p>
            <a:pPr algn="ctr"/>
            <a:r>
              <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构思</a:t>
            </a:r>
          </a:p>
        </p:txBody>
      </p:sp>
      <p:sp>
        <p:nvSpPr>
          <p:cNvPr id="4" name="矩形 3">
            <a:extLst>
              <a:ext uri="{FF2B5EF4-FFF2-40B4-BE49-F238E27FC236}">
                <a16:creationId xmlns:a16="http://schemas.microsoft.com/office/drawing/2014/main" id="{31386298-7325-4618-B79A-1C1CDD45C257}"/>
              </a:ext>
            </a:extLst>
          </p:cNvPr>
          <p:cNvSpPr/>
          <p:nvPr/>
        </p:nvSpPr>
        <p:spPr>
          <a:xfrm>
            <a:off x="4198367" y="3340666"/>
            <a:ext cx="3797710" cy="1323439"/>
          </a:xfrm>
          <a:prstGeom prst="rect">
            <a:avLst/>
          </a:prstGeom>
          <a:noFill/>
        </p:spPr>
        <p:txBody>
          <a:bodyPr wrap="square" lIns="91440" tIns="45720" rIns="91440" bIns="45720">
            <a:spAutoFit/>
          </a:bodyPr>
          <a:lstStyle/>
          <a:p>
            <a:pPr algn="ctr"/>
            <a:r>
              <a:rPr lang="zh-CN" alt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角色</a:t>
            </a:r>
            <a:endParaRPr lang="en-US" altLang="zh-CN"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动画设计</a:t>
            </a:r>
          </a:p>
        </p:txBody>
      </p:sp>
      <p:sp>
        <p:nvSpPr>
          <p:cNvPr id="5" name="矩形 4">
            <a:extLst>
              <a:ext uri="{FF2B5EF4-FFF2-40B4-BE49-F238E27FC236}">
                <a16:creationId xmlns:a16="http://schemas.microsoft.com/office/drawing/2014/main" id="{39918629-8019-44D7-A3B7-B8B622F6525F}"/>
              </a:ext>
            </a:extLst>
          </p:cNvPr>
          <p:cNvSpPr/>
          <p:nvPr/>
        </p:nvSpPr>
        <p:spPr>
          <a:xfrm>
            <a:off x="7852669" y="3365082"/>
            <a:ext cx="2501006" cy="1200329"/>
          </a:xfrm>
          <a:prstGeom prst="rect">
            <a:avLst/>
          </a:prstGeom>
          <a:noFill/>
        </p:spPr>
        <p:txBody>
          <a:bodyPr wrap="none" lIns="91440" tIns="45720" rIns="91440" bIns="45720">
            <a:spAutoFit/>
          </a:bodyPr>
          <a:lstStyle/>
          <a:p>
            <a:pPr algn="ctr"/>
            <a:r>
              <a:rPr lang="zh-CN" alt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技术难点</a:t>
            </a:r>
            <a:endParaRPr lang="en-US" altLang="zh-CN"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zh-CN" altLang="en-US" sz="3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及解决方案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875"/>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构思</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文本框 1">
            <a:extLst>
              <a:ext uri="{FF2B5EF4-FFF2-40B4-BE49-F238E27FC236}">
                <a16:creationId xmlns:a16="http://schemas.microsoft.com/office/drawing/2014/main" id="{9F8D6510-DE1A-4D82-9B7D-D592D4199EB2}"/>
              </a:ext>
            </a:extLst>
          </p:cNvPr>
          <p:cNvSpPr txBox="1"/>
          <p:nvPr/>
        </p:nvSpPr>
        <p:spPr>
          <a:xfrm>
            <a:off x="1828799" y="1788211"/>
            <a:ext cx="8993171" cy="3785652"/>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zh-CN" sz="2400" b="1" dirty="0">
                <a:solidFill>
                  <a:schemeClr val="accent1">
                    <a:lumMod val="50000"/>
                  </a:schemeClr>
                </a:solidFill>
              </a:rPr>
              <a:t>（</a:t>
            </a:r>
            <a:r>
              <a:rPr lang="en-US" altLang="zh-CN" sz="2400" b="1" dirty="0">
                <a:solidFill>
                  <a:schemeClr val="accent1">
                    <a:lumMod val="50000"/>
                  </a:schemeClr>
                </a:solidFill>
              </a:rPr>
              <a:t>1</a:t>
            </a:r>
            <a:r>
              <a:rPr lang="zh-CN" altLang="zh-CN" sz="2400" b="1" dirty="0">
                <a:solidFill>
                  <a:schemeClr val="accent1">
                    <a:lumMod val="50000"/>
                  </a:schemeClr>
                </a:solidFill>
              </a:rPr>
              <a:t>）</a:t>
            </a:r>
            <a:r>
              <a:rPr lang="zh-CN" altLang="zh-CN" sz="2400" dirty="0">
                <a:solidFill>
                  <a:schemeClr val="accent1">
                    <a:lumMod val="50000"/>
                  </a:schemeClr>
                </a:solidFill>
              </a:rPr>
              <a:t>内容简介：在一个精致的台球室内，小明兴致勃勃来练习球技，自以为球技很好的小明在打的过程当中，发生了各种意外，笑料不断，通过镜头的切换，来表现不同的击球场景，最后以小明倒地为结束。</a:t>
            </a:r>
          </a:p>
          <a:p>
            <a:r>
              <a:rPr lang="zh-CN" altLang="zh-CN" sz="2400" b="1" dirty="0">
                <a:solidFill>
                  <a:schemeClr val="accent1">
                    <a:lumMod val="50000"/>
                  </a:schemeClr>
                </a:solidFill>
              </a:rPr>
              <a:t>（</a:t>
            </a:r>
            <a:r>
              <a:rPr lang="en-US" altLang="zh-CN" sz="2400" b="1" dirty="0">
                <a:solidFill>
                  <a:schemeClr val="accent1">
                    <a:lumMod val="50000"/>
                  </a:schemeClr>
                </a:solidFill>
              </a:rPr>
              <a:t>2</a:t>
            </a:r>
            <a:r>
              <a:rPr lang="zh-CN" altLang="zh-CN" sz="2400" b="1" dirty="0">
                <a:solidFill>
                  <a:schemeClr val="accent1">
                    <a:lumMod val="50000"/>
                  </a:schemeClr>
                </a:solidFill>
              </a:rPr>
              <a:t>）</a:t>
            </a:r>
            <a:r>
              <a:rPr lang="zh-CN" altLang="zh-CN" sz="2400" dirty="0">
                <a:solidFill>
                  <a:schemeClr val="accent1">
                    <a:lumMod val="50000"/>
                  </a:schemeClr>
                </a:solidFill>
              </a:rPr>
              <a:t>题材：人物和场景动画</a:t>
            </a:r>
          </a:p>
          <a:p>
            <a:r>
              <a:rPr lang="zh-CN" altLang="zh-CN" sz="2400" b="1" dirty="0">
                <a:solidFill>
                  <a:schemeClr val="accent1">
                    <a:lumMod val="50000"/>
                  </a:schemeClr>
                </a:solidFill>
              </a:rPr>
              <a:t>（</a:t>
            </a:r>
            <a:r>
              <a:rPr lang="en-US" altLang="zh-CN" sz="2400" b="1" dirty="0">
                <a:solidFill>
                  <a:schemeClr val="accent1">
                    <a:lumMod val="50000"/>
                  </a:schemeClr>
                </a:solidFill>
              </a:rPr>
              <a:t>3</a:t>
            </a:r>
            <a:r>
              <a:rPr lang="zh-CN" altLang="zh-CN" sz="2400" b="1" dirty="0">
                <a:solidFill>
                  <a:schemeClr val="accent1">
                    <a:lumMod val="50000"/>
                  </a:schemeClr>
                </a:solidFill>
              </a:rPr>
              <a:t>）</a:t>
            </a:r>
            <a:r>
              <a:rPr lang="zh-CN" altLang="zh-CN" sz="2400" dirty="0">
                <a:solidFill>
                  <a:schemeClr val="accent1">
                    <a:lumMod val="50000"/>
                  </a:schemeClr>
                </a:solidFill>
              </a:rPr>
              <a:t>主题：打台球</a:t>
            </a:r>
          </a:p>
          <a:p>
            <a:r>
              <a:rPr lang="zh-CN" altLang="zh-CN" sz="2400" b="1" dirty="0">
                <a:solidFill>
                  <a:schemeClr val="accent1">
                    <a:lumMod val="50000"/>
                  </a:schemeClr>
                </a:solidFill>
              </a:rPr>
              <a:t>（</a:t>
            </a:r>
            <a:r>
              <a:rPr lang="en-US" altLang="zh-CN" sz="2400" b="1" dirty="0">
                <a:solidFill>
                  <a:schemeClr val="accent1">
                    <a:lumMod val="50000"/>
                  </a:schemeClr>
                </a:solidFill>
              </a:rPr>
              <a:t>4</a:t>
            </a:r>
            <a:r>
              <a:rPr lang="zh-CN" altLang="zh-CN" sz="2400" b="1" dirty="0">
                <a:solidFill>
                  <a:schemeClr val="accent1">
                    <a:lumMod val="50000"/>
                  </a:schemeClr>
                </a:solidFill>
              </a:rPr>
              <a:t>）</a:t>
            </a:r>
            <a:r>
              <a:rPr lang="zh-CN" altLang="zh-CN" sz="2400" dirty="0">
                <a:solidFill>
                  <a:schemeClr val="accent1">
                    <a:lumMod val="50000"/>
                  </a:schemeClr>
                </a:solidFill>
              </a:rPr>
              <a:t>如何搭配画面：轻快的音乐作为开场音乐，配合人物运动。为了让整个场景风格统一，整个场景所有材质都替换为木质，金属，布三类材质。降低了场景的真实度和丰富度，但是风格得到统一。</a:t>
            </a:r>
            <a:endParaRPr lang="zh-CN" altLang="en-US" sz="2400" dirty="0">
              <a:solidFill>
                <a:schemeClr val="accent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875"/>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角色动画设计</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文本框 1">
            <a:extLst>
              <a:ext uri="{FF2B5EF4-FFF2-40B4-BE49-F238E27FC236}">
                <a16:creationId xmlns:a16="http://schemas.microsoft.com/office/drawing/2014/main" id="{9F8D6510-DE1A-4D82-9B7D-D592D4199EB2}"/>
              </a:ext>
            </a:extLst>
          </p:cNvPr>
          <p:cNvSpPr txBox="1"/>
          <p:nvPr/>
        </p:nvSpPr>
        <p:spPr>
          <a:xfrm>
            <a:off x="1828799" y="1788211"/>
            <a:ext cx="8993171" cy="4339650"/>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zh-CN" sz="2800" dirty="0">
                <a:solidFill>
                  <a:schemeClr val="accent1">
                    <a:lumMod val="50000"/>
                  </a:schemeClr>
                </a:solidFill>
              </a:rPr>
              <a:t>整个动画分为六个小片段，每一段动画都涉及的有角色动画和模型动画，其中主要设计了角色的走路动画、人物的打台球动画和台球的运动动画，角色动画遵循人物运动规律通过对角色控制器的</a:t>
            </a:r>
            <a:r>
              <a:rPr lang="en-US" altLang="zh-CN" sz="2800" dirty="0">
                <a:solidFill>
                  <a:schemeClr val="accent1">
                    <a:lumMod val="50000"/>
                  </a:schemeClr>
                </a:solidFill>
              </a:rPr>
              <a:t>k</a:t>
            </a:r>
            <a:r>
              <a:rPr lang="zh-CN" altLang="zh-CN" sz="2800" dirty="0">
                <a:solidFill>
                  <a:schemeClr val="accent1">
                    <a:lumMod val="50000"/>
                  </a:schemeClr>
                </a:solidFill>
              </a:rPr>
              <a:t>帧以及曲线编辑器的调整进行实现，台球的运动动画主要通过对台球模型的</a:t>
            </a:r>
            <a:r>
              <a:rPr lang="en-US" altLang="zh-CN" sz="2800" dirty="0">
                <a:solidFill>
                  <a:schemeClr val="accent1">
                    <a:lumMod val="50000"/>
                  </a:schemeClr>
                </a:solidFill>
              </a:rPr>
              <a:t>k</a:t>
            </a:r>
            <a:r>
              <a:rPr lang="zh-CN" altLang="zh-CN" sz="2800" dirty="0">
                <a:solidFill>
                  <a:schemeClr val="accent1">
                    <a:lumMod val="50000"/>
                  </a:schemeClr>
                </a:solidFill>
              </a:rPr>
              <a:t>帧实现。</a:t>
            </a:r>
          </a:p>
          <a:p>
            <a:endParaRPr lang="zh-CN" altLang="en-US" sz="2400" dirty="0">
              <a:solidFill>
                <a:schemeClr val="accent1">
                  <a:lumMod val="50000"/>
                </a:schemeClr>
              </a:solidFill>
            </a:endParaRPr>
          </a:p>
        </p:txBody>
      </p:sp>
    </p:spTree>
    <p:extLst>
      <p:ext uri="{BB962C8B-B14F-4D97-AF65-F5344CB8AC3E}">
        <p14:creationId xmlns:p14="http://schemas.microsoft.com/office/powerpoint/2010/main" val="171708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技术难点及解决方案</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文本框 1">
            <a:extLst>
              <a:ext uri="{FF2B5EF4-FFF2-40B4-BE49-F238E27FC236}">
                <a16:creationId xmlns:a16="http://schemas.microsoft.com/office/drawing/2014/main" id="{9F8D6510-DE1A-4D82-9B7D-D592D4199EB2}"/>
              </a:ext>
            </a:extLst>
          </p:cNvPr>
          <p:cNvSpPr txBox="1"/>
          <p:nvPr/>
        </p:nvSpPr>
        <p:spPr>
          <a:xfrm>
            <a:off x="1828799" y="1788211"/>
            <a:ext cx="8993171" cy="3539430"/>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zh-CN" sz="2800" dirty="0">
                <a:solidFill>
                  <a:schemeClr val="accent1">
                    <a:lumMod val="50000"/>
                  </a:schemeClr>
                </a:solidFill>
              </a:rPr>
              <a:t>（</a:t>
            </a:r>
            <a:r>
              <a:rPr lang="en-US" altLang="zh-CN" sz="2800" dirty="0">
                <a:solidFill>
                  <a:schemeClr val="accent1">
                    <a:lumMod val="50000"/>
                  </a:schemeClr>
                </a:solidFill>
              </a:rPr>
              <a:t>1</a:t>
            </a:r>
            <a:r>
              <a:rPr lang="zh-CN" altLang="zh-CN" sz="2800" dirty="0">
                <a:solidFill>
                  <a:schemeClr val="accent1">
                    <a:lumMod val="50000"/>
                  </a:schemeClr>
                </a:solidFill>
              </a:rPr>
              <a:t>）技术难点：动画场景枯燥乏味，需要有更丰富的动画步骤去满足视觉需求 。模型的的布线太生硬，模型的材质贴图不够细致。</a:t>
            </a:r>
          </a:p>
          <a:p>
            <a:r>
              <a:rPr lang="zh-CN" altLang="zh-CN" sz="2800" dirty="0">
                <a:solidFill>
                  <a:schemeClr val="accent1">
                    <a:lumMod val="50000"/>
                  </a:schemeClr>
                </a:solidFill>
              </a:rPr>
              <a:t>（</a:t>
            </a:r>
            <a:r>
              <a:rPr lang="en-US" altLang="zh-CN" sz="2800" dirty="0">
                <a:solidFill>
                  <a:schemeClr val="accent1">
                    <a:lumMod val="50000"/>
                  </a:schemeClr>
                </a:solidFill>
              </a:rPr>
              <a:t>2</a:t>
            </a:r>
            <a:r>
              <a:rPr lang="zh-CN" altLang="zh-CN" sz="2800" dirty="0">
                <a:solidFill>
                  <a:schemeClr val="accent1">
                    <a:lumMod val="50000"/>
                  </a:schemeClr>
                </a:solidFill>
              </a:rPr>
              <a:t>）解决方法：通过动静结合，镜头挪动，错位时间差生成来达到视觉效果的丰富。通过软化边命令，倒角边命令解决模型布线生硬问题，通过灯光上的调节使整个场景更加的真实好看，使用</a:t>
            </a:r>
            <a:r>
              <a:rPr lang="en-US" altLang="zh-CN" sz="2800" dirty="0">
                <a:solidFill>
                  <a:schemeClr val="accent1">
                    <a:lumMod val="50000"/>
                  </a:schemeClr>
                </a:solidFill>
              </a:rPr>
              <a:t>SubStancePainter2019</a:t>
            </a:r>
            <a:r>
              <a:rPr lang="zh-CN" altLang="zh-CN" sz="2800" dirty="0">
                <a:solidFill>
                  <a:schemeClr val="accent1">
                    <a:lumMod val="50000"/>
                  </a:schemeClr>
                </a:solidFill>
              </a:rPr>
              <a:t>软件制作模型的法线贴图、凹凸贴图等使模型细节更细致。</a:t>
            </a:r>
            <a:endParaRPr lang="zh-CN" altLang="en-US" sz="2800" dirty="0">
              <a:solidFill>
                <a:schemeClr val="accent1">
                  <a:lumMod val="50000"/>
                </a:schemeClr>
              </a:solidFill>
            </a:endParaRPr>
          </a:p>
        </p:txBody>
      </p:sp>
    </p:spTree>
    <p:extLst>
      <p:ext uri="{BB962C8B-B14F-4D97-AF65-F5344CB8AC3E}">
        <p14:creationId xmlns:p14="http://schemas.microsoft.com/office/powerpoint/2010/main" val="382550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8"/>
          <p:cNvSpPr>
            <a:spLocks noChangeArrowheads="1"/>
          </p:cNvSpPr>
          <p:nvPr/>
        </p:nvSpPr>
        <p:spPr bwMode="auto">
          <a:xfrm>
            <a:off x="111125" y="111125"/>
            <a:ext cx="4581525" cy="523875"/>
          </a:xfrm>
          <a:prstGeom prst="rect">
            <a:avLst/>
          </a:prstGeom>
          <a:noFill/>
          <a:ln w="9525">
            <a:noFill/>
            <a:miter lim="800000"/>
            <a:headEnd/>
            <a:tailEnd/>
          </a:ln>
        </p:spPr>
        <p:txBody>
          <a:bodyPr>
            <a:spAutoFit/>
          </a:bodyPr>
          <a:lstStyle/>
          <a:p>
            <a:r>
              <a:rPr lang="en-US" altLang="zh-CN" sz="2800" b="1" dirty="0">
                <a:solidFill>
                  <a:srgbClr val="FFFFFF"/>
                </a:solidFill>
                <a:latin typeface="Adobe 黑体 Std R" pitchFamily="2" charset="-122"/>
                <a:ea typeface="Adobe 黑体 Std R" pitchFamily="2" charset="-122"/>
                <a:sym typeface="Adobe 黑体 Std R" pitchFamily="2" charset="-122"/>
              </a:rPr>
              <a:t>3.</a:t>
            </a:r>
            <a:r>
              <a:rPr lang="zh-CN" altLang="en-US" sz="2800" b="1" dirty="0">
                <a:solidFill>
                  <a:srgbClr val="FFFFFF"/>
                </a:solidFill>
                <a:latin typeface="Adobe 黑体 Std R" pitchFamily="2" charset="-122"/>
                <a:ea typeface="Adobe 黑体 Std R" pitchFamily="2" charset="-122"/>
                <a:sym typeface="Adobe 黑体 Std R" pitchFamily="2" charset="-122"/>
              </a:rPr>
              <a:t>实验过程</a:t>
            </a:r>
          </a:p>
        </p:txBody>
      </p:sp>
      <p:grpSp>
        <p:nvGrpSpPr>
          <p:cNvPr id="6176" name="Group 11"/>
          <p:cNvGrpSpPr>
            <a:grpSpLocks/>
          </p:cNvGrpSpPr>
          <p:nvPr/>
        </p:nvGrpSpPr>
        <p:grpSpPr bwMode="auto">
          <a:xfrm>
            <a:off x="1393538" y="2748420"/>
            <a:ext cx="1827094" cy="2177146"/>
            <a:chOff x="0" y="0"/>
            <a:chExt cx="8100022" cy="9385527"/>
          </a:xfrm>
        </p:grpSpPr>
        <p:grpSp>
          <p:nvGrpSpPr>
            <p:cNvPr id="6177" name="Group 12"/>
            <p:cNvGrpSpPr>
              <a:grpSpLocks/>
            </p:cNvGrpSpPr>
            <p:nvPr/>
          </p:nvGrpSpPr>
          <p:grpSpPr bwMode="auto">
            <a:xfrm>
              <a:off x="0" y="350986"/>
              <a:ext cx="8100022" cy="9034541"/>
              <a:chOff x="0" y="3"/>
              <a:chExt cx="8100022" cy="9034541"/>
            </a:xfrm>
          </p:grpSpPr>
          <p:sp>
            <p:nvSpPr>
              <p:cNvPr id="6179" name="圆角矩形 12"/>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6180" name="圆角矩形 13"/>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6181" name="矩形 14"/>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6178" name="图片 11"/>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sp>
        <p:nvSpPr>
          <p:cNvPr id="2" name="矩形 1">
            <a:extLst>
              <a:ext uri="{FF2B5EF4-FFF2-40B4-BE49-F238E27FC236}">
                <a16:creationId xmlns:a16="http://schemas.microsoft.com/office/drawing/2014/main" id="{03A9AD18-6F72-45A8-B1F4-EC536968995F}"/>
              </a:ext>
            </a:extLst>
          </p:cNvPr>
          <p:cNvSpPr/>
          <p:nvPr/>
        </p:nvSpPr>
        <p:spPr>
          <a:xfrm>
            <a:off x="1380210" y="3644813"/>
            <a:ext cx="1832553" cy="584775"/>
          </a:xfrm>
          <a:prstGeom prst="rect">
            <a:avLst/>
          </a:prstGeom>
          <a:noFill/>
        </p:spPr>
        <p:txBody>
          <a:bodyPr wrap="none" lIns="91440" tIns="45720" rIns="91440" bIns="45720">
            <a:spAutoFit/>
          </a:bodyPr>
          <a:lstStyle/>
          <a:p>
            <a:pPr algn="ctr"/>
            <a:r>
              <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剧本编写</a:t>
            </a:r>
          </a:p>
        </p:txBody>
      </p:sp>
      <p:grpSp>
        <p:nvGrpSpPr>
          <p:cNvPr id="38" name="Group 11">
            <a:extLst>
              <a:ext uri="{FF2B5EF4-FFF2-40B4-BE49-F238E27FC236}">
                <a16:creationId xmlns:a16="http://schemas.microsoft.com/office/drawing/2014/main" id="{AC3F9481-A32F-4780-900A-C30842DE9773}"/>
              </a:ext>
            </a:extLst>
          </p:cNvPr>
          <p:cNvGrpSpPr>
            <a:grpSpLocks/>
          </p:cNvGrpSpPr>
          <p:nvPr/>
        </p:nvGrpSpPr>
        <p:grpSpPr bwMode="auto">
          <a:xfrm>
            <a:off x="3432637" y="2726942"/>
            <a:ext cx="1827094" cy="2177146"/>
            <a:chOff x="0" y="0"/>
            <a:chExt cx="8100022" cy="9385527"/>
          </a:xfrm>
        </p:grpSpPr>
        <p:grpSp>
          <p:nvGrpSpPr>
            <p:cNvPr id="39" name="Group 12">
              <a:extLst>
                <a:ext uri="{FF2B5EF4-FFF2-40B4-BE49-F238E27FC236}">
                  <a16:creationId xmlns:a16="http://schemas.microsoft.com/office/drawing/2014/main" id="{ED09BD48-C74F-44E8-A342-FA46D1575207}"/>
                </a:ext>
              </a:extLst>
            </p:cNvPr>
            <p:cNvGrpSpPr>
              <a:grpSpLocks/>
            </p:cNvGrpSpPr>
            <p:nvPr/>
          </p:nvGrpSpPr>
          <p:grpSpPr bwMode="auto">
            <a:xfrm>
              <a:off x="0" y="350986"/>
              <a:ext cx="8100022" cy="9034541"/>
              <a:chOff x="0" y="3"/>
              <a:chExt cx="8100022" cy="9034541"/>
            </a:xfrm>
          </p:grpSpPr>
          <p:sp>
            <p:nvSpPr>
              <p:cNvPr id="41" name="圆角矩形 12">
                <a:extLst>
                  <a:ext uri="{FF2B5EF4-FFF2-40B4-BE49-F238E27FC236}">
                    <a16:creationId xmlns:a16="http://schemas.microsoft.com/office/drawing/2014/main" id="{7DEAAF38-8B96-4919-8AF0-8DF520BAB1E9}"/>
                  </a:ext>
                </a:extLst>
              </p:cNvPr>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42" name="圆角矩形 13">
                <a:extLst>
                  <a:ext uri="{FF2B5EF4-FFF2-40B4-BE49-F238E27FC236}">
                    <a16:creationId xmlns:a16="http://schemas.microsoft.com/office/drawing/2014/main" id="{5596708A-BCBC-4ACF-8EDA-88F6375A3B12}"/>
                  </a:ext>
                </a:extLst>
              </p:cNvPr>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51" name="矩形 14">
                <a:extLst>
                  <a:ext uri="{FF2B5EF4-FFF2-40B4-BE49-F238E27FC236}">
                    <a16:creationId xmlns:a16="http://schemas.microsoft.com/office/drawing/2014/main" id="{CF8584F3-ED0C-41D8-95A2-089B35D18FB7}"/>
                  </a:ext>
                </a:extLst>
              </p:cNvPr>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40" name="图片 11">
              <a:extLst>
                <a:ext uri="{FF2B5EF4-FFF2-40B4-BE49-F238E27FC236}">
                  <a16:creationId xmlns:a16="http://schemas.microsoft.com/office/drawing/2014/main" id="{08011B04-1B2B-43EC-97C9-077541873D14}"/>
                </a:ext>
              </a:extLst>
            </p:cNvPr>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grpSp>
        <p:nvGrpSpPr>
          <p:cNvPr id="52" name="Group 11">
            <a:extLst>
              <a:ext uri="{FF2B5EF4-FFF2-40B4-BE49-F238E27FC236}">
                <a16:creationId xmlns:a16="http://schemas.microsoft.com/office/drawing/2014/main" id="{8D94F332-9699-4EEA-BBFB-01176AD98DD0}"/>
              </a:ext>
            </a:extLst>
          </p:cNvPr>
          <p:cNvGrpSpPr>
            <a:grpSpLocks/>
          </p:cNvGrpSpPr>
          <p:nvPr/>
        </p:nvGrpSpPr>
        <p:grpSpPr bwMode="auto">
          <a:xfrm>
            <a:off x="5507643" y="2687770"/>
            <a:ext cx="1827094" cy="2177146"/>
            <a:chOff x="0" y="0"/>
            <a:chExt cx="8100022" cy="9385527"/>
          </a:xfrm>
        </p:grpSpPr>
        <p:grpSp>
          <p:nvGrpSpPr>
            <p:cNvPr id="53" name="Group 12">
              <a:extLst>
                <a:ext uri="{FF2B5EF4-FFF2-40B4-BE49-F238E27FC236}">
                  <a16:creationId xmlns:a16="http://schemas.microsoft.com/office/drawing/2014/main" id="{1D494440-5DBF-4F74-88A7-D551CBCB46F0}"/>
                </a:ext>
              </a:extLst>
            </p:cNvPr>
            <p:cNvGrpSpPr>
              <a:grpSpLocks/>
            </p:cNvGrpSpPr>
            <p:nvPr/>
          </p:nvGrpSpPr>
          <p:grpSpPr bwMode="auto">
            <a:xfrm>
              <a:off x="0" y="350986"/>
              <a:ext cx="8100022" cy="9034541"/>
              <a:chOff x="0" y="3"/>
              <a:chExt cx="8100022" cy="9034541"/>
            </a:xfrm>
          </p:grpSpPr>
          <p:sp>
            <p:nvSpPr>
              <p:cNvPr id="55" name="圆角矩形 12">
                <a:extLst>
                  <a:ext uri="{FF2B5EF4-FFF2-40B4-BE49-F238E27FC236}">
                    <a16:creationId xmlns:a16="http://schemas.microsoft.com/office/drawing/2014/main" id="{5260871F-E98E-4C61-8CA5-3E7F9C8DE917}"/>
                  </a:ext>
                </a:extLst>
              </p:cNvPr>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56" name="圆角矩形 13">
                <a:extLst>
                  <a:ext uri="{FF2B5EF4-FFF2-40B4-BE49-F238E27FC236}">
                    <a16:creationId xmlns:a16="http://schemas.microsoft.com/office/drawing/2014/main" id="{D3469660-1050-4899-9520-CD06A0D3D635}"/>
                  </a:ext>
                </a:extLst>
              </p:cNvPr>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57" name="矩形 14">
                <a:extLst>
                  <a:ext uri="{FF2B5EF4-FFF2-40B4-BE49-F238E27FC236}">
                    <a16:creationId xmlns:a16="http://schemas.microsoft.com/office/drawing/2014/main" id="{4DF87D0D-9E5C-4799-AEFB-634511F58B4F}"/>
                  </a:ext>
                </a:extLst>
              </p:cNvPr>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54" name="图片 11">
              <a:extLst>
                <a:ext uri="{FF2B5EF4-FFF2-40B4-BE49-F238E27FC236}">
                  <a16:creationId xmlns:a16="http://schemas.microsoft.com/office/drawing/2014/main" id="{563BEC6B-7514-4A90-BDA3-8C9A5F3C921A}"/>
                </a:ext>
              </a:extLst>
            </p:cNvPr>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grpSp>
        <p:nvGrpSpPr>
          <p:cNvPr id="58" name="Group 11">
            <a:extLst>
              <a:ext uri="{FF2B5EF4-FFF2-40B4-BE49-F238E27FC236}">
                <a16:creationId xmlns:a16="http://schemas.microsoft.com/office/drawing/2014/main" id="{7123BE8B-B98E-415C-AE3D-733727C23290}"/>
              </a:ext>
            </a:extLst>
          </p:cNvPr>
          <p:cNvGrpSpPr>
            <a:grpSpLocks/>
          </p:cNvGrpSpPr>
          <p:nvPr/>
        </p:nvGrpSpPr>
        <p:grpSpPr bwMode="auto">
          <a:xfrm>
            <a:off x="7495353" y="2726942"/>
            <a:ext cx="1827094" cy="2177146"/>
            <a:chOff x="0" y="0"/>
            <a:chExt cx="8100022" cy="9385527"/>
          </a:xfrm>
        </p:grpSpPr>
        <p:grpSp>
          <p:nvGrpSpPr>
            <p:cNvPr id="59" name="Group 12">
              <a:extLst>
                <a:ext uri="{FF2B5EF4-FFF2-40B4-BE49-F238E27FC236}">
                  <a16:creationId xmlns:a16="http://schemas.microsoft.com/office/drawing/2014/main" id="{61064B27-A1CA-4361-8D9C-731D14479B88}"/>
                </a:ext>
              </a:extLst>
            </p:cNvPr>
            <p:cNvGrpSpPr>
              <a:grpSpLocks/>
            </p:cNvGrpSpPr>
            <p:nvPr/>
          </p:nvGrpSpPr>
          <p:grpSpPr bwMode="auto">
            <a:xfrm>
              <a:off x="0" y="350986"/>
              <a:ext cx="8100022" cy="9034541"/>
              <a:chOff x="0" y="3"/>
              <a:chExt cx="8100022" cy="9034541"/>
            </a:xfrm>
          </p:grpSpPr>
          <p:sp>
            <p:nvSpPr>
              <p:cNvPr id="61" name="圆角矩形 12">
                <a:extLst>
                  <a:ext uri="{FF2B5EF4-FFF2-40B4-BE49-F238E27FC236}">
                    <a16:creationId xmlns:a16="http://schemas.microsoft.com/office/drawing/2014/main" id="{A9D09622-575B-4AA1-9689-6228D7F6C621}"/>
                  </a:ext>
                </a:extLst>
              </p:cNvPr>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62" name="圆角矩形 13">
                <a:extLst>
                  <a:ext uri="{FF2B5EF4-FFF2-40B4-BE49-F238E27FC236}">
                    <a16:creationId xmlns:a16="http://schemas.microsoft.com/office/drawing/2014/main" id="{61BE43CA-ACB9-4E2E-97AD-BD6FAA36845E}"/>
                  </a:ext>
                </a:extLst>
              </p:cNvPr>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63" name="矩形 14">
                <a:extLst>
                  <a:ext uri="{FF2B5EF4-FFF2-40B4-BE49-F238E27FC236}">
                    <a16:creationId xmlns:a16="http://schemas.microsoft.com/office/drawing/2014/main" id="{D675A289-6C77-4441-A306-CE23743C62C2}"/>
                  </a:ext>
                </a:extLst>
              </p:cNvPr>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60" name="图片 11">
              <a:extLst>
                <a:ext uri="{FF2B5EF4-FFF2-40B4-BE49-F238E27FC236}">
                  <a16:creationId xmlns:a16="http://schemas.microsoft.com/office/drawing/2014/main" id="{EFCC3D09-7FDD-4C72-BAC3-F21FC278D262}"/>
                </a:ext>
              </a:extLst>
            </p:cNvPr>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grpSp>
        <p:nvGrpSpPr>
          <p:cNvPr id="64" name="Group 11">
            <a:extLst>
              <a:ext uri="{FF2B5EF4-FFF2-40B4-BE49-F238E27FC236}">
                <a16:creationId xmlns:a16="http://schemas.microsoft.com/office/drawing/2014/main" id="{14ABDF46-3127-4A2F-963D-456F6929EF64}"/>
              </a:ext>
            </a:extLst>
          </p:cNvPr>
          <p:cNvGrpSpPr>
            <a:grpSpLocks/>
          </p:cNvGrpSpPr>
          <p:nvPr/>
        </p:nvGrpSpPr>
        <p:grpSpPr bwMode="auto">
          <a:xfrm>
            <a:off x="9565674" y="2726942"/>
            <a:ext cx="1827094" cy="2177146"/>
            <a:chOff x="0" y="0"/>
            <a:chExt cx="8100022" cy="9385527"/>
          </a:xfrm>
        </p:grpSpPr>
        <p:grpSp>
          <p:nvGrpSpPr>
            <p:cNvPr id="65" name="Group 12">
              <a:extLst>
                <a:ext uri="{FF2B5EF4-FFF2-40B4-BE49-F238E27FC236}">
                  <a16:creationId xmlns:a16="http://schemas.microsoft.com/office/drawing/2014/main" id="{D2F63BF7-610B-4C3F-B1CE-595FECA0A64B}"/>
                </a:ext>
              </a:extLst>
            </p:cNvPr>
            <p:cNvGrpSpPr>
              <a:grpSpLocks/>
            </p:cNvGrpSpPr>
            <p:nvPr/>
          </p:nvGrpSpPr>
          <p:grpSpPr bwMode="auto">
            <a:xfrm>
              <a:off x="0" y="350986"/>
              <a:ext cx="8100022" cy="9034541"/>
              <a:chOff x="0" y="3"/>
              <a:chExt cx="8100022" cy="9034541"/>
            </a:xfrm>
          </p:grpSpPr>
          <p:sp>
            <p:nvSpPr>
              <p:cNvPr id="67" name="圆角矩形 12">
                <a:extLst>
                  <a:ext uri="{FF2B5EF4-FFF2-40B4-BE49-F238E27FC236}">
                    <a16:creationId xmlns:a16="http://schemas.microsoft.com/office/drawing/2014/main" id="{E79A21E8-9B2F-4315-85B7-2DC6A7D969DE}"/>
                  </a:ext>
                </a:extLst>
              </p:cNvPr>
              <p:cNvSpPr>
                <a:spLocks noChangeArrowheads="1"/>
              </p:cNvSpPr>
              <p:nvPr/>
            </p:nvSpPr>
            <p:spPr bwMode="auto">
              <a:xfrm>
                <a:off x="0" y="3"/>
                <a:ext cx="8100022" cy="9034541"/>
              </a:xfrm>
              <a:prstGeom prst="roundRect">
                <a:avLst>
                  <a:gd name="adj" fmla="val 16667"/>
                </a:avLst>
              </a:prstGeom>
              <a:solidFill>
                <a:srgbClr val="00A0E9"/>
              </a:solidFill>
              <a:ln w="12700">
                <a:noFill/>
                <a:bevel/>
                <a:headEnd/>
                <a:tailEnd/>
              </a:ln>
            </p:spPr>
            <p:txBody>
              <a:bodyPr anchor="ctr"/>
              <a:lstStyle/>
              <a:p>
                <a:pPr algn="ctr"/>
                <a:endParaRPr lang="zh-CN" altLang="zh-CN">
                  <a:solidFill>
                    <a:srgbClr val="231815"/>
                  </a:solidFill>
                  <a:latin typeface="宋体" pitchFamily="2" charset="-122"/>
                  <a:sym typeface="宋体" pitchFamily="2" charset="-122"/>
                </a:endParaRPr>
              </a:p>
            </p:txBody>
          </p:sp>
          <p:sp>
            <p:nvSpPr>
              <p:cNvPr id="68" name="圆角矩形 13">
                <a:extLst>
                  <a:ext uri="{FF2B5EF4-FFF2-40B4-BE49-F238E27FC236}">
                    <a16:creationId xmlns:a16="http://schemas.microsoft.com/office/drawing/2014/main" id="{72B32E9F-31A5-4C13-9423-5E61CB149EC5}"/>
                  </a:ext>
                </a:extLst>
              </p:cNvPr>
              <p:cNvSpPr>
                <a:spLocks noChangeArrowheads="1"/>
              </p:cNvSpPr>
              <p:nvPr/>
            </p:nvSpPr>
            <p:spPr bwMode="auto">
              <a:xfrm>
                <a:off x="286326" y="184729"/>
                <a:ext cx="7536873" cy="8531528"/>
              </a:xfrm>
              <a:prstGeom prst="roundRect">
                <a:avLst>
                  <a:gd name="adj" fmla="val 16667"/>
                </a:avLst>
              </a:prstGeom>
              <a:solidFill>
                <a:schemeClr val="bg1"/>
              </a:solidFill>
              <a:ln w="12700">
                <a:noFill/>
                <a:bevel/>
                <a:headEnd/>
                <a:tailEnd/>
              </a:ln>
            </p:spPr>
            <p:txBody>
              <a:bodyPr anchor="ctr"/>
              <a:lstStyle/>
              <a:p>
                <a:pPr algn="ctr"/>
                <a:endParaRPr lang="zh-CN" altLang="en-US" sz="4800" dirty="0">
                  <a:solidFill>
                    <a:srgbClr val="231815"/>
                  </a:solidFill>
                  <a:latin typeface="宋体" pitchFamily="2" charset="-122"/>
                  <a:sym typeface="宋体" pitchFamily="2" charset="-122"/>
                </a:endParaRPr>
              </a:p>
            </p:txBody>
          </p:sp>
          <p:sp>
            <p:nvSpPr>
              <p:cNvPr id="69" name="矩形 14">
                <a:extLst>
                  <a:ext uri="{FF2B5EF4-FFF2-40B4-BE49-F238E27FC236}">
                    <a16:creationId xmlns:a16="http://schemas.microsoft.com/office/drawing/2014/main" id="{EBE139A7-3753-4607-BE2C-84EDAC4E024B}"/>
                  </a:ext>
                </a:extLst>
              </p:cNvPr>
              <p:cNvSpPr>
                <a:spLocks noChangeArrowheads="1"/>
              </p:cNvSpPr>
              <p:nvPr/>
            </p:nvSpPr>
            <p:spPr bwMode="auto">
              <a:xfrm>
                <a:off x="138410" y="3"/>
                <a:ext cx="7823200" cy="831273"/>
              </a:xfrm>
              <a:prstGeom prst="rect">
                <a:avLst/>
              </a:prstGeom>
              <a:solidFill>
                <a:srgbClr val="E1002A"/>
              </a:solidFill>
              <a:ln w="12700">
                <a:solidFill>
                  <a:srgbClr val="42719B"/>
                </a:solidFill>
                <a:miter lim="800000"/>
                <a:headEnd/>
                <a:tailEnd/>
              </a:ln>
            </p:spPr>
            <p:txBody>
              <a:bodyPr anchor="ctr"/>
              <a:lstStyle/>
              <a:p>
                <a:pPr algn="ctr"/>
                <a:endParaRPr lang="zh-CN" altLang="zh-CN">
                  <a:solidFill>
                    <a:srgbClr val="231815"/>
                  </a:solidFill>
                  <a:latin typeface="宋体" pitchFamily="2" charset="-122"/>
                  <a:sym typeface="宋体" pitchFamily="2" charset="-122"/>
                </a:endParaRPr>
              </a:p>
            </p:txBody>
          </p:sp>
        </p:grpSp>
        <p:pic>
          <p:nvPicPr>
            <p:cNvPr id="66" name="图片 11">
              <a:extLst>
                <a:ext uri="{FF2B5EF4-FFF2-40B4-BE49-F238E27FC236}">
                  <a16:creationId xmlns:a16="http://schemas.microsoft.com/office/drawing/2014/main" id="{360810C0-F493-4C86-BD27-8EAC18AEF2EF}"/>
                </a:ext>
              </a:extLst>
            </p:cNvPr>
            <p:cNvPicPr>
              <a:picLocks noChangeAspect="1" noChangeArrowheads="1"/>
            </p:cNvPicPr>
            <p:nvPr/>
          </p:nvPicPr>
          <p:blipFill>
            <a:blip r:embed="rId2"/>
            <a:srcRect/>
            <a:stretch>
              <a:fillRect/>
            </a:stretch>
          </p:blipFill>
          <p:spPr bwMode="auto">
            <a:xfrm>
              <a:off x="3268944" y="0"/>
              <a:ext cx="1285312" cy="1828801"/>
            </a:xfrm>
            <a:prstGeom prst="rect">
              <a:avLst/>
            </a:prstGeom>
            <a:noFill/>
            <a:ln w="9525">
              <a:noFill/>
              <a:miter lim="800000"/>
              <a:headEnd/>
              <a:tailEnd/>
            </a:ln>
          </p:spPr>
        </p:pic>
      </p:grpSp>
      <p:sp>
        <p:nvSpPr>
          <p:cNvPr id="70" name="矩形 69">
            <a:extLst>
              <a:ext uri="{FF2B5EF4-FFF2-40B4-BE49-F238E27FC236}">
                <a16:creationId xmlns:a16="http://schemas.microsoft.com/office/drawing/2014/main" id="{0CBA8B87-DDDF-4186-A4A6-837D132208AC}"/>
              </a:ext>
            </a:extLst>
          </p:cNvPr>
          <p:cNvSpPr/>
          <p:nvPr/>
        </p:nvSpPr>
        <p:spPr>
          <a:xfrm>
            <a:off x="3442788" y="3623335"/>
            <a:ext cx="1832553" cy="584775"/>
          </a:xfrm>
          <a:prstGeom prst="rect">
            <a:avLst/>
          </a:prstGeom>
          <a:noFill/>
        </p:spPr>
        <p:txBody>
          <a:bodyPr wrap="none" lIns="91440" tIns="45720" rIns="91440" bIns="45720">
            <a:spAutoFit/>
          </a:bodyPr>
          <a:lstStyle/>
          <a:p>
            <a:pPr algn="ctr"/>
            <a:r>
              <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分镜制作</a:t>
            </a:r>
          </a:p>
        </p:txBody>
      </p:sp>
      <p:sp>
        <p:nvSpPr>
          <p:cNvPr id="71" name="矩形 70">
            <a:extLst>
              <a:ext uri="{FF2B5EF4-FFF2-40B4-BE49-F238E27FC236}">
                <a16:creationId xmlns:a16="http://schemas.microsoft.com/office/drawing/2014/main" id="{3E8C07BC-E931-4187-8681-5E3070A800D7}"/>
              </a:ext>
            </a:extLst>
          </p:cNvPr>
          <p:cNvSpPr/>
          <p:nvPr/>
        </p:nvSpPr>
        <p:spPr>
          <a:xfrm>
            <a:off x="5525533" y="3644812"/>
            <a:ext cx="1832553" cy="584775"/>
          </a:xfrm>
          <a:prstGeom prst="rect">
            <a:avLst/>
          </a:prstGeom>
          <a:noFill/>
        </p:spPr>
        <p:txBody>
          <a:bodyPr wrap="none" lIns="91440" tIns="45720" rIns="91440" bIns="45720">
            <a:spAutoFit/>
          </a:bodyPr>
          <a:lstStyle/>
          <a:p>
            <a:pPr algn="ctr"/>
            <a:r>
              <a:rPr lang="zh-CN"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场景设计</a:t>
            </a:r>
            <a:endPar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2" name="矩形 71">
            <a:extLst>
              <a:ext uri="{FF2B5EF4-FFF2-40B4-BE49-F238E27FC236}">
                <a16:creationId xmlns:a16="http://schemas.microsoft.com/office/drawing/2014/main" id="{B2A673FE-674F-4376-AF46-052E3AB8BD74}"/>
              </a:ext>
            </a:extLst>
          </p:cNvPr>
          <p:cNvSpPr/>
          <p:nvPr/>
        </p:nvSpPr>
        <p:spPr>
          <a:xfrm>
            <a:off x="7489892" y="3660251"/>
            <a:ext cx="1832553" cy="584775"/>
          </a:xfrm>
          <a:prstGeom prst="rect">
            <a:avLst/>
          </a:prstGeom>
          <a:noFill/>
        </p:spPr>
        <p:txBody>
          <a:bodyPr wrap="none" lIns="91440" tIns="45720" rIns="91440" bIns="45720">
            <a:spAutoFit/>
          </a:bodyPr>
          <a:lstStyle/>
          <a:p>
            <a:pPr algn="ctr"/>
            <a:r>
              <a:rPr lang="zh-CN"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材质</a:t>
            </a:r>
            <a:r>
              <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制作</a:t>
            </a:r>
          </a:p>
        </p:txBody>
      </p:sp>
      <p:sp>
        <p:nvSpPr>
          <p:cNvPr id="73" name="矩形 72">
            <a:extLst>
              <a:ext uri="{FF2B5EF4-FFF2-40B4-BE49-F238E27FC236}">
                <a16:creationId xmlns:a16="http://schemas.microsoft.com/office/drawing/2014/main" id="{9914E672-C848-4D04-A323-FD2D71EF7A42}"/>
              </a:ext>
            </a:extLst>
          </p:cNvPr>
          <p:cNvSpPr/>
          <p:nvPr/>
        </p:nvSpPr>
        <p:spPr>
          <a:xfrm>
            <a:off x="9565676" y="3660251"/>
            <a:ext cx="1832553" cy="584775"/>
          </a:xfrm>
          <a:prstGeom prst="rect">
            <a:avLst/>
          </a:prstGeom>
          <a:noFill/>
        </p:spPr>
        <p:txBody>
          <a:bodyPr wrap="none" lIns="91440" tIns="45720" rIns="91440" bIns="45720">
            <a:spAutoFit/>
          </a:bodyPr>
          <a:lstStyle/>
          <a:p>
            <a:pPr algn="ctr"/>
            <a:r>
              <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动画设计</a:t>
            </a:r>
          </a:p>
        </p:txBody>
      </p:sp>
    </p:spTree>
    <p:extLst>
      <p:ext uri="{BB962C8B-B14F-4D97-AF65-F5344CB8AC3E}">
        <p14:creationId xmlns:p14="http://schemas.microsoft.com/office/powerpoint/2010/main" val="114800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8"/>
          <p:cNvSpPr>
            <a:spLocks noChangeArrowheads="1"/>
          </p:cNvSpPr>
          <p:nvPr/>
        </p:nvSpPr>
        <p:spPr bwMode="auto">
          <a:xfrm>
            <a:off x="111125" y="111125"/>
            <a:ext cx="4581525" cy="523220"/>
          </a:xfrm>
          <a:prstGeom prst="rect">
            <a:avLst/>
          </a:prstGeom>
          <a:noFill/>
          <a:ln w="9525">
            <a:noFill/>
            <a:miter lim="800000"/>
            <a:headEnd/>
            <a:tailEnd/>
          </a:ln>
        </p:spPr>
        <p:txBody>
          <a:bodyPr>
            <a:spAutoFit/>
          </a:bodyPr>
          <a:lstStyle/>
          <a:p>
            <a:r>
              <a:rPr lang="zh-CN" altLang="en-US" sz="2800" b="1" dirty="0">
                <a:solidFill>
                  <a:srgbClr val="FFFFFF"/>
                </a:solidFill>
                <a:latin typeface="Adobe 黑体 Std R" pitchFamily="2" charset="-122"/>
                <a:ea typeface="Adobe 黑体 Std R" pitchFamily="2" charset="-122"/>
                <a:sym typeface="Adobe 黑体 Std R" pitchFamily="2" charset="-122"/>
              </a:rPr>
              <a:t>剧本编写</a:t>
            </a:r>
          </a:p>
        </p:txBody>
      </p:sp>
      <p:grpSp>
        <p:nvGrpSpPr>
          <p:cNvPr id="8195" name="Group 3"/>
          <p:cNvGrpSpPr>
            <a:grpSpLocks/>
          </p:cNvGrpSpPr>
          <p:nvPr/>
        </p:nvGrpSpPr>
        <p:grpSpPr bwMode="auto">
          <a:xfrm>
            <a:off x="4692650" y="1773238"/>
            <a:ext cx="3989388" cy="3746500"/>
            <a:chOff x="0" y="0"/>
            <a:chExt cx="3990109" cy="3746114"/>
          </a:xfrm>
        </p:grpSpPr>
        <p:sp>
          <p:nvSpPr>
            <p:cNvPr id="8197" name="Rectangle 5"/>
            <p:cNvSpPr>
              <a:spLocks noChangeArrowheads="1"/>
            </p:cNvSpPr>
            <p:nvPr/>
          </p:nvSpPr>
          <p:spPr bwMode="auto">
            <a:xfrm rot="-840000">
              <a:off x="3757516" y="1702810"/>
              <a:ext cx="908627" cy="598456"/>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铁板烧</a:t>
              </a:r>
            </a:p>
          </p:txBody>
        </p:sp>
        <p:sp>
          <p:nvSpPr>
            <p:cNvPr id="8198" name="Rectangle 7"/>
            <p:cNvSpPr>
              <a:spLocks noChangeArrowheads="1"/>
            </p:cNvSpPr>
            <p:nvPr/>
          </p:nvSpPr>
          <p:spPr bwMode="auto">
            <a:xfrm rot="-840000">
              <a:off x="3236776" y="2610296"/>
              <a:ext cx="1211503" cy="555709"/>
            </a:xfrm>
            <a:prstGeom prst="rect">
              <a:avLst/>
            </a:prstGeom>
            <a:noFill/>
            <a:ln w="9525">
              <a:noFill/>
              <a:miter lim="800000"/>
              <a:headEnd/>
              <a:tailEnd/>
            </a:ln>
          </p:spPr>
          <p:txBody>
            <a:bodyPr lIns="27940" tIns="27940" rIns="27940" bIns="27940" anchor="ctr"/>
            <a:lstStyle/>
            <a:p>
              <a:pPr algn="ctr">
                <a:lnSpc>
                  <a:spcPct val="90000"/>
                </a:lnSpc>
                <a:spcAft>
                  <a:spcPct val="35000"/>
                </a:spcAft>
              </a:pPr>
              <a:r>
                <a:rPr lang="zh-CN" altLang="en-US" sz="2200">
                  <a:solidFill>
                    <a:srgbClr val="FFFFFF"/>
                  </a:solidFill>
                  <a:latin typeface="宋体" pitchFamily="2" charset="-122"/>
                  <a:sym typeface="宋体" pitchFamily="2" charset="-122"/>
                </a:rPr>
                <a:t>大雄</a:t>
              </a:r>
            </a:p>
          </p:txBody>
        </p:sp>
        <p:sp>
          <p:nvSpPr>
            <p:cNvPr id="8199" name="Rectangle 9"/>
            <p:cNvSpPr>
              <a:spLocks noChangeArrowheads="1"/>
            </p:cNvSpPr>
            <p:nvPr/>
          </p:nvSpPr>
          <p:spPr bwMode="auto">
            <a:xfrm rot="-840000">
              <a:off x="1198611" y="1570713"/>
              <a:ext cx="2101857" cy="1289270"/>
            </a:xfrm>
            <a:prstGeom prst="rect">
              <a:avLst/>
            </a:prstGeom>
            <a:noFill/>
            <a:ln w="9525">
              <a:noFill/>
              <a:miter lim="800000"/>
              <a:headEnd/>
              <a:tailEnd/>
            </a:ln>
          </p:spPr>
          <p:txBody>
            <a:bodyPr lIns="83820" tIns="83820" rIns="83820" bIns="83820" anchor="ctr"/>
            <a:lstStyle/>
            <a:p>
              <a:pPr algn="ctr">
                <a:lnSpc>
                  <a:spcPct val="90000"/>
                </a:lnSpc>
                <a:spcAft>
                  <a:spcPct val="35000"/>
                </a:spcAft>
              </a:pPr>
              <a:r>
                <a:rPr lang="zh-CN" altLang="en-US" sz="6600">
                  <a:solidFill>
                    <a:srgbClr val="FFFFFF"/>
                  </a:solidFill>
                  <a:latin typeface="宋体" pitchFamily="2" charset="-122"/>
                  <a:sym typeface="宋体" pitchFamily="2" charset="-122"/>
                </a:rPr>
                <a:t>老鼠</a:t>
              </a:r>
            </a:p>
          </p:txBody>
        </p:sp>
      </p:grpSp>
      <p:sp>
        <p:nvSpPr>
          <p:cNvPr id="2" name="文本框 1">
            <a:extLst>
              <a:ext uri="{FF2B5EF4-FFF2-40B4-BE49-F238E27FC236}">
                <a16:creationId xmlns:a16="http://schemas.microsoft.com/office/drawing/2014/main" id="{9F8D6510-DE1A-4D82-9B7D-D592D4199EB2}"/>
              </a:ext>
            </a:extLst>
          </p:cNvPr>
          <p:cNvSpPr txBox="1"/>
          <p:nvPr/>
        </p:nvSpPr>
        <p:spPr>
          <a:xfrm>
            <a:off x="1923068" y="1969290"/>
            <a:ext cx="8861196" cy="3222998"/>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zh-CN" sz="2800" dirty="0">
                <a:solidFill>
                  <a:schemeClr val="accent1">
                    <a:lumMod val="50000"/>
                  </a:schemeClr>
                </a:solidFill>
                <a:latin typeface="+mj-ea"/>
                <a:ea typeface="+mj-ea"/>
              </a:rPr>
              <a:t>剧本参考经典动画《猫和老鼠》的第</a:t>
            </a:r>
            <a:r>
              <a:rPr lang="en-US" altLang="zh-CN" sz="2800" dirty="0">
                <a:solidFill>
                  <a:schemeClr val="accent1">
                    <a:lumMod val="50000"/>
                  </a:schemeClr>
                </a:solidFill>
                <a:latin typeface="+mj-ea"/>
                <a:ea typeface="+mj-ea"/>
              </a:rPr>
              <a:t>54</a:t>
            </a:r>
            <a:r>
              <a:rPr lang="zh-CN" altLang="zh-CN" sz="2800" dirty="0">
                <a:solidFill>
                  <a:schemeClr val="accent1">
                    <a:lumMod val="50000"/>
                  </a:schemeClr>
                </a:solidFill>
                <a:latin typeface="+mj-ea"/>
                <a:ea typeface="+mj-ea"/>
              </a:rPr>
              <a:t>集《打台球的猫》进行编写，在其基础上进行简化，使其在对制作能力的要求能够在小组成员的水平承受范围内，剧本的编写全部按照标准程序进行，使其在后期制作中有重要的参考价值。</a:t>
            </a:r>
          </a:p>
        </p:txBody>
      </p:sp>
    </p:spTree>
    <p:extLst>
      <p:ext uri="{BB962C8B-B14F-4D97-AF65-F5344CB8AC3E}">
        <p14:creationId xmlns:p14="http://schemas.microsoft.com/office/powerpoint/2010/main" val="2609394001"/>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Pages>0</Pages>
  <Words>1440</Words>
  <Characters>0</Characters>
  <Application>Microsoft Office PowerPoint</Application>
  <DocSecurity>0</DocSecurity>
  <PresentationFormat>宽屏</PresentationFormat>
  <Lines>0</Lines>
  <Paragraphs>139</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Adobe 黑体 Std R</vt:lpstr>
      <vt:lpstr>方正卡通简体</vt:lpstr>
      <vt:lpstr>宋体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 </cp:lastModifiedBy>
  <cp:revision>52</cp:revision>
  <dcterms:created xsi:type="dcterms:W3CDTF">2013-11-20T02:57:00Z</dcterms:created>
  <dcterms:modified xsi:type="dcterms:W3CDTF">2019-12-25T03:46:11Z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2052-9.1.0.4167</vt:lpwstr>
  </property>
</Properties>
</file>