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60" r:id="rId4"/>
    <p:sldId id="361" r:id="rId5"/>
    <p:sldId id="285" r:id="rId6"/>
    <p:sldId id="362" r:id="rId7"/>
    <p:sldId id="363" r:id="rId8"/>
    <p:sldId id="364" r:id="rId9"/>
    <p:sldId id="365" r:id="rId10"/>
    <p:sldId id="366" r:id="rId11"/>
    <p:sldId id="350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5" r:id="rId20"/>
    <p:sldId id="374" r:id="rId21"/>
    <p:sldId id="377" r:id="rId22"/>
    <p:sldId id="376" r:id="rId23"/>
    <p:sldId id="348" r:id="rId24"/>
    <p:sldId id="26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942EC7-5CB3-4CEC-98A2-9264124F2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075412-F13A-4CC9-BF2F-690E21A723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86D75A8-95FE-4EF1-821D-78F7025AFE63}" type="datetimeFigureOut">
              <a:rPr lang="zh-CN" altLang="en-US"/>
              <a:pPr>
                <a:defRPr/>
              </a:pPr>
              <a:t>2019/11/22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9A44E45-1DCD-43E0-8C57-81EF19649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2CBCE1A-BAFB-430A-8DDA-01815A8DB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63AB0-8219-4CCC-AEAA-FE7ECF04B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B17A4-9A3C-44DD-97ED-A66CD8C00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EC77C0-ACEF-45F7-BD85-7BD21FA595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B44E7-0275-4FBA-9511-21303E761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8243-9A76-4646-A7F4-00366830FB81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8FB9-3FEB-4BA4-9F8E-8823322F3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AAFED-CAF2-434C-8FDE-BA04DE7964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D928C-545D-4FB0-AB2A-284EA4F94906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6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89441-C695-49FB-90D8-42D4B4B64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89C61-3810-4045-9A1B-B1D8F509A5E3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F66D4-B4CE-4C92-AD40-72996E05E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3D58E-DF92-4B6B-A277-E9B60723C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18BAD-16F0-433A-84FB-28A7831BBAB4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0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39F9-43C9-4CD2-ABFC-3AF2F4811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9BF42-BAC9-48E2-89C5-127D39795FDE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8CF08-CC1F-4A95-A671-911BEEF35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8C5B7-5F8C-4F40-B9DC-147493E8E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5F4A2-D0D5-4A30-B865-5B761031A1B3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630AC-2137-4E49-8D1A-0FCE6FB2C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4527C-D2DA-4AAC-889F-E1CD545768EE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3D1B2-083F-4859-A7EC-9BF1C2E53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5C6F6-7240-4009-97F1-6074E0FEF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ACD13-41E8-4602-BDF5-EFFA732EB2B5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958A1-398D-497A-AC39-CB669A8265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333B9-CC7E-458C-8C9D-F830D80037AC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8748-21E8-47BE-9064-A5566B411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7B1A2-16FF-45BE-AA61-FD0FD7A31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DDE68-1969-474A-B158-AF584112030F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4369F4-E650-481D-9985-8D709FEFF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AC0A7-2E33-4F96-9C21-811B5FE8523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308DAAB-CECF-4B63-A9B3-B6B7176E3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722884-EB5A-4684-9CF2-C3DC6BBF0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053C0-5CA3-4642-9025-F466B0D9FB38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C5F59EF-3076-4D0C-802E-328EA3872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249A0-A778-449D-A7D3-3E2572233755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D102A8D-C34B-4D7A-AA7F-36E33C343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DE285DB-A21A-4476-A5EB-C6F58B5F2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B09DC-9FE6-400E-8451-289697D9541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C0973C-0C2F-4C08-942B-504D897C2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1DB9-BF1D-4068-8E2C-9F7B194EAFD6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B2441A3-950A-4BA5-A9F9-6C4262752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C925B6-B0C9-4C93-A2A7-BC16EE8CA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69F26-C1E7-45AA-AC2A-C9E4FDDFD2F5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9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8BC8DED-9BF3-4C1D-A051-E300D5FD6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7DAEE-1102-4C71-AD4B-8472BFB92790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B67B4A0-65E7-4B59-AF39-01670CD4A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CE0C2F-64AA-4B42-9C43-7C14A273F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20D75-B85F-4DF9-97BF-12DF3E6EEBD5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498BC9-D951-4E8A-B9D8-78A370D73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49AA9-B710-41E6-9312-0BC2F58EB800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165C79-2501-4926-92DD-409A09ED1D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CD6B80A-6D42-492A-B5D0-D7A222A07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5F52E-AAB0-4FA3-A777-8494BF5FEEFA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5C1D988-DEC1-4C9A-8C50-2FCBC1AC6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E7BAE-315A-4DEE-8E31-EE847A908337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CDF4879-C890-47DF-9C69-4F976E7FD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220E4A7-D145-41AE-8BE1-80F121280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A0679-8EDE-4AE3-9E91-F5801A428780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3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>
            <a:extLst>
              <a:ext uri="{FF2B5EF4-FFF2-40B4-BE49-F238E27FC236}">
                <a16:creationId xmlns:a16="http://schemas.microsoft.com/office/drawing/2014/main" id="{B36A8858-D3D1-433E-B706-E33560221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-33338" y="6597650"/>
            <a:ext cx="7304088" cy="1588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直接连接符 7">
            <a:extLst>
              <a:ext uri="{FF2B5EF4-FFF2-40B4-BE49-F238E27FC236}">
                <a16:creationId xmlns:a16="http://schemas.microsoft.com/office/drawing/2014/main" id="{80EC1625-BDDA-415C-93E5-351ED682D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7588" y="6165850"/>
            <a:ext cx="1587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TextBox 8">
            <a:extLst>
              <a:ext uri="{FF2B5EF4-FFF2-40B4-BE49-F238E27FC236}">
                <a16:creationId xmlns:a16="http://schemas.microsoft.com/office/drawing/2014/main" id="{615E303C-99DC-44BE-9DDB-245F7EF5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6308725"/>
            <a:ext cx="1536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BREAD PPT DESIGN</a:t>
            </a:r>
            <a:endParaRPr lang="zh-CN" altLang="en-US" sz="100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>
            <a:extLst>
              <a:ext uri="{FF2B5EF4-FFF2-40B4-BE49-F238E27FC236}">
                <a16:creationId xmlns:a16="http://schemas.microsoft.com/office/drawing/2014/main" id="{29E3A01A-02F6-4717-9607-268BA16A3B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6308725"/>
            <a:ext cx="1588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直接连接符 10">
            <a:extLst>
              <a:ext uri="{FF2B5EF4-FFF2-40B4-BE49-F238E27FC236}">
                <a16:creationId xmlns:a16="http://schemas.microsoft.com/office/drawing/2014/main" id="{29EB691C-A476-4985-927E-15EAA90C8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-23813"/>
            <a:ext cx="1587" cy="428626"/>
          </a:xfrm>
          <a:prstGeom prst="line">
            <a:avLst/>
          </a:prstGeom>
          <a:noFill/>
          <a:ln w="76200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直接连接符 11">
            <a:extLst>
              <a:ext uri="{FF2B5EF4-FFF2-40B4-BE49-F238E27FC236}">
                <a16:creationId xmlns:a16="http://schemas.microsoft.com/office/drawing/2014/main" id="{C8A4AEF6-EC22-492C-94E6-A37255EA5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0"/>
            <a:ext cx="0" cy="288925"/>
          </a:xfrm>
          <a:prstGeom prst="line">
            <a:avLst/>
          </a:prstGeom>
          <a:noFill/>
          <a:ln w="762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40F69A80-985C-4183-93E0-D93510EE20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33" name="文本占位符 2">
            <a:extLst>
              <a:ext uri="{FF2B5EF4-FFF2-40B4-BE49-F238E27FC236}">
                <a16:creationId xmlns:a16="http://schemas.microsoft.com/office/drawing/2014/main" id="{CFEB8AEB-F038-4314-BA68-4C1EFA81E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4" name="日期占位符 3">
            <a:extLst>
              <a:ext uri="{FF2B5EF4-FFF2-40B4-BE49-F238E27FC236}">
                <a16:creationId xmlns:a16="http://schemas.microsoft.com/office/drawing/2014/main" id="{22E5F32D-4B08-453B-A85D-F0E49B06A6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FF6316D-A1B0-47BF-9794-11724702D4AD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>
            <a:extLst>
              <a:ext uri="{FF2B5EF4-FFF2-40B4-BE49-F238E27FC236}">
                <a16:creationId xmlns:a16="http://schemas.microsoft.com/office/drawing/2014/main" id="{095DDFBC-879B-4DBF-9E88-FD0C256F4E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6" name="灯片编号占位符 5">
            <a:extLst>
              <a:ext uri="{FF2B5EF4-FFF2-40B4-BE49-F238E27FC236}">
                <a16:creationId xmlns:a16="http://schemas.microsoft.com/office/drawing/2014/main" id="{C3AF18A5-247D-4E5E-AFE1-F8F1E81ABC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5D9CF34-2DEC-41B1-B655-B3910C084A3C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7615D19F-75F0-4FCF-AC28-DD6806DABC7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2559050"/>
            <a:ext cx="6264275" cy="1470025"/>
          </a:xfrm>
        </p:spPr>
        <p:txBody>
          <a:bodyPr/>
          <a:lstStyle/>
          <a:p>
            <a:pPr marL="0" indent="0" algn="r"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骨骼的装配</a:t>
            </a:r>
            <a:endParaRPr lang="zh-CN" altLang="zh-CN" sz="36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直接连接符 4">
            <a:extLst>
              <a:ext uri="{FF2B5EF4-FFF2-40B4-BE49-F238E27FC236}">
                <a16:creationId xmlns:a16="http://schemas.microsoft.com/office/drawing/2014/main" id="{AB386412-A014-49D6-B4F7-7F38BE421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直接连接符 5">
            <a:extLst>
              <a:ext uri="{FF2B5EF4-FFF2-40B4-BE49-F238E27FC236}">
                <a16:creationId xmlns:a16="http://schemas.microsoft.com/office/drawing/2014/main" id="{4B42F4D7-9630-4E72-BE9A-E9848E91E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Box 6">
            <a:extLst>
              <a:ext uri="{FF2B5EF4-FFF2-40B4-BE49-F238E27FC236}">
                <a16:creationId xmlns:a16="http://schemas.microsoft.com/office/drawing/2014/main" id="{E4EF0E15-7DBC-4F49-BFE2-5C00769D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3574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第六章</a:t>
            </a:r>
          </a:p>
        </p:txBody>
      </p:sp>
      <p:sp>
        <p:nvSpPr>
          <p:cNvPr id="2054" name="直接连接符 7">
            <a:extLst>
              <a:ext uri="{FF2B5EF4-FFF2-40B4-BE49-F238E27FC236}">
                <a16:creationId xmlns:a16="http://schemas.microsoft.com/office/drawing/2014/main" id="{F5451F85-1569-4404-BB43-1069B3E87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2522538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BA85387-054E-4EEB-9916-84E0FBC1E6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TextBox 5">
            <a:extLst>
              <a:ext uri="{FF2B5EF4-FFF2-40B4-BE49-F238E27FC236}">
                <a16:creationId xmlns:a16="http://schemas.microsoft.com/office/drawing/2014/main" id="{2B6165F0-E9F9-4DFA-81D4-6929E05DB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6.1.5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向量约束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396" name="TextBox 8">
            <a:extLst>
              <a:ext uri="{FF2B5EF4-FFF2-40B4-BE49-F238E27FC236}">
                <a16:creationId xmlns:a16="http://schemas.microsoft.com/office/drawing/2014/main" id="{951F9635-F85A-4384-A7A5-95346FD4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60575"/>
            <a:ext cx="4005262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创建圆形修改形状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捕捉到膝盖，复制一个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同时移动两个至正前方，删历史，冻结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>
                <a:sym typeface="微软雅黑" panose="020B0503020204020204" pitchFamily="34" charset="-122"/>
              </a:rPr>
              <a:t>选择形状和</a:t>
            </a:r>
            <a:r>
              <a:rPr lang="en-US" altLang="zh-CN">
                <a:sym typeface="微软雅黑" panose="020B0503020204020204" pitchFamily="34" charset="-122"/>
              </a:rPr>
              <a:t>RPIK</a:t>
            </a:r>
            <a:r>
              <a:rPr lang="zh-CN" altLang="en-US">
                <a:sym typeface="微软雅黑" panose="020B0503020204020204" pitchFamily="34" charset="-122"/>
              </a:rPr>
              <a:t>执行向量约束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5. </a:t>
            </a:r>
            <a:r>
              <a:rPr lang="zh-CN" altLang="en-US">
                <a:sym typeface="微软雅黑" panose="020B0503020204020204" pitchFamily="34" charset="-122"/>
              </a:rPr>
              <a:t>把形状</a:t>
            </a:r>
            <a:r>
              <a:rPr lang="en-US" altLang="zh-CN">
                <a:sym typeface="微软雅黑" panose="020B0503020204020204" pitchFamily="34" charset="-122"/>
              </a:rPr>
              <a:t>P</a:t>
            </a:r>
            <a:r>
              <a:rPr lang="zh-CN" altLang="en-US">
                <a:sym typeface="微软雅黑" panose="020B0503020204020204" pitchFamily="34" charset="-122"/>
              </a:rPr>
              <a:t>给脚部控制器（方盒子）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pic>
        <p:nvPicPr>
          <p:cNvPr id="59397" name="Picture 5" descr="无标题">
            <a:extLst>
              <a:ext uri="{FF2B5EF4-FFF2-40B4-BE49-F238E27FC236}">
                <a16:creationId xmlns:a16="http://schemas.microsoft.com/office/drawing/2014/main" id="{E2614CC3-336F-4154-877F-FCCD9B6D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74863"/>
            <a:ext cx="3743325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1FE6AC3E-F744-4700-B850-66028D0152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手臂骨骼装配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TextBox 5">
            <a:extLst>
              <a:ext uri="{FF2B5EF4-FFF2-40B4-BE49-F238E27FC236}">
                <a16:creationId xmlns:a16="http://schemas.microsoft.com/office/drawing/2014/main" id="{5CEA0BE7-A64B-4BE1-A551-C0AE64370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6.2.1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胳膊骨骼控制</a:t>
            </a:r>
          </a:p>
        </p:txBody>
      </p:sp>
      <p:sp>
        <p:nvSpPr>
          <p:cNvPr id="40964" name="TextBox 8">
            <a:extLst>
              <a:ext uri="{FF2B5EF4-FFF2-40B4-BE49-F238E27FC236}">
                <a16:creationId xmlns:a16="http://schemas.microsoft.com/office/drawing/2014/main" id="{BDF96E49-D538-47CE-8F6D-329D5BBA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6771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锁定肘关节的旋转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控制手柄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复制控制器到手腕的位置（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冻结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4.  2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给控制器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制作肘关节的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极向量约束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0966" name="Picture 6" descr="无标题">
            <a:extLst>
              <a:ext uri="{FF2B5EF4-FFF2-40B4-BE49-F238E27FC236}">
                <a16:creationId xmlns:a16="http://schemas.microsoft.com/office/drawing/2014/main" id="{69449A34-11E0-42CA-8DD1-AA337123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53149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83C4D356-EA51-40DB-8CB6-EB8EA97043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手臂骨骼装配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TextBox 5">
            <a:extLst>
              <a:ext uri="{FF2B5EF4-FFF2-40B4-BE49-F238E27FC236}">
                <a16:creationId xmlns:a16="http://schemas.microsoft.com/office/drawing/2014/main" id="{C89DD0B8-5F7F-41C3-9B53-D395E61D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6.2.2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手掌骨骼控制</a:t>
            </a:r>
          </a:p>
        </p:txBody>
      </p:sp>
      <p:sp>
        <p:nvSpPr>
          <p:cNvPr id="60420" name="TextBox 8">
            <a:extLst>
              <a:ext uri="{FF2B5EF4-FFF2-40B4-BE49-F238E27FC236}">
                <a16:creationId xmlns:a16="http://schemas.microsoft.com/office/drawing/2014/main" id="{076884E7-5C05-4E11-A761-0CA59EC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6771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绘制手掌控制器，手指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给手掌（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冻结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控制手柄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复制控制器到手腕的位置（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冻结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制作手掌的驱动关键帧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 a fist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注意：握拳的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大拇指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驱动其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个旋转的轴向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0422" name="Picture 6" descr="无标题">
            <a:extLst>
              <a:ext uri="{FF2B5EF4-FFF2-40B4-BE49-F238E27FC236}">
                <a16:creationId xmlns:a16="http://schemas.microsoft.com/office/drawing/2014/main" id="{21F99FE2-E4CF-439C-AD6A-10EE6E86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76700"/>
            <a:ext cx="5761037" cy="24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7EFC6EA1-8FAD-4EB9-9430-7FCC6CC80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脖子骨骼装配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TextBox 5">
            <a:extLst>
              <a:ext uri="{FF2B5EF4-FFF2-40B4-BE49-F238E27FC236}">
                <a16:creationId xmlns:a16="http://schemas.microsoft.com/office/drawing/2014/main" id="{EDD2EB31-BE05-4521-9FC8-B5AEB246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6.3.1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脖子骨骼控制</a:t>
            </a:r>
          </a:p>
        </p:txBody>
      </p:sp>
      <p:sp>
        <p:nvSpPr>
          <p:cNvPr id="61444" name="TextBox 8">
            <a:extLst>
              <a:ext uri="{FF2B5EF4-FFF2-40B4-BE49-F238E27FC236}">
                <a16:creationId xmlns:a16="http://schemas.microsoft.com/office/drawing/2014/main" id="{48C3E59D-AAF7-4828-8A21-BEE6A2C2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6771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控制手柄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添加控制器到脖子的位置（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冻结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给控制器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446" name="Picture 6" descr="无标题">
            <a:extLst>
              <a:ext uri="{FF2B5EF4-FFF2-40B4-BE49-F238E27FC236}">
                <a16:creationId xmlns:a16="http://schemas.microsoft.com/office/drawing/2014/main" id="{52985243-D69F-4999-B3DE-4BC7F0E1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924175"/>
            <a:ext cx="3744913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B6222D70-6075-4952-9AEC-8F49EC0595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脖子骨骼装配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TextBox 5">
            <a:extLst>
              <a:ext uri="{FF2B5EF4-FFF2-40B4-BE49-F238E27FC236}">
                <a16:creationId xmlns:a16="http://schemas.microsoft.com/office/drawing/2014/main" id="{45A798F7-BC6E-4A5D-8817-005EA565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6.3.2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脖子拉长控制</a:t>
            </a:r>
          </a:p>
        </p:txBody>
      </p:sp>
      <p:sp>
        <p:nvSpPr>
          <p:cNvPr id="62468" name="TextBox 8">
            <a:extLst>
              <a:ext uri="{FF2B5EF4-FFF2-40B4-BE49-F238E27FC236}">
                <a16:creationId xmlns:a16="http://schemas.microsoft.com/office/drawing/2014/main" id="{9020AC73-CD1D-465C-867E-538751A0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3534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创建“测量工具”，脖子两节骨骼（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捕捉）之间的距离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测量的两端分别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给脖子底部骨骼和脖子的控制器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默认距离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=2.953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=X     =</a:t>
            </a:r>
            <a:r>
              <a:rPr lang="en-US" altLang="zh-CN">
                <a:solidFill>
                  <a:schemeClr val="hlink"/>
                </a:solidFill>
                <a:sym typeface="微软雅黑" panose="020B0503020204020204" pitchFamily="34" charset="-122"/>
              </a:rPr>
              <a:t>distanceDimensionShape1.distance</a:t>
            </a:r>
            <a:endParaRPr lang="zh-CN" altLang="en-US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默认距离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=X/2.953=</a:t>
            </a:r>
            <a:r>
              <a:rPr lang="en-US" altLang="zh-CN">
                <a:sym typeface="微软雅黑" panose="020B0503020204020204" pitchFamily="34" charset="-122"/>
              </a:rPr>
              <a:t>distanceDimensionShape1.distance/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2.953</a:t>
            </a:r>
            <a:endParaRPr lang="zh-CN" altLang="en-US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脖子骨骼的缩放为“比例值”：   </a:t>
            </a:r>
            <a:r>
              <a:rPr lang="en-US" altLang="zh-CN">
                <a:solidFill>
                  <a:schemeClr val="hlink"/>
                </a:solidFill>
                <a:sym typeface="微软雅黑" panose="020B0503020204020204" pitchFamily="34" charset="-122"/>
              </a:rPr>
              <a:t>joint12.scaleX    joint13.scaleX</a:t>
            </a:r>
            <a:endParaRPr lang="zh-CN" altLang="en-US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joint12.scaleX=joint13.scaleX=distanceDimensionShape1.distance/2.593;</a:t>
            </a:r>
            <a:endParaRPr lang="zh-CN" altLang="en-US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微软雅黑" panose="020B0503020204020204" pitchFamily="34" charset="-122"/>
              </a:rPr>
              <a:t>3.  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粘贴表达式至骨骼</a:t>
            </a:r>
            <a:r>
              <a:rPr lang="en-US" altLang="zh-CN">
                <a:solidFill>
                  <a:srgbClr val="FF0000"/>
                </a:solidFill>
                <a:sym typeface="微软雅黑" panose="020B0503020204020204" pitchFamily="34" charset="-122"/>
              </a:rPr>
              <a:t>12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或</a:t>
            </a:r>
            <a:r>
              <a:rPr lang="en-US" altLang="zh-CN">
                <a:solidFill>
                  <a:srgbClr val="FF0000"/>
                </a:solidFill>
                <a:sym typeface="微软雅黑" panose="020B0503020204020204" pitchFamily="34" charset="-122"/>
              </a:rPr>
              <a:t>13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的动画表达式编辑窗口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83AAE702-D070-4EB5-A713-381E385A28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脖子骨骼装配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5" name="TextBox 5">
            <a:extLst>
              <a:ext uri="{FF2B5EF4-FFF2-40B4-BE49-F238E27FC236}">
                <a16:creationId xmlns:a16="http://schemas.microsoft.com/office/drawing/2014/main" id="{581B9250-789E-4300-AB7D-90BF699D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6.3.2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脖子拉长控制</a:t>
            </a:r>
          </a:p>
        </p:txBody>
      </p:sp>
      <p:sp>
        <p:nvSpPr>
          <p:cNvPr id="64516" name="TextBox 8">
            <a:extLst>
              <a:ext uri="{FF2B5EF4-FFF2-40B4-BE49-F238E27FC236}">
                <a16:creationId xmlns:a16="http://schemas.microsoft.com/office/drawing/2014/main" id="{6C54671E-2EA5-4D63-813F-99952C96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3534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4517" name="Picture 5" descr="无标题">
            <a:extLst>
              <a:ext uri="{FF2B5EF4-FFF2-40B4-BE49-F238E27FC236}">
                <a16:creationId xmlns:a16="http://schemas.microsoft.com/office/drawing/2014/main" id="{1E0559C0-62CD-4582-B2D4-ACB887552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95500"/>
            <a:ext cx="7254875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2B4A59DA-38C1-4115-9071-2EC68EC3F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39" name="TextBox 5">
            <a:extLst>
              <a:ext uri="{FF2B5EF4-FFF2-40B4-BE49-F238E27FC236}">
                <a16:creationId xmlns:a16="http://schemas.microsoft.com/office/drawing/2014/main" id="{4940B668-CB2E-446A-AAC6-F3D38C9E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6.4.1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腰部骨骼</a:t>
            </a:r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</a:p>
        </p:txBody>
      </p:sp>
      <p:sp>
        <p:nvSpPr>
          <p:cNvPr id="65540" name="TextBox 8">
            <a:extLst>
              <a:ext uri="{FF2B5EF4-FFF2-40B4-BE49-F238E27FC236}">
                <a16:creationId xmlns:a16="http://schemas.microsoft.com/office/drawing/2014/main" id="{D7A13BDA-0424-4F27-B901-3E5E2017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6771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添加线性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控制，重置曲线上点的位置至骨节上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创建骨骼并添加骨骼组，先选曲线再选骨骼，执行蒙皮（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选定关节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可以使用变形器中的簇制作腰部骨骼控制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5542" name="Picture 6" descr="无标题">
            <a:extLst>
              <a:ext uri="{FF2B5EF4-FFF2-40B4-BE49-F238E27FC236}">
                <a16:creationId xmlns:a16="http://schemas.microsoft.com/office/drawing/2014/main" id="{7DC159ED-E0F5-401F-BDFE-364FFC5D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357563"/>
            <a:ext cx="2822575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3" name="Picture 7" descr="无标题">
            <a:extLst>
              <a:ext uri="{FF2B5EF4-FFF2-40B4-BE49-F238E27FC236}">
                <a16:creationId xmlns:a16="http://schemas.microsoft.com/office/drawing/2014/main" id="{894FE558-9611-4A13-A4D3-02BCBF53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57563"/>
            <a:ext cx="3024188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29B59D96-975B-4EC3-9232-4F2C9B3160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TextBox 5">
            <a:extLst>
              <a:ext uri="{FF2B5EF4-FFF2-40B4-BE49-F238E27FC236}">
                <a16:creationId xmlns:a16="http://schemas.microsoft.com/office/drawing/2014/main" id="{ACD0F4F3-9B7F-47C4-A973-5AB50561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6.4.2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腰部控制器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564" name="TextBox 8">
            <a:extLst>
              <a:ext uri="{FF2B5EF4-FFF2-40B4-BE49-F238E27FC236}">
                <a16:creationId xmlns:a16="http://schemas.microsoft.com/office/drawing/2014/main" id="{301E2308-750D-4BA7-B762-33DD1831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1723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创建圆形，复制并吸附到腰部关节（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个），调整外形（删历史，冻结变换）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分别打组，并命名控制器及组：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con_spring_01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控制器对控制骨骼做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父子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约束（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移动控制器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的轴心至控制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2con_spring_02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的旋转属性联接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group_</a:t>
            </a:r>
            <a:r>
              <a:rPr lang="en-US" altLang="zh-CN">
                <a:sym typeface="微软雅黑" panose="020B0503020204020204" pitchFamily="34" charset="-122"/>
              </a:rPr>
              <a:t>con_spring_03</a:t>
            </a:r>
            <a:r>
              <a:rPr lang="zh-CN" altLang="en-US">
                <a:sym typeface="微软雅黑" panose="020B0503020204020204" pitchFamily="34" charset="-122"/>
              </a:rPr>
              <a:t>的旋转属性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9629EB13-C033-4A22-9FF6-1827800FD0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7" name="TextBox 5">
            <a:extLst>
              <a:ext uri="{FF2B5EF4-FFF2-40B4-BE49-F238E27FC236}">
                <a16:creationId xmlns:a16="http://schemas.microsoft.com/office/drawing/2014/main" id="{3F264B79-3299-44CD-B748-BA686336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6.4.2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腰部控制器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588" name="TextBox 8">
            <a:extLst>
              <a:ext uri="{FF2B5EF4-FFF2-40B4-BE49-F238E27FC236}">
                <a16:creationId xmlns:a16="http://schemas.microsoft.com/office/drawing/2014/main" id="{759D9D40-B509-4F10-8E2E-A005EF7A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1723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7589" name="Picture 5" descr="无标题">
            <a:extLst>
              <a:ext uri="{FF2B5EF4-FFF2-40B4-BE49-F238E27FC236}">
                <a16:creationId xmlns:a16="http://schemas.microsoft.com/office/drawing/2014/main" id="{8EE94519-0B34-42DE-A148-AC973AC0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060575"/>
            <a:ext cx="3440113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0" name="Picture 6" descr="无标题">
            <a:extLst>
              <a:ext uri="{FF2B5EF4-FFF2-40B4-BE49-F238E27FC236}">
                <a16:creationId xmlns:a16="http://schemas.microsoft.com/office/drawing/2014/main" id="{EF029D46-8B5D-4695-A589-3DA4F322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446405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620161F8-8A93-4FE3-A4B3-7EF159B83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5" name="TextBox 5">
            <a:extLst>
              <a:ext uri="{FF2B5EF4-FFF2-40B4-BE49-F238E27FC236}">
                <a16:creationId xmlns:a16="http://schemas.microsoft.com/office/drawing/2014/main" id="{D9E10BA7-91A3-4886-B799-009CED0E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5593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6.4.3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腰部高级旋转控制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636" name="TextBox 8">
            <a:extLst>
              <a:ext uri="{FF2B5EF4-FFF2-40B4-BE49-F238E27FC236}">
                <a16:creationId xmlns:a16="http://schemas.microsoft.com/office/drawing/2014/main" id="{B2BB0652-17F4-495C-9A0B-05D030A6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1723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打开腰部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解算器属性，启用高级扭曲控制：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对象旋转上方向（开始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结束）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分别把</a:t>
            </a:r>
            <a:r>
              <a:rPr lang="zh-CN" altLang="en-US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开始物体：</a:t>
            </a:r>
            <a:r>
              <a:rPr lang="en-US" altLang="zh-CN">
                <a:solidFill>
                  <a:schemeClr val="hlink"/>
                </a:solidFill>
                <a:sym typeface="微软雅黑" panose="020B0503020204020204" pitchFamily="34" charset="-122"/>
              </a:rPr>
              <a:t>con_spring_01</a:t>
            </a:r>
            <a:r>
              <a:rPr lang="en-US" altLang="zh-CN">
                <a:sym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结束物体：</a:t>
            </a:r>
            <a:r>
              <a:rPr lang="en-US" altLang="zh-CN">
                <a:solidFill>
                  <a:schemeClr val="hlink"/>
                </a:solidFill>
                <a:sym typeface="微软雅黑" panose="020B0503020204020204" pitchFamily="34" charset="-122"/>
              </a:rPr>
              <a:t>con_spring_03</a:t>
            </a:r>
            <a:r>
              <a:rPr lang="en-US" altLang="zh-CN">
                <a:sym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的属性中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9638" name="Picture 6" descr="无标题">
            <a:extLst>
              <a:ext uri="{FF2B5EF4-FFF2-40B4-BE49-F238E27FC236}">
                <a16:creationId xmlns:a16="http://schemas.microsoft.com/office/drawing/2014/main" id="{ABBA68F4-A806-4044-BCDC-27E5DFC4C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429000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3D07DCFB-6227-4653-9FB3-B41FA3A1E2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8575"/>
            <a:ext cx="3513138" cy="1143000"/>
          </a:xfrm>
        </p:spPr>
        <p:txBody>
          <a:bodyPr/>
          <a:lstStyle/>
          <a:p>
            <a:pPr marL="0" indent="0" algn="l" eaLnBrk="1" hangingPunct="1"/>
            <a:r>
              <a:rPr lang="zh-CN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4099" name="TextBox 16">
            <a:extLst>
              <a:ext uri="{FF2B5EF4-FFF2-40B4-BE49-F238E27FC236}">
                <a16:creationId xmlns:a16="http://schemas.microsoft.com/office/drawing/2014/main" id="{F6E5E69F-2400-4557-A117-1D4B68878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1428750"/>
            <a:ext cx="334486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下肢骨骼的装配</a:t>
            </a:r>
          </a:p>
        </p:txBody>
      </p:sp>
      <p:sp>
        <p:nvSpPr>
          <p:cNvPr id="4100" name="椭圆 17">
            <a:extLst>
              <a:ext uri="{FF2B5EF4-FFF2-40B4-BE49-F238E27FC236}">
                <a16:creationId xmlns:a16="http://schemas.microsoft.com/office/drawing/2014/main" id="{2546C5D1-A16F-4D20-B683-2BD30D56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1495425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1" name="TextBox 18">
            <a:extLst>
              <a:ext uri="{FF2B5EF4-FFF2-40B4-BE49-F238E27FC236}">
                <a16:creationId xmlns:a16="http://schemas.microsoft.com/office/drawing/2014/main" id="{E10F7BF0-E222-432D-A5BD-B43906FA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357438"/>
            <a:ext cx="335756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手臂骨骼的装配</a:t>
            </a:r>
          </a:p>
        </p:txBody>
      </p:sp>
      <p:sp>
        <p:nvSpPr>
          <p:cNvPr id="4102" name="椭圆 19">
            <a:extLst>
              <a:ext uri="{FF2B5EF4-FFF2-40B4-BE49-F238E27FC236}">
                <a16:creationId xmlns:a16="http://schemas.microsoft.com/office/drawing/2014/main" id="{1A96F937-B9F2-4AF7-BCE7-3F777211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424113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3" name="TextBox 20">
            <a:extLst>
              <a:ext uri="{FF2B5EF4-FFF2-40B4-BE49-F238E27FC236}">
                <a16:creationId xmlns:a16="http://schemas.microsoft.com/office/drawing/2014/main" id="{8EDB48E2-DA67-487D-90C6-8C56D5480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286125"/>
            <a:ext cx="334486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脖子骨骼的装配</a:t>
            </a:r>
          </a:p>
        </p:txBody>
      </p:sp>
      <p:sp>
        <p:nvSpPr>
          <p:cNvPr id="4104" name="椭圆 21">
            <a:extLst>
              <a:ext uri="{FF2B5EF4-FFF2-40B4-BE49-F238E27FC236}">
                <a16:creationId xmlns:a16="http://schemas.microsoft.com/office/drawing/2014/main" id="{7AE0F041-A479-4F57-AF97-1FA303CE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352800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5" name="TextBox 22">
            <a:extLst>
              <a:ext uri="{FF2B5EF4-FFF2-40B4-BE49-F238E27FC236}">
                <a16:creationId xmlns:a16="http://schemas.microsoft.com/office/drawing/2014/main" id="{63D6ABD0-90CE-47DC-B18C-23EA8728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214813"/>
            <a:ext cx="334486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腰部骨骼的装配</a:t>
            </a:r>
          </a:p>
        </p:txBody>
      </p:sp>
      <p:sp>
        <p:nvSpPr>
          <p:cNvPr id="4106" name="椭圆 23">
            <a:extLst>
              <a:ext uri="{FF2B5EF4-FFF2-40B4-BE49-F238E27FC236}">
                <a16:creationId xmlns:a16="http://schemas.microsoft.com/office/drawing/2014/main" id="{2F7C5286-D6D4-4E1B-9235-7FFDF6AE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281488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pic>
        <p:nvPicPr>
          <p:cNvPr id="4107" name="Picture 2" descr="http://a2.att.hudong.com/34/71/01300000025823121694718113732.gif">
            <a:extLst>
              <a:ext uri="{FF2B5EF4-FFF2-40B4-BE49-F238E27FC236}">
                <a16:creationId xmlns:a16="http://schemas.microsoft.com/office/drawing/2014/main" id="{B2C3089D-6FD6-41D4-8232-8F6CF24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24100"/>
            <a:ext cx="285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矩形 24">
            <a:extLst>
              <a:ext uri="{FF2B5EF4-FFF2-40B4-BE49-F238E27FC236}">
                <a16:creationId xmlns:a16="http://schemas.microsoft.com/office/drawing/2014/main" id="{47550699-406A-4EE0-B5ED-39153E66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79425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C000"/>
                </a:solidFill>
                <a:ea typeface="微软雅黑" panose="020B0503020204020204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9" name="TextBox 22">
            <a:extLst>
              <a:ext uri="{FF2B5EF4-FFF2-40B4-BE49-F238E27FC236}">
                <a16:creationId xmlns:a16="http://schemas.microsoft.com/office/drawing/2014/main" id="{378627B9-497C-473D-A596-9B53F3B9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5105400"/>
            <a:ext cx="334486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耳朵骨骼的装配</a:t>
            </a:r>
          </a:p>
        </p:txBody>
      </p:sp>
      <p:sp>
        <p:nvSpPr>
          <p:cNvPr id="4110" name="椭圆 23">
            <a:extLst>
              <a:ext uri="{FF2B5EF4-FFF2-40B4-BE49-F238E27FC236}">
                <a16:creationId xmlns:a16="http://schemas.microsoft.com/office/drawing/2014/main" id="{2E0D60B8-B0D5-414A-868C-86FEFA15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5172075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5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2CE34A66-0782-4283-A3B4-D5AF15A25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1" name="TextBox 5">
            <a:extLst>
              <a:ext uri="{FF2B5EF4-FFF2-40B4-BE49-F238E27FC236}">
                <a16:creationId xmlns:a16="http://schemas.microsoft.com/office/drawing/2014/main" id="{764090DC-1EED-45E0-A345-D789BA45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5593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6.4.4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腰部总控制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612" name="TextBox 8">
            <a:extLst>
              <a:ext uri="{FF2B5EF4-FFF2-40B4-BE49-F238E27FC236}">
                <a16:creationId xmlns:a16="http://schemas.microsoft.com/office/drawing/2014/main" id="{784A93E4-BBE3-4BE7-B47C-C4213412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1723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线性的腰部控制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分别把腰部的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个控制器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给腰部总控制器：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con_root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制作总的控制器：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con_all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及其眼睛的控制器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整理控制器及其骨骼全部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给总控制器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腰部的线性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曲线需要打开其属性勾掉其</a:t>
            </a: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继承变换</a:t>
            </a:r>
          </a:p>
        </p:txBody>
      </p:sp>
      <p:pic>
        <p:nvPicPr>
          <p:cNvPr id="68614" name="Picture 6" descr="无标题">
            <a:extLst>
              <a:ext uri="{FF2B5EF4-FFF2-40B4-BE49-F238E27FC236}">
                <a16:creationId xmlns:a16="http://schemas.microsoft.com/office/drawing/2014/main" id="{81C2D457-C865-46B9-AF74-532AF358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076700"/>
            <a:ext cx="3095625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C26DFF64-BA4D-4AE2-AEA1-BE09367292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腰部骨骼装配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3" name="TextBox 5">
            <a:extLst>
              <a:ext uri="{FF2B5EF4-FFF2-40B4-BE49-F238E27FC236}">
                <a16:creationId xmlns:a16="http://schemas.microsoft.com/office/drawing/2014/main" id="{DEA6B83A-1BD6-49CD-87CA-C3DA0B16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5593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6.4.4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腰部总控制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684" name="TextBox 8">
            <a:extLst>
              <a:ext uri="{FF2B5EF4-FFF2-40B4-BE49-F238E27FC236}">
                <a16:creationId xmlns:a16="http://schemas.microsoft.com/office/drawing/2014/main" id="{44947177-8CB5-4C77-876B-F366B2B3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1723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总控制</a:t>
            </a:r>
          </a:p>
        </p:txBody>
      </p:sp>
      <p:pic>
        <p:nvPicPr>
          <p:cNvPr id="71686" name="Picture 6" descr="无标题">
            <a:extLst>
              <a:ext uri="{FF2B5EF4-FFF2-40B4-BE49-F238E27FC236}">
                <a16:creationId xmlns:a16="http://schemas.microsoft.com/office/drawing/2014/main" id="{E09B71ED-D7D1-4FFD-91AB-E6669DC0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16113"/>
            <a:ext cx="5903913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AF3F7DDF-DD0E-4CEC-B965-0A94C4C5EE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耳朵骨骼的装配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TextBox 8">
            <a:extLst>
              <a:ext uri="{FF2B5EF4-FFF2-40B4-BE49-F238E27FC236}">
                <a16:creationId xmlns:a16="http://schemas.microsoft.com/office/drawing/2014/main" id="{5AA8535B-B520-4810-A4EE-A72393CC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1438"/>
            <a:ext cx="7172325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创建圆形控制器捕捉至耳朵骨骼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冻结控制器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在大纲视图显示控制器的形状节点，选择对应的骨节点在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语言框中输入：</a:t>
            </a:r>
            <a:r>
              <a:rPr lang="en-US" altLang="zh-CN" b="1">
                <a:solidFill>
                  <a:schemeClr val="hlink"/>
                </a:solidFill>
                <a:sym typeface="微软雅黑" panose="020B0503020204020204" pitchFamily="34" charset="-122"/>
              </a:rPr>
              <a:t>parent-add-shape </a:t>
            </a:r>
            <a:r>
              <a:rPr lang="en-US" altLang="zh-CN" b="1">
                <a:solidFill>
                  <a:srgbClr val="FF0000"/>
                </a:solidFill>
                <a:sym typeface="微软雅黑" panose="020B0503020204020204" pitchFamily="34" charset="-122"/>
              </a:rPr>
              <a:t>con_L_ed_Shape1</a:t>
            </a:r>
            <a:r>
              <a:rPr lang="en-US" altLang="zh-CN" b="1">
                <a:solidFill>
                  <a:schemeClr val="hlink"/>
                </a:solidFill>
                <a:sym typeface="微软雅黑" panose="020B0503020204020204" pitchFamily="34" charset="-122"/>
              </a:rPr>
              <a:t>;</a:t>
            </a:r>
            <a:endParaRPr lang="zh-CN" altLang="en-US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可以删除对应的控制器，移动新建的控制器到原来的骨骼位置。</a:t>
            </a:r>
          </a:p>
        </p:txBody>
      </p:sp>
      <p:pic>
        <p:nvPicPr>
          <p:cNvPr id="70662" name="Picture 6" descr="无标题">
            <a:extLst>
              <a:ext uri="{FF2B5EF4-FFF2-40B4-BE49-F238E27FC236}">
                <a16:creationId xmlns:a16="http://schemas.microsoft.com/office/drawing/2014/main" id="{A0F2EBE4-56EC-4BE0-8023-128D4C662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644900"/>
            <a:ext cx="2630487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>
            <a:extLst>
              <a:ext uri="{FF2B5EF4-FFF2-40B4-BE49-F238E27FC236}">
                <a16:creationId xmlns:a16="http://schemas.microsoft.com/office/drawing/2014/main" id="{F54F9558-1912-48D5-BD3F-9B17DBDF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000125"/>
            <a:ext cx="3214687" cy="5111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本章小结</a:t>
            </a:r>
          </a:p>
        </p:txBody>
      </p:sp>
      <p:sp>
        <p:nvSpPr>
          <p:cNvPr id="24579" name="TextBox 8">
            <a:extLst>
              <a:ext uri="{FF2B5EF4-FFF2-40B4-BE49-F238E27FC236}">
                <a16:creationId xmlns:a16="http://schemas.microsoft.com/office/drawing/2014/main" id="{3C1F6E58-0F67-4483-BDFD-E24A59BA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57375"/>
            <a:ext cx="7215187" cy="4071938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腿部骨骼之间的组的关系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手部握拳的驱动帧关系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腰部的整体控制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脖子的拉长控制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直接连接符 3">
            <a:extLst>
              <a:ext uri="{FF2B5EF4-FFF2-40B4-BE49-F238E27FC236}">
                <a16:creationId xmlns:a16="http://schemas.microsoft.com/office/drawing/2014/main" id="{8177BC2B-CD7C-48E0-B581-520E2523A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直接连接符 4">
            <a:extLst>
              <a:ext uri="{FF2B5EF4-FFF2-40B4-BE49-F238E27FC236}">
                <a16:creationId xmlns:a16="http://schemas.microsoft.com/office/drawing/2014/main" id="{0D5F95E4-EEEA-45E9-B64E-520DCFE408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2325" y="2349500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DAA2A9B7-DC74-49D9-98D5-B172DBCD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44157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谢谢！</a:t>
            </a:r>
          </a:p>
        </p:txBody>
      </p:sp>
      <p:sp>
        <p:nvSpPr>
          <p:cNvPr id="25605" name="直接连接符 6">
            <a:extLst>
              <a:ext uri="{FF2B5EF4-FFF2-40B4-BE49-F238E27FC236}">
                <a16:creationId xmlns:a16="http://schemas.microsoft.com/office/drawing/2014/main" id="{BC12AE78-2410-453F-BFE8-CF239942C9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492375"/>
            <a:ext cx="0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C016F27-AD21-412D-820C-C3E0892B04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TextBox 5">
            <a:extLst>
              <a:ext uri="{FF2B5EF4-FFF2-40B4-BE49-F238E27FC236}">
                <a16:creationId xmlns:a16="http://schemas.microsoft.com/office/drawing/2014/main" id="{5AF377E2-2F66-4C81-AF62-6D038F0E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下肢骨骼</a:t>
            </a:r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</a:t>
            </a:r>
          </a:p>
        </p:txBody>
      </p:sp>
      <p:sp>
        <p:nvSpPr>
          <p:cNvPr id="53252" name="TextBox 8">
            <a:extLst>
              <a:ext uri="{FF2B5EF4-FFF2-40B4-BE49-F238E27FC236}">
                <a16:creationId xmlns:a16="http://schemas.microsoft.com/office/drawing/2014/main" id="{9321493B-EC70-4A86-AD0B-6A95378DE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71688"/>
            <a:ext cx="407670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打断盆骨与腿部的连接，再次确定命名，镜像腿部骨骼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为腿部添加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控制柄工具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：大腿到脚底为</a:t>
            </a:r>
            <a:r>
              <a:rPr lang="en-US" altLang="zh-CN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，脚底到脚掌为</a:t>
            </a:r>
            <a:r>
              <a:rPr lang="en-US" altLang="zh-CN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，脚掌到脚趾为</a:t>
            </a:r>
            <a:r>
              <a:rPr lang="en-US" altLang="zh-CN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3253" name="Picture 5" descr="无标题">
            <a:extLst>
              <a:ext uri="{FF2B5EF4-FFF2-40B4-BE49-F238E27FC236}">
                <a16:creationId xmlns:a16="http://schemas.microsoft.com/office/drawing/2014/main" id="{950F5750-85BC-49A6-98FC-17D8A51F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701800"/>
            <a:ext cx="35337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3F83A28B-553C-4101-86A8-8FF33A9B3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TextBox 5">
            <a:extLst>
              <a:ext uri="{FF2B5EF4-FFF2-40B4-BE49-F238E27FC236}">
                <a16:creationId xmlns:a16="http://schemas.microsoft.com/office/drawing/2014/main" id="{E1E50C4F-BC4E-4725-AFA4-03F1A695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下肢控制器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6" name="TextBox 8">
            <a:extLst>
              <a:ext uri="{FF2B5EF4-FFF2-40B4-BE49-F238E27FC236}">
                <a16:creationId xmlns:a16="http://schemas.microsoft.com/office/drawing/2014/main" id="{FAC7C763-563E-4CFA-B22E-2CBB7C0B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71688"/>
            <a:ext cx="407670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创建方盒子，绘制点线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复制线框</a:t>
            </a:r>
            <a:r>
              <a:rPr lang="zh-CN" altLang="en-US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捕捉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到脚腕处，调整大小，</a:t>
            </a:r>
            <a:r>
              <a:rPr lang="zh-CN" altLang="en-US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冻结变换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，复制一个到另一侧，同样冻结变换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命名：“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L_con_FOOT”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4277" name="Picture 5" descr="无标题">
            <a:extLst>
              <a:ext uri="{FF2B5EF4-FFF2-40B4-BE49-F238E27FC236}">
                <a16:creationId xmlns:a16="http://schemas.microsoft.com/office/drawing/2014/main" id="{F8CA7A27-2450-4773-8ED4-864EF304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429000"/>
            <a:ext cx="3887787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04B26CC-BC33-4B85-9236-291544E61B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E22D77AB-0C6A-40FF-AE5F-B5F7E73F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1266825"/>
            <a:ext cx="3806825" cy="901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6.1.3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下肢控制器打组（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TextBox 8">
            <a:extLst>
              <a:ext uri="{FF2B5EF4-FFF2-40B4-BE49-F238E27FC236}">
                <a16:creationId xmlns:a16="http://schemas.microsoft.com/office/drawing/2014/main" id="{0AD00951-D60E-4187-B223-53E176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35200"/>
            <a:ext cx="6669087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1.RPIK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group1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修改轴心点至</a:t>
            </a: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（脚跟）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en-US" altLang="zh-CN">
                <a:sym typeface="微软雅黑" panose="020B0503020204020204" pitchFamily="34" charset="-122"/>
              </a:rPr>
              <a:t>2</a:t>
            </a:r>
            <a:r>
              <a:rPr lang="zh-CN" altLang="en-US">
                <a:sym typeface="微软雅黑" panose="020B0503020204020204" pitchFamily="34" charset="-122"/>
              </a:rPr>
              <a:t>个</a:t>
            </a:r>
            <a:r>
              <a:rPr lang="en-US" altLang="zh-CN">
                <a:sym typeface="微软雅黑" panose="020B0503020204020204" pitchFamily="34" charset="-122"/>
              </a:rPr>
              <a:t>SCIK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一起</a:t>
            </a:r>
            <a:r>
              <a:rPr lang="zh-CN" altLang="en-US">
                <a:sym typeface="微软雅黑" panose="020B0503020204020204" pitchFamily="34" charset="-122"/>
              </a:rPr>
              <a:t>打组</a:t>
            </a:r>
            <a:r>
              <a:rPr lang="en-US" altLang="zh-CN">
                <a:sym typeface="微软雅黑" panose="020B0503020204020204" pitchFamily="34" charset="-122"/>
              </a:rPr>
              <a:t>group2</a:t>
            </a:r>
            <a:r>
              <a:rPr lang="zh-CN" altLang="en-US">
                <a:sym typeface="微软雅黑" panose="020B0503020204020204" pitchFamily="34" charset="-122"/>
              </a:rPr>
              <a:t>修改轴心点至</a:t>
            </a:r>
            <a:r>
              <a:rPr lang="zh-CN" altLang="en-US" b="1">
                <a:solidFill>
                  <a:schemeClr val="hlink"/>
                </a:solidFill>
                <a:sym typeface="微软雅黑" panose="020B0503020204020204" pitchFamily="34" charset="-122"/>
              </a:rPr>
              <a:t>脚掌</a:t>
            </a:r>
            <a:r>
              <a:rPr lang="zh-CN" altLang="en-US">
                <a:sym typeface="微软雅黑" panose="020B0503020204020204" pitchFamily="34" charset="-122"/>
              </a:rPr>
              <a:t>（脚尖）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group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一起</a:t>
            </a:r>
            <a:r>
              <a:rPr lang="zh-CN" altLang="en-US">
                <a:sym typeface="微软雅黑" panose="020B0503020204020204" pitchFamily="34" charset="-122"/>
              </a:rPr>
              <a:t>打组</a:t>
            </a:r>
            <a:r>
              <a:rPr lang="en-US" altLang="zh-CN">
                <a:sym typeface="微软雅黑" panose="020B0503020204020204" pitchFamily="34" charset="-122"/>
              </a:rPr>
              <a:t>group3</a:t>
            </a:r>
            <a:r>
              <a:rPr lang="zh-CN" altLang="en-US">
                <a:sym typeface="微软雅黑" panose="020B0503020204020204" pitchFamily="34" charset="-122"/>
              </a:rPr>
              <a:t>修改轴心点至</a:t>
            </a:r>
            <a:r>
              <a:rPr lang="zh-CN" altLang="en-US" b="1">
                <a:solidFill>
                  <a:schemeClr val="hlink"/>
                </a:solidFill>
                <a:sym typeface="微软雅黑" panose="020B0503020204020204" pitchFamily="34" charset="-122"/>
              </a:rPr>
              <a:t>脚趾尖</a:t>
            </a:r>
            <a:r>
              <a:rPr lang="zh-CN" altLang="en-US">
                <a:sym typeface="微软雅黑" panose="020B0503020204020204" pitchFamily="34" charset="-122"/>
              </a:rPr>
              <a:t>（腿部）</a:t>
            </a:r>
            <a:endParaRPr lang="en-US" altLang="zh-CN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en-US" altLang="zh-CN">
                <a:sym typeface="微软雅黑" panose="020B0503020204020204" pitchFamily="34" charset="-122"/>
              </a:rPr>
              <a:t>group3</a:t>
            </a:r>
            <a:r>
              <a:rPr lang="zh-CN" altLang="en-US">
                <a:sym typeface="微软雅黑" panose="020B0503020204020204" pitchFamily="34" charset="-122"/>
              </a:rPr>
              <a:t>与控制器连接父子关系</a:t>
            </a:r>
            <a:r>
              <a:rPr lang="en-US" altLang="zh-CN">
                <a:sym typeface="微软雅黑" panose="020B0503020204020204" pitchFamily="34" charset="-122"/>
              </a:rPr>
              <a:t>P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5. group3</a:t>
            </a:r>
            <a:r>
              <a:rPr lang="zh-CN" altLang="en-US">
                <a:sym typeface="微软雅黑" panose="020B0503020204020204" pitchFamily="34" charset="-122"/>
              </a:rPr>
              <a:t>打组</a:t>
            </a:r>
            <a:r>
              <a:rPr lang="en-US" altLang="zh-CN">
                <a:sym typeface="微软雅黑" panose="020B0503020204020204" pitchFamily="34" charset="-122"/>
              </a:rPr>
              <a:t>group4</a:t>
            </a:r>
            <a:r>
              <a:rPr lang="zh-CN" altLang="en-US">
                <a:sym typeface="微软雅黑" panose="020B0503020204020204" pitchFamily="34" charset="-122"/>
              </a:rPr>
              <a:t>，修改轴心点至</a:t>
            </a:r>
            <a:r>
              <a:rPr lang="zh-CN" altLang="en-US" sz="2400" b="1">
                <a:solidFill>
                  <a:srgbClr val="FF0000"/>
                </a:solidFill>
                <a:sym typeface="微软雅黑" panose="020B0503020204020204" pitchFamily="34" charset="-122"/>
              </a:rPr>
              <a:t>模型的脚跟底部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615713D7-5524-43F2-A8C7-C7C0151D4D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9" name="TextBox 5">
            <a:extLst>
              <a:ext uri="{FF2B5EF4-FFF2-40B4-BE49-F238E27FC236}">
                <a16:creationId xmlns:a16="http://schemas.microsoft.com/office/drawing/2014/main" id="{1DC99E42-B5DF-4DD0-B7E8-94AA454D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9911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6.1.4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下肢控制器添加驱动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300" name="TextBox 8">
            <a:extLst>
              <a:ext uri="{FF2B5EF4-FFF2-40B4-BE49-F238E27FC236}">
                <a16:creationId xmlns:a16="http://schemas.microsoft.com/office/drawing/2014/main" id="{916C739A-BCA5-4A0D-9184-F4FA046A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0294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选择脚部控制盒子，为其添加属性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锁定并隐藏缩放属性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302" name="Picture 6" descr="无标题">
            <a:extLst>
              <a:ext uri="{FF2B5EF4-FFF2-40B4-BE49-F238E27FC236}">
                <a16:creationId xmlns:a16="http://schemas.microsoft.com/office/drawing/2014/main" id="{B9CF6286-3BE4-4457-A56C-4E8F76DD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27350"/>
            <a:ext cx="6337300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77D77A69-6D92-4367-9EF8-81C32D7210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TextBox 5">
            <a:extLst>
              <a:ext uri="{FF2B5EF4-FFF2-40B4-BE49-F238E27FC236}">
                <a16:creationId xmlns:a16="http://schemas.microsoft.com/office/drawing/2014/main" id="{769CB0A9-E54E-4B7E-B569-4FA1B2EB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9911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6.1.4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下肢控制器添加驱动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324" name="TextBox 8">
            <a:extLst>
              <a:ext uri="{FF2B5EF4-FFF2-40B4-BE49-F238E27FC236}">
                <a16:creationId xmlns:a16="http://schemas.microsoft.com/office/drawing/2014/main" id="{AE182799-C906-4E6C-8832-EC17938F2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0294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设置驱动关键帧：行走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1.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5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group1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2.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7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group1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35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3.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10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group1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4.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5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group3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5.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7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group3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6.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10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group3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40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7.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5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group4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8.  walk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group4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-45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FD198441-2496-46D5-B3BE-3D78AE5762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TextBox 5">
            <a:extLst>
              <a:ext uri="{FF2B5EF4-FFF2-40B4-BE49-F238E27FC236}">
                <a16:creationId xmlns:a16="http://schemas.microsoft.com/office/drawing/2014/main" id="{DC2B0A73-9B32-4B9A-9D74-1E388155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9911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6.1.4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下肢控制器添加驱动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348" name="TextBox 8">
            <a:extLst>
              <a:ext uri="{FF2B5EF4-FFF2-40B4-BE49-F238E27FC236}">
                <a16:creationId xmlns:a16="http://schemas.microsoft.com/office/drawing/2014/main" id="{5ACEB7F8-5D33-4FD7-9355-8FBBFB99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0294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7349" name="Picture 5" descr="无标题">
            <a:extLst>
              <a:ext uri="{FF2B5EF4-FFF2-40B4-BE49-F238E27FC236}">
                <a16:creationId xmlns:a16="http://schemas.microsoft.com/office/drawing/2014/main" id="{C7B44393-BA8C-48E6-929C-A9AAFA1B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3168650" cy="2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 descr="无标题">
            <a:extLst>
              <a:ext uri="{FF2B5EF4-FFF2-40B4-BE49-F238E27FC236}">
                <a16:creationId xmlns:a16="http://schemas.microsoft.com/office/drawing/2014/main" id="{C3D38674-390C-40AE-9F43-5BA89CFE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16113"/>
            <a:ext cx="3240087" cy="2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1" name="Picture 7" descr="无标题">
            <a:extLst>
              <a:ext uri="{FF2B5EF4-FFF2-40B4-BE49-F238E27FC236}">
                <a16:creationId xmlns:a16="http://schemas.microsoft.com/office/drawing/2014/main" id="{FA0A75ED-F37A-432F-AC23-FC387FD4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3168650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2" name="Picture 8" descr="无标题">
            <a:extLst>
              <a:ext uri="{FF2B5EF4-FFF2-40B4-BE49-F238E27FC236}">
                <a16:creationId xmlns:a16="http://schemas.microsoft.com/office/drawing/2014/main" id="{EC335455-3B2E-4EEC-AC05-76FEE621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33825"/>
            <a:ext cx="3240087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C0D45ED3-892B-45A4-AA77-614225F400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下肢骨骼装配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TextBox 5">
            <a:extLst>
              <a:ext uri="{FF2B5EF4-FFF2-40B4-BE49-F238E27FC236}">
                <a16:creationId xmlns:a16="http://schemas.microsoft.com/office/drawing/2014/main" id="{B21F13DD-CBE4-49C9-BCB8-B418B065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4991100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6.1.4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下肢控制器添加驱动</a:t>
            </a:r>
            <a:endParaRPr lang="en-US" altLang="zh-CN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372" name="TextBox 8">
            <a:extLst>
              <a:ext uri="{FF2B5EF4-FFF2-40B4-BE49-F238E27FC236}">
                <a16:creationId xmlns:a16="http://schemas.microsoft.com/office/drawing/2014/main" id="{30BD61DF-E8B8-40D0-98CF-54C6728E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70294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驱动脚尖：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 Toe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1. Top Toe 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5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group2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2. Top Toe 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10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group2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-90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微软雅黑" panose="020B0503020204020204" pitchFamily="34" charset="-122"/>
              </a:rPr>
              <a:t>3. Top Toe 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0          </a:t>
            </a:r>
            <a:r>
              <a:rPr lang="zh-CN" altLang="en-US">
                <a:sym typeface="微软雅黑" panose="020B0503020204020204" pitchFamily="34" charset="-122"/>
              </a:rPr>
              <a:t>驱动          </a:t>
            </a:r>
            <a:r>
              <a:rPr lang="en-US" altLang="zh-CN">
                <a:sym typeface="微软雅黑" panose="020B0503020204020204" pitchFamily="34" charset="-122"/>
              </a:rPr>
              <a:t>group2 Rotate X</a:t>
            </a:r>
            <a:r>
              <a:rPr lang="zh-CN" altLang="en-US">
                <a:sym typeface="微软雅黑" panose="020B0503020204020204" pitchFamily="34" charset="-122"/>
              </a:rPr>
              <a:t>：</a:t>
            </a:r>
            <a:r>
              <a:rPr lang="en-US" altLang="zh-CN">
                <a:sym typeface="微软雅黑" panose="020B0503020204020204" pitchFamily="34" charset="-122"/>
              </a:rPr>
              <a:t>90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（脚趾上下旋转运动动作）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Pages>0</Pages>
  <Words>1150</Words>
  <Characters>0</Characters>
  <Application>Microsoft Office PowerPoint</Application>
  <DocSecurity>0</DocSecurity>
  <PresentationFormat>全屏显示(4:3)</PresentationFormat>
  <Lines>0</Lines>
  <Paragraphs>139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Calibri</vt:lpstr>
      <vt:lpstr>Verdana</vt:lpstr>
      <vt:lpstr>微软雅黑</vt:lpstr>
      <vt:lpstr>Arial Unicode MS</vt:lpstr>
      <vt:lpstr>Office 主题​​</vt:lpstr>
      <vt:lpstr>骨骼的装配</vt:lpstr>
      <vt:lpstr>目录</vt:lpstr>
      <vt:lpstr>6.1 下肢骨骼装配</vt:lpstr>
      <vt:lpstr>6.1 下肢骨骼装配</vt:lpstr>
      <vt:lpstr>6.1 下肢骨骼装配</vt:lpstr>
      <vt:lpstr>6.1 下肢骨骼装配</vt:lpstr>
      <vt:lpstr>6.1 下肢骨骼装配</vt:lpstr>
      <vt:lpstr>6.1 下肢骨骼装配</vt:lpstr>
      <vt:lpstr>6.1 下肢骨骼装配</vt:lpstr>
      <vt:lpstr>6.1 下肢骨骼装配</vt:lpstr>
      <vt:lpstr>6.2 手臂骨骼装配</vt:lpstr>
      <vt:lpstr>6.2 手臂骨骼装配</vt:lpstr>
      <vt:lpstr>6.3 脖子骨骼装配</vt:lpstr>
      <vt:lpstr>6.3 脖子骨骼装配</vt:lpstr>
      <vt:lpstr>6.3 脖子骨骼装配</vt:lpstr>
      <vt:lpstr>6.4 腰部骨骼装配</vt:lpstr>
      <vt:lpstr>6.4 腰部骨骼装配</vt:lpstr>
      <vt:lpstr>6.4 腰部骨骼装配</vt:lpstr>
      <vt:lpstr>6.4 腰部骨骼装配</vt:lpstr>
      <vt:lpstr>6.4 腰部骨骼装配</vt:lpstr>
      <vt:lpstr>6.4 腰部骨骼装配</vt:lpstr>
      <vt:lpstr>6.5 耳朵骨骼的装配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CO CO</cp:lastModifiedBy>
  <cp:revision>88</cp:revision>
  <dcterms:created xsi:type="dcterms:W3CDTF">2011-03-30T14:55:00Z</dcterms:created>
  <dcterms:modified xsi:type="dcterms:W3CDTF">2019-11-22T09:01:44Z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