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546" y="-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2019/10/18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365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7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2019/10/18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8643" y="2364740"/>
            <a:ext cx="11054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之 While 循环语句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  顾：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8105" y="1422400"/>
            <a:ext cx="908685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200" dirty="0">
                <a:uFillTx/>
                <a:latin typeface="+mj-lt"/>
                <a:ea typeface="+mj-ea"/>
                <a:cs typeface="+mj-cs"/>
              </a:rPr>
              <a:t>1.</a:t>
            </a:r>
            <a:r>
              <a:rPr lang="zh-CN" altLang="en-US" sz="2800" b="1" spc="200" dirty="0">
                <a:uFillTx/>
                <a:latin typeface="+mj-lt"/>
                <a:ea typeface="+mj-ea"/>
                <a:cs typeface="+mj-cs"/>
              </a:rPr>
              <a:t>用户输入一个整型数，求该数的阶乘</a:t>
            </a:r>
          </a:p>
          <a:p>
            <a:endParaRPr lang="zh-CN" altLang="en-US" sz="2800" b="1" spc="200" dirty="0">
              <a:uFillTx/>
              <a:latin typeface="+mj-lt"/>
              <a:ea typeface="+mj-ea"/>
              <a:cs typeface="+mj-cs"/>
            </a:endParaRPr>
          </a:p>
          <a:p>
            <a:endParaRPr lang="zh-CN" altLang="en-US" sz="2800" b="1" spc="200" dirty="0">
              <a:uFillTx/>
              <a:latin typeface="+mj-lt"/>
              <a:ea typeface="+mj-ea"/>
              <a:cs typeface="+mj-cs"/>
            </a:endParaRPr>
          </a:p>
          <a:p>
            <a:r>
              <a:rPr lang="en-US" altLang="zh-CN" sz="2800" b="1" spc="200" dirty="0">
                <a:uFillTx/>
                <a:latin typeface="+mj-lt"/>
                <a:ea typeface="+mj-ea"/>
                <a:cs typeface="+mj-cs"/>
              </a:rPr>
              <a:t>2. 使用for循环实现输出2-3+4-5+6.....+100的和</a:t>
            </a:r>
          </a:p>
          <a:p>
            <a:endParaRPr lang="zh-CN" altLang="en-US" sz="2800" b="1" spc="200" dirty="0">
              <a:uFillTx/>
              <a:latin typeface="+mj-lt"/>
              <a:ea typeface="+mj-ea"/>
              <a:cs typeface="+mj-cs"/>
            </a:endParaRPr>
          </a:p>
          <a:p>
            <a:endParaRPr lang="zh-CN" altLang="en-US" sz="2800" b="1" spc="200" dirty="0">
              <a:uFillTx/>
              <a:latin typeface="+mj-lt"/>
              <a:ea typeface="+mj-ea"/>
              <a:cs typeface="+mj-cs"/>
            </a:endParaRPr>
          </a:p>
          <a:p>
            <a:r>
              <a:rPr lang="en-US" altLang="zh-CN" sz="2800" b="1" spc="200" dirty="0">
                <a:uFillTx/>
                <a:latin typeface="+mj-lt"/>
                <a:ea typeface="+mj-ea"/>
                <a:cs typeface="+mj-cs"/>
              </a:rPr>
              <a:t>3.</a:t>
            </a:r>
            <a:r>
              <a:rPr lang="zh-CN" altLang="en-US" sz="2800" b="1" spc="200" dirty="0">
                <a:uFillTx/>
                <a:latin typeface="+mj-lt"/>
                <a:ea typeface="+mj-ea"/>
                <a:cs typeface="+mj-cs"/>
              </a:rPr>
              <a:t>打印如右图所示三角形图案</a:t>
            </a:r>
          </a:p>
          <a:p>
            <a:endParaRPr lang="zh-CN" altLang="en-US" sz="2800" b="1" spc="200" dirty="0"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815" y="3806190"/>
            <a:ext cx="3496310" cy="2717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1" descr="C:\Users\Administrator\AppData\Roaming\Tencent\Users\958007736\QQ\WinTemp\RichOle\A`M8B2}X%P(SH}]@OWT7ME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145" y="1141730"/>
            <a:ext cx="3719195" cy="4919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Rectangle 3"/>
          <p:cNvSpPr txBox="1"/>
          <p:nvPr/>
        </p:nvSpPr>
        <p:spPr>
          <a:xfrm>
            <a:off x="108268" y="465773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语法：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语句中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&lt;condition&gt;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是布尔表达式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&lt;body&gt;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循环体是一条或多条语句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当条件为真时，循环体重复执行</a:t>
            </a:r>
            <a:endParaRPr lang="en-US" altLang="zh-CN" sz="2000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当条件为假时，循环终止</a:t>
            </a:r>
            <a:endParaRPr lang="en-US" altLang="zh-CN" sz="2000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循环中，条件总是在循环顶部被判断，即在循环体执行之前，这种结构又被称为前测循环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894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155" y="1057593"/>
            <a:ext cx="4162425" cy="1733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006faQNTgw1f5wnm06h3ug30ci08cak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90" y="1607185"/>
            <a:ext cx="6745605" cy="4497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9275" y="610235"/>
            <a:ext cx="5325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示  例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5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5" y="1769110"/>
            <a:ext cx="4670425" cy="2347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Rectangle 3"/>
          <p:cNvSpPr txBox="1"/>
          <p:nvPr/>
        </p:nvSpPr>
        <p:spPr>
          <a:xfrm>
            <a:off x="806450" y="885825"/>
            <a:ext cx="10149205" cy="53765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下面是使用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循环完成从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的求和打印平均值的例子：</a:t>
            </a: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如果循环体忘记累加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，条件判断一直为真，循环体将一直执行，这就是所谓的死循环。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这时通常使用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&lt;Ctrl&gt;+c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来终止一个程序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05" y="2331720"/>
            <a:ext cx="4940935" cy="27990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105" y="2331720"/>
            <a:ext cx="3496310" cy="271716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162040" y="3072765"/>
            <a:ext cx="2066290" cy="1316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195" y="441960"/>
            <a:ext cx="114369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下面是使用while循环嵌套在控制台连续输出五行 * ,每一行星号的数量依次递增的例子：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/>
              <a:t>While-else</a:t>
            </a:r>
          </a:p>
        </p:txBody>
      </p:sp>
      <p:sp>
        <p:nvSpPr>
          <p:cNvPr id="6" name="右箭头 5"/>
          <p:cNvSpPr/>
          <p:nvPr/>
        </p:nvSpPr>
        <p:spPr>
          <a:xfrm>
            <a:off x="6475730" y="3258820"/>
            <a:ext cx="1993900" cy="103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2120" y="1663700"/>
            <a:ext cx="746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用</a:t>
            </a:r>
            <a:r>
              <a:rPr lang="en-US" altLang="zh-CN" sz="2400" b="1"/>
              <a:t>While-else</a:t>
            </a:r>
            <a:r>
              <a:rPr lang="zh-CN" altLang="en-US" sz="2400" b="1"/>
              <a:t>语句判断所输入数据是否小于</a:t>
            </a:r>
            <a:r>
              <a:rPr lang="en-US" altLang="zh-CN" sz="2400" b="1"/>
              <a:t>5</a:t>
            </a:r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2745740"/>
            <a:ext cx="5449570" cy="19742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630" y="3044190"/>
            <a:ext cx="3028950" cy="1254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17370" y="5087620"/>
            <a:ext cx="6028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break </a:t>
            </a:r>
            <a:r>
              <a:rPr lang="zh-CN" altLang="en-US" sz="2400"/>
              <a:t>跳出循环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4535" y="395605"/>
            <a:ext cx="4579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作   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15135" y="1063625"/>
            <a:ext cx="7902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1.</a:t>
            </a:r>
            <a:r>
              <a:rPr lang="zh-CN" altLang="en-US" sz="2400" b="1" dirty="0">
                <a:sym typeface="+mn-ea"/>
              </a:rPr>
              <a:t>判断一个数是否为奇数</a:t>
            </a:r>
            <a:endParaRPr lang="en-US" altLang="zh-CN" sz="2400" b="1" dirty="0">
              <a:sym typeface="+mn-ea"/>
            </a:endParaRPr>
          </a:p>
          <a:p>
            <a:endParaRPr lang="en-US" altLang="zh-CN" sz="2400" b="1" dirty="0" smtClean="0"/>
          </a:p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</a:t>
            </a:r>
            <a:r>
              <a:rPr lang="zh-CN" altLang="en-US" sz="2400" b="1" dirty="0"/>
              <a:t>计算0～100之间所有偶数的累积</a:t>
            </a:r>
            <a:r>
              <a:rPr lang="zh-CN" altLang="en-US" sz="2400" b="1" dirty="0" smtClean="0"/>
              <a:t>求和</a:t>
            </a:r>
            <a:endParaRPr lang="en-US" altLang="zh-CN" sz="2400" b="1" dirty="0">
              <a:sym typeface="+mn-ea"/>
            </a:endParaRPr>
          </a:p>
          <a:p>
            <a:endParaRPr lang="en-US" altLang="zh-CN" sz="2400" b="1" dirty="0">
              <a:sym typeface="+mn-ea"/>
            </a:endParaRPr>
          </a:p>
          <a:p>
            <a:r>
              <a:rPr lang="en-US" altLang="zh-CN" sz="2400" b="1" dirty="0">
                <a:sym typeface="+mn-ea"/>
              </a:rPr>
              <a:t>3.</a:t>
            </a:r>
            <a:r>
              <a:rPr lang="en-US" altLang="zh-CN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2.</a:t>
            </a:r>
            <a:r>
              <a:rPr lang="zh-CN" altLang="en-US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猜数字游戏</a:t>
            </a:r>
            <a:endParaRPr lang="zh-CN" altLang="en-US" sz="2400" b="1" spc="200" dirty="0">
              <a:uFillTx/>
              <a:latin typeface="+mj-lt"/>
              <a:ea typeface="+mj-ea"/>
              <a:cs typeface="+mj-cs"/>
            </a:endParaRPr>
          </a:p>
          <a:p>
            <a:r>
              <a:rPr lang="zh-CN" altLang="en-US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     1</a:t>
            </a:r>
            <a:r>
              <a:rPr lang="en-US" altLang="zh-CN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&gt;</a:t>
            </a:r>
            <a:r>
              <a:rPr lang="zh-CN" altLang="en-US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zh-CN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先设定一个</a:t>
            </a:r>
            <a:r>
              <a:rPr lang="en-US" altLang="zh-CN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1~100</a:t>
            </a:r>
            <a:r>
              <a:rPr lang="zh-CN" altLang="en-US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的</a:t>
            </a:r>
            <a:r>
              <a:rPr lang="zh-CN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整数</a:t>
            </a:r>
            <a:r>
              <a:rPr lang="zh-CN" altLang="en-US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；</a:t>
            </a:r>
            <a:endParaRPr lang="zh-CN" altLang="en-US" sz="2400" b="1" spc="200" dirty="0">
              <a:uFillTx/>
              <a:latin typeface="+mj-lt"/>
              <a:ea typeface="+mj-ea"/>
              <a:cs typeface="+mj-cs"/>
            </a:endParaRPr>
          </a:p>
          <a:p>
            <a:r>
              <a:rPr lang="zh-CN" altLang="en-US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     2</a:t>
            </a:r>
            <a:r>
              <a:rPr lang="en-US" altLang="zh-CN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&gt;</a:t>
            </a:r>
            <a:r>
              <a:rPr lang="zh-CN" altLang="en-US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 用户总共有5次猜数字的机会；</a:t>
            </a:r>
            <a:endParaRPr lang="zh-CN" altLang="en-US" sz="2400" b="1" spc="200" dirty="0">
              <a:uFillTx/>
              <a:latin typeface="+mj-lt"/>
              <a:ea typeface="+mj-ea"/>
              <a:cs typeface="+mj-cs"/>
            </a:endParaRPr>
          </a:p>
          <a:p>
            <a:r>
              <a:rPr lang="zh-CN" altLang="en-US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     3</a:t>
            </a:r>
            <a:r>
              <a:rPr lang="en-US" altLang="zh-CN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&gt;</a:t>
            </a:r>
            <a:r>
              <a:rPr lang="zh-CN" altLang="en-US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 如果用户猜测的数字大于系统给出的数字，打印“too big”；</a:t>
            </a:r>
            <a:endParaRPr lang="zh-CN" altLang="en-US" sz="2400" b="1" spc="200" dirty="0">
              <a:uFillTx/>
              <a:latin typeface="+mj-lt"/>
              <a:ea typeface="+mj-ea"/>
              <a:cs typeface="+mj-cs"/>
            </a:endParaRPr>
          </a:p>
          <a:p>
            <a:r>
              <a:rPr lang="zh-CN" altLang="en-US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     4</a:t>
            </a:r>
            <a:r>
              <a:rPr lang="en-US" altLang="zh-CN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&gt;</a:t>
            </a:r>
            <a:r>
              <a:rPr lang="zh-CN" altLang="en-US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 如果用户猜测的数字小于系统给出的数字，打印"too small";</a:t>
            </a:r>
            <a:endParaRPr lang="zh-CN" altLang="en-US" sz="2400" b="1" spc="200" dirty="0">
              <a:uFillTx/>
              <a:latin typeface="+mj-lt"/>
              <a:ea typeface="+mj-ea"/>
              <a:cs typeface="+mj-cs"/>
            </a:endParaRPr>
          </a:p>
          <a:p>
            <a:r>
              <a:rPr lang="zh-CN" altLang="en-US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     5</a:t>
            </a:r>
            <a:r>
              <a:rPr lang="en-US" altLang="zh-CN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&gt;</a:t>
            </a:r>
            <a:r>
              <a:rPr lang="zh-CN" altLang="en-US" sz="2400" b="1" spc="200" dirty="0">
                <a:uFillTx/>
                <a:latin typeface="+mj-lt"/>
                <a:ea typeface="+mj-ea"/>
                <a:cs typeface="+mj-cs"/>
                <a:sym typeface="+mn-ea"/>
              </a:rPr>
              <a:t> 如果用户猜测的数字等于系统给出的数字，打印"恭喜",并且退出循环；</a:t>
            </a:r>
            <a:endParaRPr lang="zh-CN" altLang="en-US" sz="2400" b="1" spc="200" dirty="0">
              <a:uFillTx/>
              <a:latin typeface="+mj-lt"/>
              <a:ea typeface="+mj-ea"/>
              <a:cs typeface="+mj-cs"/>
            </a:endParaRPr>
          </a:p>
          <a:p>
            <a:endParaRPr lang="zh-CN" altLang="en-US" sz="2400" b="1" dirty="0"/>
          </a:p>
          <a:p>
            <a:endParaRPr lang="zh-CN" altLang="en-US" sz="2400" b="1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232</Words>
  <Application>Microsoft Office PowerPoint</Application>
  <PresentationFormat>自定义</PresentationFormat>
  <Paragraphs>44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回  顾：</vt:lpstr>
      <vt:lpstr>PowerPoint 演示文稿</vt:lpstr>
      <vt:lpstr>PowerPoint 演示文稿</vt:lpstr>
      <vt:lpstr>PowerPoint 演示文稿</vt:lpstr>
      <vt:lpstr>PowerPoint 演示文稿</vt:lpstr>
      <vt:lpstr>While-else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9</cp:revision>
  <dcterms:created xsi:type="dcterms:W3CDTF">2019-10-15T12:11:00Z</dcterms:created>
  <dcterms:modified xsi:type="dcterms:W3CDTF">2019-10-18T00:22:53Z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