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 id="2147483660" r:id="rId3"/>
  </p:sldMasterIdLst>
  <p:notesMasterIdLst>
    <p:notesMasterId r:id="rId5"/>
  </p:notesMasterIdLst>
  <p:handoutMasterIdLst>
    <p:handoutMasterId r:id="rId44"/>
  </p:handoutMasterIdLst>
  <p:sldIdLst>
    <p:sldId id="395" r:id="rId4"/>
    <p:sldId id="334" r:id="rId6"/>
    <p:sldId id="335" r:id="rId7"/>
    <p:sldId id="336" r:id="rId8"/>
    <p:sldId id="337" r:id="rId9"/>
    <p:sldId id="338" r:id="rId10"/>
    <p:sldId id="339" r:id="rId11"/>
    <p:sldId id="340" r:id="rId12"/>
    <p:sldId id="341" r:id="rId13"/>
    <p:sldId id="342" r:id="rId14"/>
    <p:sldId id="343" r:id="rId15"/>
    <p:sldId id="344" r:id="rId16"/>
    <p:sldId id="345" r:id="rId17"/>
    <p:sldId id="346" r:id="rId18"/>
    <p:sldId id="347" r:id="rId19"/>
    <p:sldId id="348" r:id="rId20"/>
    <p:sldId id="349" r:id="rId21"/>
    <p:sldId id="350" r:id="rId22"/>
    <p:sldId id="351" r:id="rId23"/>
    <p:sldId id="352" r:id="rId24"/>
    <p:sldId id="353" r:id="rId25"/>
    <p:sldId id="354" r:id="rId26"/>
    <p:sldId id="355" r:id="rId27"/>
    <p:sldId id="356" r:id="rId28"/>
    <p:sldId id="357" r:id="rId29"/>
    <p:sldId id="358" r:id="rId30"/>
    <p:sldId id="359" r:id="rId31"/>
    <p:sldId id="360" r:id="rId32"/>
    <p:sldId id="361" r:id="rId33"/>
    <p:sldId id="362" r:id="rId34"/>
    <p:sldId id="363" r:id="rId35"/>
    <p:sldId id="364" r:id="rId36"/>
    <p:sldId id="365" r:id="rId37"/>
    <p:sldId id="366" r:id="rId38"/>
    <p:sldId id="372" r:id="rId39"/>
    <p:sldId id="368" r:id="rId40"/>
    <p:sldId id="369" r:id="rId41"/>
    <p:sldId id="370" r:id="rId42"/>
    <p:sldId id="371" r:id="rId43"/>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effrey Holcomb" initials="" lastIdx="3" clrIdx="0"/>
  <p:cmAuthor id="1" name="Ruchi Sachdev" initials="" lastIdx="8" clrIdx="1"/>
  <p:cmAuthor id="2" name="Sarah Reusché" initials="" lastIdx="13" clrIdx="2"/>
  <p:cmAuthor id="3" name="Nitin Shankar" initials="" lastIdx="6" clrIdx="3"/>
  <p:cmAuthor id="4" name="Kristen Flathman" initials="" lastIdx="1" clrIdx="4"/>
  <p:cmAuthor id="5" name="Ben Schroeter" initials=""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000"/>
    <a:srgbClr val="2A446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40F9630F-82C1-40B7-BC3A-925EFCFF5E92}" styleName="Table_0">
    <a:wholeTbl>
      <a:tcTxStyle>
        <a:schemeClr val="dk1"/>
        <a:latin typeface="Arial"/>
        <a:ea typeface="Arial"/>
        <a:cs typeface="Arial"/>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12700" cap="flat" cmpd="sng">
              <a:solidFill>
                <a:schemeClr val="accent1"/>
              </a:solidFill>
              <a:prstDash val="solid"/>
              <a:round/>
              <a:headEnd type="none" w="med" len="med"/>
              <a:tailEnd type="none" w="med" len="med"/>
            </a:ln>
          </a:top>
          <a:bottom>
            <a:ln w="12700" cap="flat" cmpd="sng">
              <a:solidFill>
                <a:schemeClr val="accent1"/>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ap="flat" cmpd="sng">
              <a:solidFill>
                <a:schemeClr val="accent1"/>
              </a:solidFill>
              <a:prstDash val="solid"/>
              <a:round/>
              <a:headEnd type="none" w="med" len="med"/>
              <a:tailEnd type="none" w="med" len="med"/>
            </a:ln>
          </a:top>
        </a:tcBdr>
        <a:fill>
          <a:solidFill>
            <a:srgbClr val="FFFFFF">
              <a:alpha val="0"/>
            </a:srgbClr>
          </a:solidFill>
        </a:fill>
      </a:tcStyle>
    </a:lastRow>
    <a:firstRow>
      <a:tcTxStyle b="on"/>
      <a:tcStyle>
        <a:tcBdr>
          <a:bottom>
            <a:ln w="12700" cap="flat" cmpd="sng">
              <a:solidFill>
                <a:schemeClr val="accent1"/>
              </a:solidFill>
              <a:prstDash val="solid"/>
              <a:round/>
              <a:headEnd type="none" w="med" len="med"/>
              <a:tailEnd type="none" w="med" len="med"/>
            </a:ln>
          </a:bottom>
        </a:tcBdr>
        <a:fill>
          <a:solidFill>
            <a:srgbClr val="FFFFFF">
              <a:alpha val="0"/>
            </a:srgbClr>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46" autoAdjust="0"/>
    <p:restoredTop sz="86364" autoAdjust="0"/>
  </p:normalViewPr>
  <p:slideViewPr>
    <p:cSldViewPr snapToGrid="0" snapToObjects="1">
      <p:cViewPr varScale="1">
        <p:scale>
          <a:sx n="114" d="100"/>
          <a:sy n="114" d="100"/>
        </p:scale>
        <p:origin x="1500" y="108"/>
      </p:cViewPr>
      <p:guideLst>
        <p:guide orient="horz" pos="2160"/>
        <p:guide pos="2880"/>
      </p:guideLst>
    </p:cSldViewPr>
  </p:slideViewPr>
  <p:outlineViewPr>
    <p:cViewPr>
      <p:scale>
        <a:sx n="33" d="100"/>
        <a:sy n="33" d="100"/>
      </p:scale>
      <p:origin x="0" y="-15744"/>
    </p:cViewPr>
  </p:outlineViewPr>
  <p:notesTextViewPr>
    <p:cViewPr>
      <p:scale>
        <a:sx n="100" d="100"/>
        <a:sy n="100" d="100"/>
      </p:scale>
      <p:origin x="0" y="0"/>
    </p:cViewPr>
  </p:notesTextViewPr>
  <p:sorterViewPr>
    <p:cViewPr>
      <p:scale>
        <a:sx n="66" d="100"/>
        <a:sy n="66" d="100"/>
      </p:scale>
      <p:origin x="0" y="-405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8" Type="http://schemas.openxmlformats.org/officeDocument/2006/relationships/commentAuthors" Target="commentAuthors.xml"/><Relationship Id="rId47" Type="http://schemas.openxmlformats.org/officeDocument/2006/relationships/tableStyles" Target="tableStyles.xml"/><Relationship Id="rId46" Type="http://schemas.openxmlformats.org/officeDocument/2006/relationships/viewProps" Target="viewProps.xml"/><Relationship Id="rId45" Type="http://schemas.openxmlformats.org/officeDocument/2006/relationships/presProps" Target="presProps.xml"/><Relationship Id="rId44" Type="http://schemas.openxmlformats.org/officeDocument/2006/relationships/handoutMaster" Target="handoutMasters/handoutMaster1.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885CB01-6679-D646-ACB3-8B04B786C15F}" type="datetimeFigureOut">
              <a:rPr lang="en-US" smtClean="0"/>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AC0F4D-8A6F-1C4A-B6BF-1558431E4F79}" type="slidenum">
              <a:rPr lang="en-US" smtClean="0"/>
            </a:fld>
            <a:endParaRPr lang="en-US"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457200" marR="0" lvl="1"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914400" marR="0" lvl="2"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371600" marR="0" lvl="3"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1828800" marR="0" lvl="4"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286000" marR="0" lvl="5"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2743200" marR="0" lvl="6"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200400" marR="0" lvl="7"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3657600" marR="0" lvl="8"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dirty="0"/>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457200" marR="0" lvl="1"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914400" marR="0" lvl="2"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371600" marR="0" lvl="3"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1828800" marR="0" lvl="4"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286000" marR="0" lvl="5"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2743200" marR="0" lvl="6"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200400" marR="0" lvl="7"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3657600" marR="0" lvl="8"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dirty="0"/>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457200" marR="0" lvl="1" indent="0" algn="l" rtl="0">
              <a:spcBef>
                <a:spcPts val="0"/>
              </a:spcBef>
              <a:buNone/>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914400" marR="0" lvl="2" indent="0" algn="l" rtl="0">
              <a:spcBef>
                <a:spcPts val="0"/>
              </a:spcBef>
              <a:buNone/>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371600" marR="0" lvl="3" indent="0" algn="l" rtl="0">
              <a:spcBef>
                <a:spcPts val="0"/>
              </a:spcBef>
              <a:buNone/>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1828800" marR="0" lvl="4" indent="0" algn="l" rtl="0">
              <a:spcBef>
                <a:spcPts val="0"/>
              </a:spcBef>
              <a:buNone/>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286000" marR="0" lvl="5" indent="0" algn="l" rtl="0">
              <a:spcBef>
                <a:spcPts val="0"/>
              </a:spcBef>
              <a:buNone/>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2743200" marR="0" lvl="6" indent="0" algn="l" rtl="0">
              <a:spcBef>
                <a:spcPts val="0"/>
              </a:spcBef>
              <a:buNone/>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200400" marR="0" lvl="7" indent="0" algn="l" rtl="0">
              <a:spcBef>
                <a:spcPts val="0"/>
              </a:spcBef>
              <a:buNone/>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3657600" marR="0" lvl="8" indent="0" algn="l" rtl="0">
              <a:spcBef>
                <a:spcPts val="0"/>
              </a:spcBef>
              <a:buNone/>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457200" marR="0" lvl="1"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914400" marR="0" lvl="2"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371600" marR="0" lvl="3"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1828800" marR="0" lvl="4"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286000" marR="0" lvl="5"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2743200" marR="0" lvl="6"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200400" marR="0" lvl="7"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3657600" marR="0" lvl="8"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dirty="0"/>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Arial" panose="020B0604020202020204"/>
                <a:ea typeface="Arial" panose="020B0604020202020204"/>
                <a:cs typeface="Arial" panose="020B0604020202020204"/>
                <a:sym typeface="Arial" panose="020B0604020202020204"/>
              </a:rPr>
            </a:fld>
            <a:endParaRPr lang="en-US" sz="1200" b="0" i="0" u="none" strike="noStrike" cap="none" dirty="0">
              <a:solidFill>
                <a:schemeClr val="dk1"/>
              </a:solidFill>
              <a:latin typeface="Arial" panose="020B0604020202020204"/>
              <a:ea typeface="Arial" panose="020B0604020202020204"/>
              <a:cs typeface="Arial" panose="020B0604020202020204"/>
              <a:sym typeface="Arial" panose="020B0604020202020204"/>
            </a:endParaRPr>
          </a:p>
        </p:txBody>
      </p:sp>
    </p:spTree>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dirty="0">
                <a:solidFill>
                  <a:schemeClr val="dk1"/>
                </a:solidFill>
                <a:latin typeface="Arial" panose="020B0604020202020204"/>
                <a:ea typeface="Arial" panose="020B0604020202020204"/>
                <a:cs typeface="Arial" panose="020B0604020202020204"/>
                <a:sym typeface="Arial" panose="020B0604020202020204"/>
              </a:rPr>
              <a:t>If this PowerPoint presentation contains mathematical equations, you may need to check that your computer has the following installed:</a:t>
            </a:r>
            <a:endParaRPr lang="en-US" sz="1200" b="0" i="0" u="none" strike="noStrike" kern="1200" cap="none" dirty="0">
              <a:solidFill>
                <a:schemeClr val="dk1"/>
              </a:solidFill>
              <a:latin typeface="Arial" panose="020B0604020202020204"/>
              <a:ea typeface="Arial" panose="020B0604020202020204"/>
              <a:cs typeface="Arial" panose="020B0604020202020204"/>
              <a:sym typeface="Arial" panose="020B0604020202020204"/>
            </a:endParaRPr>
          </a:p>
          <a:p>
            <a:r>
              <a:rPr lang="en-US" sz="1200" b="0" i="0" u="none" strike="noStrike" kern="1200" cap="none" dirty="0">
                <a:solidFill>
                  <a:schemeClr val="dk1"/>
                </a:solidFill>
                <a:latin typeface="Arial" panose="020B0604020202020204"/>
                <a:ea typeface="Arial" panose="020B0604020202020204"/>
                <a:cs typeface="Arial" panose="020B0604020202020204"/>
                <a:sym typeface="Arial" panose="020B0604020202020204"/>
              </a:rPr>
              <a:t>1) MathType Plugin</a:t>
            </a:r>
            <a:endParaRPr lang="en-US" sz="1200" b="0" i="0" u="none" strike="noStrike" kern="1200" cap="none" dirty="0">
              <a:solidFill>
                <a:schemeClr val="dk1"/>
              </a:solidFill>
              <a:latin typeface="Arial" panose="020B0604020202020204"/>
              <a:ea typeface="Arial" panose="020B0604020202020204"/>
              <a:cs typeface="Arial" panose="020B0604020202020204"/>
              <a:sym typeface="Arial" panose="020B0604020202020204"/>
            </a:endParaRPr>
          </a:p>
          <a:p>
            <a:r>
              <a:rPr lang="en-US" sz="1200" b="0" i="0" u="none" strike="noStrike" kern="1200" cap="none" dirty="0">
                <a:solidFill>
                  <a:schemeClr val="dk1"/>
                </a:solidFill>
                <a:latin typeface="Arial" panose="020B0604020202020204"/>
                <a:ea typeface="Arial" panose="020B0604020202020204"/>
                <a:cs typeface="Arial" panose="020B0604020202020204"/>
                <a:sym typeface="Arial" panose="020B0604020202020204"/>
              </a:rPr>
              <a:t>2) Math Player (free versions available)</a:t>
            </a:r>
            <a:endParaRPr lang="en-US" sz="1200" b="0" i="0" u="none" strike="noStrike" kern="1200" cap="none" dirty="0">
              <a:solidFill>
                <a:schemeClr val="dk1"/>
              </a:solidFill>
              <a:latin typeface="Arial" panose="020B0604020202020204"/>
              <a:ea typeface="Arial" panose="020B0604020202020204"/>
              <a:cs typeface="Arial" panose="020B0604020202020204"/>
              <a:sym typeface="Arial" panose="020B0604020202020204"/>
            </a:endParaRPr>
          </a:p>
          <a:p>
            <a:r>
              <a:rPr lang="en-US" sz="1200" b="0" i="0" u="none" strike="noStrike" kern="1200" cap="none" dirty="0">
                <a:solidFill>
                  <a:schemeClr val="dk1"/>
                </a:solidFill>
                <a:latin typeface="Arial" panose="020B0604020202020204"/>
                <a:ea typeface="Arial" panose="020B0604020202020204"/>
                <a:cs typeface="Arial" panose="020B0604020202020204"/>
                <a:sym typeface="Arial" panose="020B0604020202020204"/>
              </a:rPr>
              <a:t>3) NVDA Reader (free versions available)</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panose="020B0604020202020204"/>
                <a:ea typeface="Arial" panose="020B0604020202020204"/>
                <a:cs typeface="Arial" panose="020B0604020202020204"/>
                <a:sym typeface="Arial" panose="020B0604020202020204"/>
              </a:rPr>
            </a:fld>
            <a:endParaRPr lang="en-US" sz="12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Shape 17"/>
        <p:cNvGrpSpPr/>
        <p:nvPr/>
      </p:nvGrpSpPr>
      <p:grpSpPr>
        <a:xfrm>
          <a:off x="0" y="0"/>
          <a:ext cx="0" cy="0"/>
          <a:chOff x="0" y="0"/>
          <a:chExt cx="0" cy="0"/>
        </a:xfrm>
      </p:grpSpPr>
      <p:sp>
        <p:nvSpPr>
          <p:cNvPr id="18" name="Shape 18"/>
          <p:cNvSpPr/>
          <p:nvPr/>
        </p:nvSpPr>
        <p:spPr>
          <a:xfrm>
            <a:off x="0" y="0"/>
            <a:ext cx="9144000" cy="3886200"/>
          </a:xfrm>
          <a:prstGeom prst="rect">
            <a:avLst/>
          </a:prstGeom>
          <a:solidFill>
            <a:srgbClr val="007FA3"/>
          </a:solidFill>
          <a:ln w="25400" cap="flat" cmpd="sng">
            <a:solidFill>
              <a:srgbClr val="007FA3"/>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dirty="0">
              <a:solidFill>
                <a:schemeClr val="lt1"/>
              </a:solidFill>
              <a:latin typeface="Arial" panose="020B0604020202020204"/>
              <a:ea typeface="Arial" panose="020B0604020202020204"/>
              <a:cs typeface="Arial" panose="020B0604020202020204"/>
              <a:sym typeface="Arial" panose="020B0604020202020204"/>
            </a:endParaRPr>
          </a:p>
        </p:txBody>
      </p:sp>
      <p:sp>
        <p:nvSpPr>
          <p:cNvPr id="19" name="Shape 19"/>
          <p:cNvSpPr txBox="1">
            <a:spLocks noGrp="1"/>
          </p:cNvSpPr>
          <p:nvPr>
            <p:ph type="ctrTitle"/>
          </p:nvPr>
        </p:nvSpPr>
        <p:spPr>
          <a:xfrm>
            <a:off x="685800" y="762000"/>
            <a:ext cx="7772400" cy="2838451"/>
          </a:xfrm>
          <a:prstGeom prst="rect">
            <a:avLst/>
          </a:prstGeom>
          <a:noFill/>
          <a:ln>
            <a:noFill/>
          </a:ln>
        </p:spPr>
        <p:txBody>
          <a:bodyPr lIns="91425" tIns="91425" rIns="91425" bIns="91425" anchor="b" anchorCtr="0"/>
          <a:lstStyle>
            <a:lvl1pPr marL="0" marR="0" lvl="0" indent="0" algn="l" rtl="0">
              <a:lnSpc>
                <a:spcPct val="100000"/>
              </a:lnSpc>
              <a:spcBef>
                <a:spcPts val="0"/>
              </a:spcBef>
              <a:buClr>
                <a:schemeClr val="lt1"/>
              </a:buClr>
              <a:buFont typeface="Times New Roman" panose="02020603050405020304"/>
              <a:buNone/>
              <a:defRPr sz="3600" b="1"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p:txBody>
      </p:sp>
      <p:sp>
        <p:nvSpPr>
          <p:cNvPr id="20" name="Shape 20"/>
          <p:cNvSpPr txBox="1">
            <a:spLocks noGrp="1"/>
          </p:cNvSpPr>
          <p:nvPr>
            <p:ph type="subTitle" idx="1"/>
          </p:nvPr>
        </p:nvSpPr>
        <p:spPr>
          <a:xfrm>
            <a:off x="674687" y="3962400"/>
            <a:ext cx="7794625"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panose="020B0604020202020204"/>
              <a:buNone/>
              <a:defRPr sz="1800" b="0" i="0" u="none" strike="noStrike" cap="none">
                <a:solidFill>
                  <a:schemeClr val="dk1"/>
                </a:solidFill>
                <a:latin typeface="+mn-lt"/>
                <a:ea typeface="Arial" panose="020B0604020202020204"/>
                <a:cs typeface="Arial" panose="020B0604020202020204"/>
                <a:sym typeface="Arial" panose="020B0604020202020204"/>
              </a:defRPr>
            </a:lvl1pPr>
            <a:lvl2pPr marL="457200" marR="0" lvl="1" indent="0" algn="ctr" rtl="0">
              <a:spcBef>
                <a:spcPts val="600"/>
              </a:spcBef>
              <a:buClr>
                <a:srgbClr val="007FA3"/>
              </a:buClr>
              <a:buFont typeface="Arial" panose="020B0604020202020204"/>
              <a:buNone/>
              <a:defRPr sz="1600" b="0" i="0" u="none" strike="noStrike" cap="none">
                <a:solidFill>
                  <a:srgbClr val="888888"/>
                </a:solidFill>
                <a:latin typeface="Arial" panose="020B0604020202020204"/>
                <a:ea typeface="Arial" panose="020B0604020202020204"/>
                <a:cs typeface="Arial" panose="020B0604020202020204"/>
                <a:sym typeface="Arial" panose="020B0604020202020204"/>
              </a:defRPr>
            </a:lvl2pPr>
            <a:lvl3pPr marL="914400" marR="0" lvl="2" indent="0" algn="ctr" rtl="0">
              <a:spcBef>
                <a:spcPts val="600"/>
              </a:spcBef>
              <a:buClr>
                <a:srgbClr val="007FA3"/>
              </a:buClr>
              <a:buFont typeface="Noto Sans Symbols"/>
              <a:buNone/>
              <a:defRPr sz="1600" b="0" i="0" u="none" strike="noStrike" cap="none">
                <a:solidFill>
                  <a:srgbClr val="888888"/>
                </a:solidFill>
                <a:latin typeface="Arial" panose="020B0604020202020204"/>
                <a:ea typeface="Arial" panose="020B0604020202020204"/>
                <a:cs typeface="Arial" panose="020B0604020202020204"/>
                <a:sym typeface="Arial" panose="020B0604020202020204"/>
              </a:defRPr>
            </a:lvl3pPr>
            <a:lvl4pPr marL="1371600" marR="0" lvl="3" indent="0" algn="ctr" rtl="0">
              <a:spcBef>
                <a:spcPts val="600"/>
              </a:spcBef>
              <a:buClr>
                <a:srgbClr val="007FA3"/>
              </a:buClr>
              <a:buFont typeface="Arial" panose="020B0604020202020204"/>
              <a:buNone/>
              <a:defRPr sz="1600" b="0" i="0" u="none" strike="noStrike" cap="none">
                <a:solidFill>
                  <a:srgbClr val="888888"/>
                </a:solidFill>
                <a:latin typeface="Arial" panose="020B0604020202020204"/>
                <a:ea typeface="Arial" panose="020B0604020202020204"/>
                <a:cs typeface="Arial" panose="020B0604020202020204"/>
                <a:sym typeface="Arial" panose="020B0604020202020204"/>
              </a:defRPr>
            </a:lvl4pPr>
            <a:lvl5pPr marL="1828800" marR="0" lvl="4" indent="0" algn="ctr" rtl="0">
              <a:spcBef>
                <a:spcPts val="600"/>
              </a:spcBef>
              <a:buClr>
                <a:srgbClr val="007FA3"/>
              </a:buClr>
              <a:buFont typeface="Arial" panose="020B0604020202020204"/>
              <a:buNone/>
              <a:defRPr sz="1600" b="0" i="0" u="none" strike="noStrike" cap="none">
                <a:solidFill>
                  <a:srgbClr val="888888"/>
                </a:solidFill>
                <a:latin typeface="Arial" panose="020B0604020202020204"/>
                <a:ea typeface="Arial" panose="020B0604020202020204"/>
                <a:cs typeface="Arial" panose="020B0604020202020204"/>
                <a:sym typeface="Arial" panose="020B0604020202020204"/>
              </a:defRPr>
            </a:lvl5pPr>
            <a:lvl6pPr marL="2286000" marR="0" lvl="5" indent="0" algn="ctr" rtl="0">
              <a:spcBef>
                <a:spcPts val="300"/>
              </a:spcBef>
              <a:buClr>
                <a:srgbClr val="007FA3"/>
              </a:buClr>
              <a:buFont typeface="Arial" panose="020B0604020202020204"/>
              <a:buNone/>
              <a:defRPr sz="1600" b="0" i="0" u="none" strike="noStrike" cap="none">
                <a:solidFill>
                  <a:srgbClr val="888888"/>
                </a:solidFill>
                <a:latin typeface="Arial" panose="020B0604020202020204"/>
                <a:ea typeface="Arial" panose="020B0604020202020204"/>
                <a:cs typeface="Arial" panose="020B0604020202020204"/>
                <a:sym typeface="Arial" panose="020B0604020202020204"/>
              </a:defRPr>
            </a:lvl6pPr>
            <a:lvl7pPr marL="2743200" marR="0" lvl="6" indent="0" algn="ctr" rtl="0">
              <a:spcBef>
                <a:spcPts val="300"/>
              </a:spcBef>
              <a:buClr>
                <a:srgbClr val="007FA3"/>
              </a:buClr>
              <a:buFont typeface="Arial" panose="020B0604020202020204"/>
              <a:buNone/>
              <a:defRPr sz="1600" b="0" i="0" u="none" strike="noStrike" cap="none">
                <a:solidFill>
                  <a:srgbClr val="888888"/>
                </a:solidFill>
                <a:latin typeface="Arial" panose="020B0604020202020204"/>
                <a:ea typeface="Arial" panose="020B0604020202020204"/>
                <a:cs typeface="Arial" panose="020B0604020202020204"/>
                <a:sym typeface="Arial" panose="020B0604020202020204"/>
              </a:defRPr>
            </a:lvl7pPr>
            <a:lvl8pPr marL="3200400" marR="0" lvl="7" indent="0" algn="ctr" rtl="0">
              <a:spcBef>
                <a:spcPts val="300"/>
              </a:spcBef>
              <a:buClr>
                <a:srgbClr val="007FA3"/>
              </a:buClr>
              <a:buFont typeface="Arial" panose="020B0604020202020204"/>
              <a:buNone/>
              <a:defRPr sz="1600" b="0" i="0" u="none" strike="noStrike" cap="none">
                <a:solidFill>
                  <a:srgbClr val="888888"/>
                </a:solidFill>
                <a:latin typeface="Arial" panose="020B0604020202020204"/>
                <a:ea typeface="Arial" panose="020B0604020202020204"/>
                <a:cs typeface="Arial" panose="020B0604020202020204"/>
                <a:sym typeface="Arial" panose="020B0604020202020204"/>
              </a:defRPr>
            </a:lvl8pPr>
            <a:lvl9pPr marL="3657600" marR="0" lvl="8" indent="0" algn="ctr" rtl="0">
              <a:spcBef>
                <a:spcPts val="300"/>
              </a:spcBef>
              <a:buClr>
                <a:srgbClr val="007FA3"/>
              </a:buClr>
              <a:buFont typeface="Arial" panose="020B0604020202020204"/>
              <a:buNone/>
              <a:defRPr sz="1600" b="0" i="0" u="none" strike="noStrike" cap="none">
                <a:solidFill>
                  <a:srgbClr val="888888"/>
                </a:solidFill>
                <a:latin typeface="Arial" panose="020B0604020202020204"/>
                <a:ea typeface="Arial" panose="020B0604020202020204"/>
                <a:cs typeface="Arial" panose="020B0604020202020204"/>
                <a:sym typeface="Arial" panose="020B0604020202020204"/>
              </a:defRPr>
            </a:lvl9pPr>
          </a:lstStyle>
          <a:p>
            <a:endParaRPr dirty="0"/>
          </a:p>
        </p:txBody>
      </p:sp>
      <p:sp>
        <p:nvSpPr>
          <p:cNvPr id="21" name="Shape 2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457200" marR="0" lvl="1"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914400" marR="0" lvl="2"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371600" marR="0" lvl="3"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1828800" marR="0" lvl="4"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286000" marR="0" lvl="5"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2743200" marR="0" lvl="6"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200400" marR="0" lvl="7"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3657600" marR="0" lvl="8"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dirty="0"/>
          </a:p>
        </p:txBody>
      </p:sp>
      <p:sp>
        <p:nvSpPr>
          <p:cNvPr id="22" name="Shape 2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panose="020B0604020202020204"/>
                <a:ea typeface="Arial" panose="020B0604020202020204"/>
                <a:cs typeface="Arial" panose="020B0604020202020204"/>
                <a:sym typeface="Arial" panose="020B0604020202020204"/>
              </a:defRPr>
            </a:lvl1pPr>
            <a:lvl2pPr marL="457200" marR="0" lvl="1"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914400" marR="0" lvl="2"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371600" marR="0" lvl="3"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1828800" marR="0" lvl="4"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286000" marR="0" lvl="5"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2743200" marR="0" lvl="6"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200400" marR="0" lvl="7"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3657600" marR="0" lvl="8"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dirty="0"/>
          </a:p>
        </p:txBody>
      </p:sp>
      <p:sp>
        <p:nvSpPr>
          <p:cNvPr id="23" name="Shape 2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panose="020B0604020202020204"/>
                <a:ea typeface="Arial" panose="020B0604020202020204"/>
                <a:cs typeface="Arial" panose="020B0604020202020204"/>
                <a:sym typeface="Arial" panose="020B0604020202020204"/>
              </a:rPr>
            </a:fld>
            <a:endParaRPr lang="en-US" sz="900" b="0" i="0" u="none" strike="noStrike" cap="none" dirty="0">
              <a:solidFill>
                <a:schemeClr val="lt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showMasterSp="0">
  <p:cSld name="Title and Two Content">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panose="02020603050405020304"/>
              <a:buNone/>
              <a:defRPr sz="3400" b="1" i="0" u="none" strike="noStrike" cap="none">
                <a:solidFill>
                  <a:srgbClr val="007FA3"/>
                </a:solidFill>
                <a:latin typeface="Times New Roman" panose="02020603050405020304"/>
                <a:ea typeface="Times New Roman" panose="02020603050405020304"/>
                <a:cs typeface="Times New Roman" panose="02020603050405020304"/>
                <a:sym typeface="Times New Roman" panose="02020603050405020304"/>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p:txBody>
      </p:sp>
      <p:sp>
        <p:nvSpPr>
          <p:cNvPr id="32" name="Shape 32"/>
          <p:cNvSpPr txBox="1">
            <a:spLocks noGrp="1"/>
          </p:cNvSpPr>
          <p:nvPr>
            <p:ph type="body" idx="1" hasCustomPrompt="1"/>
          </p:nvPr>
        </p:nvSpPr>
        <p:spPr>
          <a:xfrm>
            <a:off x="457200" y="1600200"/>
            <a:ext cx="8229600" cy="2163763"/>
          </a:xfrm>
          <a:prstGeom prst="rect">
            <a:avLst/>
          </a:prstGeom>
          <a:noFill/>
          <a:ln>
            <a:noFill/>
          </a:ln>
        </p:spPr>
        <p:txBody>
          <a:bodyPr lIns="91425" tIns="91425" rIns="91425" bIns="91425" anchor="t" anchorCtr="0"/>
          <a:lstStyle>
            <a:lvl1pPr marL="255905" marR="0" lvl="0" indent="-255905" algn="l" rtl="0">
              <a:spcBef>
                <a:spcPts val="1500"/>
              </a:spcBef>
              <a:buClr>
                <a:srgbClr val="007FA3"/>
              </a:buClr>
              <a:buSzPct val="100000"/>
              <a:buFont typeface="Arial" panose="020B0604020202020204"/>
              <a:buChar char="•"/>
              <a:defRPr sz="1600" b="0" i="0" u="none" strike="noStrike" cap="none">
                <a:solidFill>
                  <a:schemeClr val="dk1"/>
                </a:solidFill>
                <a:latin typeface="+mn-lt"/>
                <a:ea typeface="Arial" panose="020B0604020202020204"/>
                <a:cs typeface="Arial" panose="020B0604020202020204"/>
                <a:sym typeface="Arial" panose="020B0604020202020204"/>
              </a:defRPr>
            </a:lvl1pPr>
            <a:lvl2pPr marL="742950" marR="0" lvl="1" indent="-283210" algn="l" rtl="0">
              <a:spcBef>
                <a:spcPts val="600"/>
              </a:spcBef>
              <a:buClr>
                <a:srgbClr val="007FA3"/>
              </a:buClr>
              <a:buSzPct val="100000"/>
              <a:buFont typeface="Arial" panose="020B0604020202020204"/>
              <a:buChar char="–"/>
              <a:defRPr sz="1600" b="0" i="0" u="none" strike="noStrike" cap="none">
                <a:solidFill>
                  <a:schemeClr val="dk1"/>
                </a:solidFill>
                <a:latin typeface="+mn-lt"/>
                <a:ea typeface="Arial" panose="020B0604020202020204"/>
                <a:cs typeface="Arial" panose="020B0604020202020204"/>
                <a:sym typeface="Arial" panose="020B0604020202020204"/>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mn-lt"/>
                <a:ea typeface="Arial" panose="020B0604020202020204"/>
                <a:cs typeface="Arial" panose="020B0604020202020204"/>
                <a:sym typeface="Arial" panose="020B0604020202020204"/>
              </a:defRPr>
            </a:lvl3pPr>
            <a:lvl4pPr marL="1600200" marR="0" lvl="3" indent="-127000" algn="l" rtl="0">
              <a:spcBef>
                <a:spcPts val="600"/>
              </a:spcBef>
              <a:buClr>
                <a:srgbClr val="007FA3"/>
              </a:buClr>
              <a:buSzPct val="100000"/>
              <a:buFont typeface="Arial" panose="020B0604020202020204"/>
              <a:buChar char="–"/>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2057400" marR="0" lvl="4" indent="-127000" algn="l" rtl="0">
              <a:spcBef>
                <a:spcPts val="600"/>
              </a:spcBef>
              <a:buClr>
                <a:srgbClr val="007FA3"/>
              </a:buClr>
              <a:buSzPct val="100000"/>
              <a:buFont typeface="Arial" panose="020B0604020202020204"/>
              <a:buChar char="•"/>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514600" marR="0" lvl="5" indent="-139700" algn="l" rtl="0">
              <a:spcBef>
                <a:spcPts val="300"/>
              </a:spcBef>
              <a:buClr>
                <a:srgbClr val="007FA3"/>
              </a:buClr>
              <a:buSzPct val="100000"/>
              <a:buFont typeface="Arial" panose="020B0604020202020204"/>
              <a:buChar char="•"/>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2971800" marR="0" lvl="6" indent="-139700" algn="l" rtl="0">
              <a:spcBef>
                <a:spcPts val="300"/>
              </a:spcBef>
              <a:buClr>
                <a:srgbClr val="007FA3"/>
              </a:buClr>
              <a:buSzPct val="100000"/>
              <a:buFont typeface="Arial" panose="020B0604020202020204"/>
              <a:buChar char="•"/>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429000" marR="0" lvl="7" indent="-139700" algn="l" rtl="0">
              <a:spcBef>
                <a:spcPts val="300"/>
              </a:spcBef>
              <a:buClr>
                <a:srgbClr val="007FA3"/>
              </a:buClr>
              <a:buSzPct val="100000"/>
              <a:buFont typeface="Arial" panose="020B0604020202020204"/>
              <a:buChar char="•"/>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3886200" marR="0" lvl="8" indent="-139700" algn="l" rtl="0">
              <a:spcBef>
                <a:spcPts val="300"/>
              </a:spcBef>
              <a:buClr>
                <a:srgbClr val="007FA3"/>
              </a:buClr>
              <a:buSzPct val="100000"/>
              <a:buFont typeface="Arial" panose="020B0604020202020204"/>
              <a:buChar char="•"/>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lang="en-US" dirty="0"/>
          </a:p>
          <a:p>
            <a:pPr lvl="1"/>
            <a:endParaRPr lang="en-US" dirty="0"/>
          </a:p>
          <a:p>
            <a:pPr lvl="2"/>
            <a:endParaRPr dirty="0"/>
          </a:p>
        </p:txBody>
      </p:sp>
      <p:sp>
        <p:nvSpPr>
          <p:cNvPr id="33" name="Shape 33"/>
          <p:cNvSpPr txBox="1">
            <a:spLocks noGrp="1"/>
          </p:cNvSpPr>
          <p:nvPr>
            <p:ph type="body" idx="2" hasCustomPrompt="1"/>
          </p:nvPr>
        </p:nvSpPr>
        <p:spPr>
          <a:xfrm>
            <a:off x="457200" y="3962400"/>
            <a:ext cx="8229600" cy="2163763"/>
          </a:xfrm>
          <a:prstGeom prst="rect">
            <a:avLst/>
          </a:prstGeom>
          <a:noFill/>
          <a:ln>
            <a:noFill/>
          </a:ln>
        </p:spPr>
        <p:txBody>
          <a:bodyPr lIns="91425" tIns="91425" rIns="91425" bIns="91425" anchor="t" anchorCtr="0"/>
          <a:lstStyle>
            <a:lvl1pPr marL="255905" marR="0" lvl="0" indent="-255905" algn="l" rtl="0">
              <a:spcBef>
                <a:spcPts val="1500"/>
              </a:spcBef>
              <a:buClr>
                <a:srgbClr val="007FA3"/>
              </a:buClr>
              <a:buSzPct val="100000"/>
              <a:buFont typeface="Arial" panose="020B0604020202020204"/>
              <a:buChar char="•"/>
              <a:defRPr sz="1600" b="0" i="0" u="none" strike="noStrike" cap="none">
                <a:solidFill>
                  <a:schemeClr val="dk1"/>
                </a:solidFill>
                <a:latin typeface="+mn-lt"/>
                <a:ea typeface="Arial" panose="020B0604020202020204"/>
                <a:cs typeface="Arial" panose="020B0604020202020204"/>
                <a:sym typeface="Arial" panose="020B0604020202020204"/>
              </a:defRPr>
            </a:lvl1pPr>
            <a:lvl2pPr marL="742950" marR="0" lvl="1" indent="-283210" algn="l" rtl="0">
              <a:spcBef>
                <a:spcPts val="600"/>
              </a:spcBef>
              <a:buClr>
                <a:srgbClr val="007FA3"/>
              </a:buClr>
              <a:buSzPct val="100000"/>
              <a:buFont typeface="Arial" panose="020B0604020202020204"/>
              <a:buChar char="–"/>
              <a:defRPr sz="1600" b="0" i="0" u="none" strike="noStrike" cap="none">
                <a:solidFill>
                  <a:schemeClr val="dk1"/>
                </a:solidFill>
                <a:latin typeface="+mn-lt"/>
                <a:ea typeface="Arial" panose="020B0604020202020204"/>
                <a:cs typeface="Arial" panose="020B0604020202020204"/>
                <a:sym typeface="Arial" panose="020B0604020202020204"/>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mn-lt"/>
                <a:ea typeface="Arial" panose="020B0604020202020204"/>
                <a:cs typeface="Arial" panose="020B0604020202020204"/>
                <a:sym typeface="Arial" panose="020B0604020202020204"/>
              </a:defRPr>
            </a:lvl3pPr>
            <a:lvl4pPr marL="1600200" marR="0" lvl="3" indent="-127000" algn="l" rtl="0">
              <a:spcBef>
                <a:spcPts val="600"/>
              </a:spcBef>
              <a:buClr>
                <a:srgbClr val="007FA3"/>
              </a:buClr>
              <a:buSzPct val="100000"/>
              <a:buFont typeface="Arial" panose="020B0604020202020204"/>
              <a:buChar char="–"/>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2057400" marR="0" lvl="4" indent="-127000" algn="l" rtl="0">
              <a:spcBef>
                <a:spcPts val="600"/>
              </a:spcBef>
              <a:buClr>
                <a:srgbClr val="007FA3"/>
              </a:buClr>
              <a:buSzPct val="100000"/>
              <a:buFont typeface="Arial" panose="020B0604020202020204"/>
              <a:buChar char="•"/>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514600" marR="0" lvl="5" indent="-139700" algn="l" rtl="0">
              <a:spcBef>
                <a:spcPts val="300"/>
              </a:spcBef>
              <a:buClr>
                <a:srgbClr val="007FA3"/>
              </a:buClr>
              <a:buSzPct val="100000"/>
              <a:buFont typeface="Arial" panose="020B0604020202020204"/>
              <a:buChar char="•"/>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2971800" marR="0" lvl="6" indent="-139700" algn="l" rtl="0">
              <a:spcBef>
                <a:spcPts val="300"/>
              </a:spcBef>
              <a:buClr>
                <a:srgbClr val="007FA3"/>
              </a:buClr>
              <a:buSzPct val="100000"/>
              <a:buFont typeface="Arial" panose="020B0604020202020204"/>
              <a:buChar char="•"/>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429000" marR="0" lvl="7" indent="-139700" algn="l" rtl="0">
              <a:spcBef>
                <a:spcPts val="300"/>
              </a:spcBef>
              <a:buClr>
                <a:srgbClr val="007FA3"/>
              </a:buClr>
              <a:buSzPct val="100000"/>
              <a:buFont typeface="Arial" panose="020B0604020202020204"/>
              <a:buChar char="•"/>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3886200" marR="0" lvl="8" indent="-139700" algn="l" rtl="0">
              <a:spcBef>
                <a:spcPts val="300"/>
              </a:spcBef>
              <a:buClr>
                <a:srgbClr val="007FA3"/>
              </a:buClr>
              <a:buSzPct val="100000"/>
              <a:buFont typeface="Arial" panose="020B0604020202020204"/>
              <a:buChar char="•"/>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lang="en-US" dirty="0"/>
          </a:p>
          <a:p>
            <a:pPr lvl="1"/>
            <a:endParaRPr lang="en-US" dirty="0"/>
          </a:p>
          <a:p>
            <a:pPr lvl="2"/>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457200" marR="0" lvl="1"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914400" marR="0" lvl="2"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371600" marR="0" lvl="3"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1828800" marR="0" lvl="4"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286000" marR="0" lvl="5"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2743200" marR="0" lvl="6"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200400" marR="0" lvl="7"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3657600" marR="0" lvl="8"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dirty="0"/>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panose="020B0604020202020204"/>
                <a:ea typeface="Arial" panose="020B0604020202020204"/>
                <a:cs typeface="Arial" panose="020B0604020202020204"/>
                <a:sym typeface="Arial" panose="020B0604020202020204"/>
              </a:defRPr>
            </a:lvl1pPr>
            <a:lvl2pPr marL="457200" marR="0" lvl="1"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914400" marR="0" lvl="2"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371600" marR="0" lvl="3"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1828800" marR="0" lvl="4"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286000" marR="0" lvl="5"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2743200" marR="0" lvl="6"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200400" marR="0" lvl="7"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3657600" marR="0" lvl="8"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panose="020B0604020202020204"/>
                <a:ea typeface="Arial" panose="020B0604020202020204"/>
                <a:cs typeface="Arial" panose="020B0604020202020204"/>
                <a:sym typeface="Arial" panose="020B0604020202020204"/>
              </a:rPr>
            </a:fld>
            <a:endParaRPr lang="en-US" sz="900" b="0" i="0" u="none" strike="noStrike" cap="none" dirty="0">
              <a:solidFill>
                <a:schemeClr val="lt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cSld name="Blank">
    <p:spTree>
      <p:nvGrpSpPr>
        <p:cNvPr id="1" name="Shape 79"/>
        <p:cNvGrpSpPr/>
        <p:nvPr/>
      </p:nvGrpSpPr>
      <p:grpSpPr>
        <a:xfrm>
          <a:off x="0" y="0"/>
          <a:ext cx="0" cy="0"/>
          <a:chOff x="0" y="0"/>
          <a:chExt cx="0" cy="0"/>
        </a:xfrm>
      </p:grpSpPr>
      <p:sp>
        <p:nvSpPr>
          <p:cNvPr id="80" name="Shape 80"/>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457200" marR="0" lvl="1"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914400" marR="0" lvl="2"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371600" marR="0" lvl="3"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1828800" marR="0" lvl="4"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286000" marR="0" lvl="5"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2743200" marR="0" lvl="6"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200400" marR="0" lvl="7"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3657600" marR="0" lvl="8"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dirty="0"/>
          </a:p>
        </p:txBody>
      </p:sp>
      <p:sp>
        <p:nvSpPr>
          <p:cNvPr id="81" name="Shape 81"/>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457200" marR="0" lvl="1"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914400" marR="0" lvl="2"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371600" marR="0" lvl="3"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1828800" marR="0" lvl="4"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286000" marR="0" lvl="5"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2743200" marR="0" lvl="6"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200400" marR="0" lvl="7"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3657600" marR="0" lvl="8"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dirty="0"/>
          </a:p>
        </p:txBody>
      </p:sp>
      <p:sp>
        <p:nvSpPr>
          <p:cNvPr id="82" name="Shape 82"/>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panose="020B0604020202020204"/>
                <a:ea typeface="Arial" panose="020B0604020202020204"/>
                <a:cs typeface="Arial" panose="020B0604020202020204"/>
                <a:sym typeface="Arial" panose="020B0604020202020204"/>
              </a:rPr>
            </a:fld>
            <a:endParaRPr lang="en-US" sz="900" b="0" i="0" u="none" strike="noStrike" cap="none" dirty="0">
              <a:solidFill>
                <a:schemeClr val="dk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showMasterSp="0" userDrawn="1">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panose="02020603050405020304"/>
              <a:buNone/>
              <a:defRPr sz="3400" b="1" i="0" u="none" strike="noStrike" cap="none">
                <a:solidFill>
                  <a:srgbClr val="007FA3"/>
                </a:solidFill>
                <a:latin typeface="Times New Roman" panose="02020603050405020304"/>
                <a:ea typeface="Times New Roman" panose="02020603050405020304"/>
                <a:cs typeface="Times New Roman" panose="02020603050405020304"/>
                <a:sym typeface="Times New Roman" panose="02020603050405020304"/>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panose="020B0604020202020204"/>
              <a:buNone/>
              <a:defRPr sz="2000" b="0" i="0" u="none" strike="noStrike" cap="none">
                <a:solidFill>
                  <a:srgbClr val="007FA3"/>
                </a:solidFill>
                <a:latin typeface="Arial" panose="020B0604020202020204"/>
                <a:ea typeface="Arial" panose="020B0604020202020204"/>
                <a:cs typeface="Arial" panose="020B0604020202020204"/>
                <a:sym typeface="Arial" panose="020B0604020202020204"/>
              </a:defRPr>
            </a:lvl1pPr>
            <a:lvl2pPr marL="0" marR="0" lvl="1" indent="0" algn="l" rtl="0">
              <a:spcBef>
                <a:spcPts val="0"/>
              </a:spcBef>
              <a:buClr>
                <a:srgbClr val="007FA3"/>
              </a:buClr>
              <a:buFont typeface="Arial" panose="020B0604020202020204"/>
              <a:buNone/>
              <a:defRPr sz="2400" b="0" i="0" u="none" strike="noStrike" cap="none">
                <a:solidFill>
                  <a:schemeClr val="lt1"/>
                </a:solidFill>
                <a:latin typeface="Arial" panose="020B0604020202020204"/>
                <a:ea typeface="Arial" panose="020B0604020202020204"/>
                <a:cs typeface="Arial" panose="020B0604020202020204"/>
                <a:sym typeface="Arial" panose="020B0604020202020204"/>
              </a:defRPr>
            </a:lvl2pPr>
            <a:lvl3pPr marL="0" marR="0" lvl="2" indent="0" algn="l" rtl="0">
              <a:spcBef>
                <a:spcPts val="0"/>
              </a:spcBef>
              <a:buClr>
                <a:srgbClr val="007FA3"/>
              </a:buClr>
              <a:buFont typeface="Noto Sans Symbols"/>
              <a:buNone/>
              <a:defRPr sz="2400" b="0" i="0" u="none" strike="noStrike" cap="none">
                <a:solidFill>
                  <a:schemeClr val="lt1"/>
                </a:solidFill>
                <a:latin typeface="Arial" panose="020B0604020202020204"/>
                <a:ea typeface="Arial" panose="020B0604020202020204"/>
                <a:cs typeface="Arial" panose="020B0604020202020204"/>
                <a:sym typeface="Arial" panose="020B0604020202020204"/>
              </a:defRPr>
            </a:lvl3pPr>
            <a:lvl4pPr marL="0" marR="0" lvl="3" indent="0" algn="l" rtl="0">
              <a:spcBef>
                <a:spcPts val="0"/>
              </a:spcBef>
              <a:buClr>
                <a:srgbClr val="007FA3"/>
              </a:buClr>
              <a:buFont typeface="Arial" panose="020B0604020202020204"/>
              <a:buNone/>
              <a:defRPr sz="2400" b="0" i="0" u="none" strike="noStrike" cap="none">
                <a:solidFill>
                  <a:schemeClr val="lt1"/>
                </a:solidFill>
                <a:latin typeface="Arial" panose="020B0604020202020204"/>
                <a:ea typeface="Arial" panose="020B0604020202020204"/>
                <a:cs typeface="Arial" panose="020B0604020202020204"/>
                <a:sym typeface="Arial" panose="020B0604020202020204"/>
              </a:defRPr>
            </a:lvl4pPr>
            <a:lvl5pPr marL="0" marR="0" lvl="4" indent="0" algn="l" rtl="0">
              <a:spcBef>
                <a:spcPts val="0"/>
              </a:spcBef>
              <a:buClr>
                <a:srgbClr val="007FA3"/>
              </a:buClr>
              <a:buFont typeface="Arial" panose="020B0604020202020204"/>
              <a:buNone/>
              <a:defRPr sz="2400" b="0" i="0" u="none" strike="noStrike" cap="none">
                <a:solidFill>
                  <a:schemeClr val="lt1"/>
                </a:solidFill>
                <a:latin typeface="Arial" panose="020B0604020202020204"/>
                <a:ea typeface="Arial" panose="020B0604020202020204"/>
                <a:cs typeface="Arial" panose="020B0604020202020204"/>
                <a:sym typeface="Arial" panose="020B0604020202020204"/>
              </a:defRPr>
            </a:lvl5pPr>
            <a:lvl6pPr marL="0" marR="0" lvl="5" indent="0" algn="l" rtl="0">
              <a:spcBef>
                <a:spcPts val="0"/>
              </a:spcBef>
              <a:buClr>
                <a:srgbClr val="007FA3"/>
              </a:buClr>
              <a:buFont typeface="Arial" panose="020B0604020202020204"/>
              <a:buNone/>
              <a:defRPr sz="2400" b="0" i="0" u="none" strike="noStrike" cap="none">
                <a:solidFill>
                  <a:schemeClr val="lt1"/>
                </a:solidFill>
                <a:latin typeface="Arial" panose="020B0604020202020204"/>
                <a:ea typeface="Arial" panose="020B0604020202020204"/>
                <a:cs typeface="Arial" panose="020B0604020202020204"/>
                <a:sym typeface="Arial" panose="020B0604020202020204"/>
              </a:defRPr>
            </a:lvl6pPr>
            <a:lvl7pPr marL="0" marR="0" lvl="6" indent="0" algn="l" rtl="0">
              <a:spcBef>
                <a:spcPts val="0"/>
              </a:spcBef>
              <a:buClr>
                <a:srgbClr val="007FA3"/>
              </a:buClr>
              <a:buFont typeface="Arial" panose="020B0604020202020204"/>
              <a:buNone/>
              <a:defRPr sz="2400" b="0" i="0" u="none" strike="noStrike" cap="none">
                <a:solidFill>
                  <a:schemeClr val="lt1"/>
                </a:solidFill>
                <a:latin typeface="Arial" panose="020B0604020202020204"/>
                <a:ea typeface="Arial" panose="020B0604020202020204"/>
                <a:cs typeface="Arial" panose="020B0604020202020204"/>
                <a:sym typeface="Arial" panose="020B0604020202020204"/>
              </a:defRPr>
            </a:lvl7pPr>
            <a:lvl8pPr marL="0" marR="0" lvl="7" indent="0" algn="l" rtl="0">
              <a:spcBef>
                <a:spcPts val="0"/>
              </a:spcBef>
              <a:buClr>
                <a:srgbClr val="007FA3"/>
              </a:buClr>
              <a:buFont typeface="Arial" panose="020B0604020202020204"/>
              <a:buNone/>
              <a:defRPr sz="2400" b="0" i="0" u="none" strike="noStrike" cap="none">
                <a:solidFill>
                  <a:schemeClr val="lt1"/>
                </a:solidFill>
                <a:latin typeface="Arial" panose="020B0604020202020204"/>
                <a:ea typeface="Arial" panose="020B0604020202020204"/>
                <a:cs typeface="Arial" panose="020B0604020202020204"/>
                <a:sym typeface="Arial" panose="020B0604020202020204"/>
              </a:defRPr>
            </a:lvl8pPr>
            <a:lvl9pPr marL="0" marR="0" lvl="8" indent="0" algn="l" rtl="0">
              <a:spcBef>
                <a:spcPts val="0"/>
              </a:spcBef>
              <a:buClr>
                <a:srgbClr val="007FA3"/>
              </a:buClr>
              <a:buFont typeface="Arial" panose="020B0604020202020204"/>
              <a:buNone/>
              <a:defRPr sz="2400" b="0" i="0" u="none" strike="noStrike" cap="none">
                <a:solidFill>
                  <a:schemeClr val="lt1"/>
                </a:solidFill>
                <a:latin typeface="Arial" panose="020B0604020202020204"/>
                <a:ea typeface="Arial" panose="020B0604020202020204"/>
                <a:cs typeface="Arial" panose="020B0604020202020204"/>
                <a:sym typeface="Arial" panose="020B0604020202020204"/>
              </a:defRPr>
            </a:lvl9pPr>
          </a:lstStyle>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0" marR="0" lvl="1" indent="0" algn="l" rtl="0">
              <a:spcBef>
                <a:spcPts val="0"/>
              </a:spcBef>
              <a:buClr>
                <a:srgbClr val="007FA3"/>
              </a:buClr>
              <a:buFont typeface="Arial" panose="020B0604020202020204"/>
              <a:buNone/>
              <a:defRPr sz="44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0" marR="0" lvl="2" indent="0" algn="l" rtl="0">
              <a:spcBef>
                <a:spcPts val="0"/>
              </a:spcBef>
              <a:buClr>
                <a:srgbClr val="007FA3"/>
              </a:buClr>
              <a:buFont typeface="Noto Sans Symbols"/>
              <a:buNone/>
              <a:defRPr sz="44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0" marR="0" lvl="3" indent="0" algn="l" rtl="0">
              <a:spcBef>
                <a:spcPts val="0"/>
              </a:spcBef>
              <a:buClr>
                <a:srgbClr val="007FA3"/>
              </a:buClr>
              <a:buFont typeface="Arial" panose="020B0604020202020204"/>
              <a:buNone/>
              <a:defRPr sz="44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0" marR="0" lvl="4" indent="0" algn="l" rtl="0">
              <a:spcBef>
                <a:spcPts val="0"/>
              </a:spcBef>
              <a:buClr>
                <a:srgbClr val="007FA3"/>
              </a:buClr>
              <a:buFont typeface="Arial" panose="020B0604020202020204"/>
              <a:buNone/>
              <a:defRPr sz="44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0" marR="0" lvl="5" indent="0" algn="l" rtl="0">
              <a:spcBef>
                <a:spcPts val="0"/>
              </a:spcBef>
              <a:buClr>
                <a:srgbClr val="007FA3"/>
              </a:buClr>
              <a:buFont typeface="Arial" panose="020B0604020202020204"/>
              <a:buNone/>
              <a:defRPr sz="44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0" marR="0" lvl="6" indent="0" algn="l" rtl="0">
              <a:spcBef>
                <a:spcPts val="0"/>
              </a:spcBef>
              <a:buClr>
                <a:srgbClr val="007FA3"/>
              </a:buClr>
              <a:buFont typeface="Arial" panose="020B0604020202020204"/>
              <a:buNone/>
              <a:defRPr sz="44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0" marR="0" lvl="7" indent="0" algn="l" rtl="0">
              <a:spcBef>
                <a:spcPts val="0"/>
              </a:spcBef>
              <a:buClr>
                <a:srgbClr val="007FA3"/>
              </a:buClr>
              <a:buFont typeface="Arial" panose="020B0604020202020204"/>
              <a:buNone/>
              <a:defRPr sz="44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0" marR="0" lvl="8" indent="0" algn="l" rtl="0">
              <a:spcBef>
                <a:spcPts val="0"/>
              </a:spcBef>
              <a:buClr>
                <a:srgbClr val="007FA3"/>
              </a:buClr>
              <a:buFont typeface="Arial" panose="020B0604020202020204"/>
              <a:buNone/>
              <a:defRPr sz="44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panose="020B0604020202020204"/>
              <a:buNone/>
              <a:defRPr sz="22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0" marR="0" lvl="1" indent="0" algn="l" rtl="0">
              <a:spcBef>
                <a:spcPts val="0"/>
              </a:spcBef>
              <a:buClr>
                <a:srgbClr val="007FA3"/>
              </a:buClr>
              <a:buFont typeface="Arial" panose="020B0604020202020204"/>
              <a:buNone/>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0" marR="0" lvl="2" indent="0" algn="l" rtl="0">
              <a:spcBef>
                <a:spcPts val="0"/>
              </a:spcBef>
              <a:buClr>
                <a:srgbClr val="007FA3"/>
              </a:buClr>
              <a:buFont typeface="Noto Sans Symbols"/>
              <a:buNone/>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0" marR="0" lvl="3" indent="0" algn="l" rtl="0">
              <a:spcBef>
                <a:spcPts val="0"/>
              </a:spcBef>
              <a:buClr>
                <a:srgbClr val="007FA3"/>
              </a:buClr>
              <a:buFont typeface="Arial" panose="020B0604020202020204"/>
              <a:buNone/>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0" marR="0" lvl="4" indent="0" algn="l" rtl="0">
              <a:spcBef>
                <a:spcPts val="0"/>
              </a:spcBef>
              <a:buClr>
                <a:srgbClr val="007FA3"/>
              </a:buClr>
              <a:buFont typeface="Arial" panose="020B0604020202020204"/>
              <a:buNone/>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0" marR="0" lvl="5" indent="0" algn="l" rtl="0">
              <a:spcBef>
                <a:spcPts val="0"/>
              </a:spcBef>
              <a:buClr>
                <a:srgbClr val="007FA3"/>
              </a:buClr>
              <a:buFont typeface="Arial" panose="020B0604020202020204"/>
              <a:buNone/>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0" marR="0" lvl="6" indent="0" algn="l" rtl="0">
              <a:spcBef>
                <a:spcPts val="0"/>
              </a:spcBef>
              <a:buClr>
                <a:srgbClr val="007FA3"/>
              </a:buClr>
              <a:buFont typeface="Arial" panose="020B0604020202020204"/>
              <a:buNone/>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0" marR="0" lvl="7" indent="0" algn="l" rtl="0">
              <a:spcBef>
                <a:spcPts val="0"/>
              </a:spcBef>
              <a:buClr>
                <a:srgbClr val="007FA3"/>
              </a:buClr>
              <a:buFont typeface="Arial" panose="020B0604020202020204"/>
              <a:buNone/>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0" marR="0" lvl="8" indent="0" algn="l" rtl="0">
              <a:spcBef>
                <a:spcPts val="0"/>
              </a:spcBef>
              <a:buClr>
                <a:srgbClr val="007FA3"/>
              </a:buClr>
              <a:buFont typeface="Arial" panose="020B0604020202020204"/>
              <a:buNone/>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457200" marR="0" lvl="1"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914400" marR="0" lvl="2"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371600" marR="0" lvl="3"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1828800" marR="0" lvl="4"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286000" marR="0" lvl="5"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2743200" marR="0" lvl="6"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200400" marR="0" lvl="7"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3657600" marR="0" lvl="8"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dirty="0"/>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panose="020B0604020202020204"/>
                <a:ea typeface="Arial" panose="020B0604020202020204"/>
                <a:cs typeface="Arial" panose="020B0604020202020204"/>
                <a:sym typeface="Arial" panose="020B0604020202020204"/>
              </a:defRPr>
            </a:lvl1pPr>
            <a:lvl2pPr marL="457200" marR="0" lvl="1"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914400" marR="0" lvl="2"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371600" marR="0" lvl="3"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1828800" marR="0" lvl="4"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286000" marR="0" lvl="5"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2743200" marR="0" lvl="6"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200400" marR="0" lvl="7"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3657600" marR="0" lvl="8"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dirty="0"/>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panose="020B0604020202020204"/>
                <a:ea typeface="Arial" panose="020B0604020202020204"/>
                <a:cs typeface="Arial" panose="020B0604020202020204"/>
                <a:sym typeface="Arial" panose="020B0604020202020204"/>
              </a:rPr>
            </a:fld>
            <a:endParaRPr lang="en-US" sz="900" b="0" i="0" u="none" strike="noStrike" cap="none" dirty="0">
              <a:solidFill>
                <a:schemeClr val="lt1"/>
              </a:solidFill>
              <a:latin typeface="Arial" panose="020B0604020202020204"/>
              <a:ea typeface="Arial" panose="020B0604020202020204"/>
              <a:cs typeface="Arial" panose="020B0604020202020204"/>
              <a:sym typeface="Arial" panose="020B0604020202020204"/>
            </a:endParaRPr>
          </a:p>
        </p:txBody>
      </p:sp>
      <p:sp>
        <p:nvSpPr>
          <p:cNvPr id="9" name="Shape 39"/>
          <p:cNvSpPr txBox="1">
            <a:spLocks noGrp="1"/>
          </p:cNvSpPr>
          <p:nvPr>
            <p:ph type="body" idx="13"/>
          </p:nvPr>
        </p:nvSpPr>
        <p:spPr>
          <a:xfrm>
            <a:off x="474779" y="1500547"/>
            <a:ext cx="8229600" cy="20515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panose="020B0604020202020204"/>
              <a:buNone/>
              <a:defRPr sz="2000" b="0" i="0" u="none" strike="noStrike" cap="none">
                <a:solidFill>
                  <a:srgbClr val="007FA3"/>
                </a:solidFill>
                <a:latin typeface="Arial" panose="020B0604020202020204"/>
                <a:ea typeface="Arial" panose="020B0604020202020204"/>
                <a:cs typeface="Arial" panose="020B0604020202020204"/>
                <a:sym typeface="Arial" panose="020B0604020202020204"/>
              </a:defRPr>
            </a:lvl1pPr>
            <a:lvl2pPr marL="0" marR="0" lvl="1" indent="0" algn="l" rtl="0">
              <a:spcBef>
                <a:spcPts val="0"/>
              </a:spcBef>
              <a:buClr>
                <a:srgbClr val="007FA3"/>
              </a:buClr>
              <a:buFont typeface="Arial" panose="020B0604020202020204"/>
              <a:buNone/>
              <a:defRPr sz="2400" b="0" i="0" u="none" strike="noStrike" cap="none">
                <a:solidFill>
                  <a:schemeClr val="lt1"/>
                </a:solidFill>
                <a:latin typeface="Arial" panose="020B0604020202020204"/>
                <a:ea typeface="Arial" panose="020B0604020202020204"/>
                <a:cs typeface="Arial" panose="020B0604020202020204"/>
                <a:sym typeface="Arial" panose="020B0604020202020204"/>
              </a:defRPr>
            </a:lvl2pPr>
            <a:lvl3pPr marL="0" marR="0" lvl="2" indent="0" algn="l" rtl="0">
              <a:spcBef>
                <a:spcPts val="0"/>
              </a:spcBef>
              <a:buClr>
                <a:srgbClr val="007FA3"/>
              </a:buClr>
              <a:buFont typeface="Noto Sans Symbols"/>
              <a:buNone/>
              <a:defRPr sz="2400" b="0" i="0" u="none" strike="noStrike" cap="none">
                <a:solidFill>
                  <a:schemeClr val="lt1"/>
                </a:solidFill>
                <a:latin typeface="Arial" panose="020B0604020202020204"/>
                <a:ea typeface="Arial" panose="020B0604020202020204"/>
                <a:cs typeface="Arial" panose="020B0604020202020204"/>
                <a:sym typeface="Arial" panose="020B0604020202020204"/>
              </a:defRPr>
            </a:lvl3pPr>
            <a:lvl4pPr marL="0" marR="0" lvl="3" indent="0" algn="l" rtl="0">
              <a:spcBef>
                <a:spcPts val="0"/>
              </a:spcBef>
              <a:buClr>
                <a:srgbClr val="007FA3"/>
              </a:buClr>
              <a:buFont typeface="Arial" panose="020B0604020202020204"/>
              <a:buNone/>
              <a:defRPr sz="2400" b="0" i="0" u="none" strike="noStrike" cap="none">
                <a:solidFill>
                  <a:schemeClr val="lt1"/>
                </a:solidFill>
                <a:latin typeface="Arial" panose="020B0604020202020204"/>
                <a:ea typeface="Arial" panose="020B0604020202020204"/>
                <a:cs typeface="Arial" panose="020B0604020202020204"/>
                <a:sym typeface="Arial" panose="020B0604020202020204"/>
              </a:defRPr>
            </a:lvl4pPr>
            <a:lvl5pPr marL="0" marR="0" lvl="4" indent="0" algn="l" rtl="0">
              <a:spcBef>
                <a:spcPts val="0"/>
              </a:spcBef>
              <a:buClr>
                <a:srgbClr val="007FA3"/>
              </a:buClr>
              <a:buFont typeface="Arial" panose="020B0604020202020204"/>
              <a:buNone/>
              <a:defRPr sz="2400" b="0" i="0" u="none" strike="noStrike" cap="none">
                <a:solidFill>
                  <a:schemeClr val="lt1"/>
                </a:solidFill>
                <a:latin typeface="Arial" panose="020B0604020202020204"/>
                <a:ea typeface="Arial" panose="020B0604020202020204"/>
                <a:cs typeface="Arial" panose="020B0604020202020204"/>
                <a:sym typeface="Arial" panose="020B0604020202020204"/>
              </a:defRPr>
            </a:lvl5pPr>
            <a:lvl6pPr marL="0" marR="0" lvl="5" indent="0" algn="l" rtl="0">
              <a:spcBef>
                <a:spcPts val="0"/>
              </a:spcBef>
              <a:buClr>
                <a:srgbClr val="007FA3"/>
              </a:buClr>
              <a:buFont typeface="Arial" panose="020B0604020202020204"/>
              <a:buNone/>
              <a:defRPr sz="2400" b="0" i="0" u="none" strike="noStrike" cap="none">
                <a:solidFill>
                  <a:schemeClr val="lt1"/>
                </a:solidFill>
                <a:latin typeface="Arial" panose="020B0604020202020204"/>
                <a:ea typeface="Arial" panose="020B0604020202020204"/>
                <a:cs typeface="Arial" panose="020B0604020202020204"/>
                <a:sym typeface="Arial" panose="020B0604020202020204"/>
              </a:defRPr>
            </a:lvl6pPr>
            <a:lvl7pPr marL="0" marR="0" lvl="6" indent="0" algn="l" rtl="0">
              <a:spcBef>
                <a:spcPts val="0"/>
              </a:spcBef>
              <a:buClr>
                <a:srgbClr val="007FA3"/>
              </a:buClr>
              <a:buFont typeface="Arial" panose="020B0604020202020204"/>
              <a:buNone/>
              <a:defRPr sz="2400" b="0" i="0" u="none" strike="noStrike" cap="none">
                <a:solidFill>
                  <a:schemeClr val="lt1"/>
                </a:solidFill>
                <a:latin typeface="Arial" panose="020B0604020202020204"/>
                <a:ea typeface="Arial" panose="020B0604020202020204"/>
                <a:cs typeface="Arial" panose="020B0604020202020204"/>
                <a:sym typeface="Arial" panose="020B0604020202020204"/>
              </a:defRPr>
            </a:lvl7pPr>
            <a:lvl8pPr marL="0" marR="0" lvl="7" indent="0" algn="l" rtl="0">
              <a:spcBef>
                <a:spcPts val="0"/>
              </a:spcBef>
              <a:buClr>
                <a:srgbClr val="007FA3"/>
              </a:buClr>
              <a:buFont typeface="Arial" panose="020B0604020202020204"/>
              <a:buNone/>
              <a:defRPr sz="2400" b="0" i="0" u="none" strike="noStrike" cap="none">
                <a:solidFill>
                  <a:schemeClr val="lt1"/>
                </a:solidFill>
                <a:latin typeface="Arial" panose="020B0604020202020204"/>
                <a:ea typeface="Arial" panose="020B0604020202020204"/>
                <a:cs typeface="Arial" panose="020B0604020202020204"/>
                <a:sym typeface="Arial" panose="020B0604020202020204"/>
              </a:defRPr>
            </a:lvl8pPr>
            <a:lvl9pPr marL="0" marR="0" lvl="8" indent="0" algn="l" rtl="0">
              <a:spcBef>
                <a:spcPts val="0"/>
              </a:spcBef>
              <a:buClr>
                <a:srgbClr val="007FA3"/>
              </a:buClr>
              <a:buFont typeface="Arial" panose="020B0604020202020204"/>
              <a:buNone/>
              <a:defRPr sz="2400" b="0" i="0" u="none" strike="noStrike" cap="none">
                <a:solidFill>
                  <a:schemeClr val="lt1"/>
                </a:solidFill>
                <a:latin typeface="Arial" panose="020B0604020202020204"/>
                <a:ea typeface="Arial" panose="020B0604020202020204"/>
                <a:cs typeface="Arial" panose="020B0604020202020204"/>
                <a:sym typeface="Arial" panose="020B0604020202020204"/>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showMasterSp="0">
  <p:cSld name="Figure + Captio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457200" y="228600"/>
            <a:ext cx="8229600" cy="1066799"/>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panose="02020603050405020304"/>
              <a:buNone/>
              <a:defRPr sz="3400" b="1" i="0" u="none" strike="noStrike" cap="none">
                <a:solidFill>
                  <a:srgbClr val="007FA3"/>
                </a:solidFill>
                <a:latin typeface="Times New Roman" panose="02020603050405020304"/>
                <a:ea typeface="Times New Roman" panose="02020603050405020304"/>
                <a:cs typeface="Times New Roman" panose="02020603050405020304"/>
                <a:sym typeface="Times New Roman" panose="02020603050405020304"/>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p:txBody>
      </p:sp>
      <p:sp>
        <p:nvSpPr>
          <p:cNvPr id="55" name="Shape 55"/>
          <p:cNvSpPr txBox="1">
            <a:spLocks noGrp="1"/>
          </p:cNvSpPr>
          <p:nvPr>
            <p:ph type="body" idx="1"/>
          </p:nvPr>
        </p:nvSpPr>
        <p:spPr>
          <a:xfrm>
            <a:off x="457200" y="5368160"/>
            <a:ext cx="8229600" cy="916856"/>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panose="020B0604020202020204"/>
              <a:buNone/>
              <a:defRPr sz="800" b="0" i="0" u="none" strike="noStrike" cap="none">
                <a:solidFill>
                  <a:schemeClr val="dk1"/>
                </a:solidFill>
                <a:latin typeface="+mn-lt"/>
                <a:ea typeface="Arial" panose="020B0604020202020204"/>
                <a:cs typeface="Arial" panose="020B0604020202020204"/>
                <a:sym typeface="Arial" panose="020B0604020202020204"/>
              </a:defRPr>
            </a:lvl1pPr>
            <a:lvl2pPr marL="0" marR="0" lvl="1" indent="0" algn="l" rtl="0">
              <a:spcBef>
                <a:spcPts val="0"/>
              </a:spcBef>
              <a:buClr>
                <a:srgbClr val="007FA3"/>
              </a:buClr>
              <a:buFont typeface="Arial" panose="020B0604020202020204"/>
              <a:buNone/>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0" marR="0" lvl="2" indent="0" algn="l" rtl="0">
              <a:spcBef>
                <a:spcPts val="0"/>
              </a:spcBef>
              <a:buClr>
                <a:srgbClr val="007FA3"/>
              </a:buClr>
              <a:buFont typeface="Noto Sans Symbols"/>
              <a:buNone/>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0" marR="0" lvl="3" indent="0" algn="l" rtl="0">
              <a:spcBef>
                <a:spcPts val="0"/>
              </a:spcBef>
              <a:buClr>
                <a:srgbClr val="007FA3"/>
              </a:buClr>
              <a:buFont typeface="Arial" panose="020B0604020202020204"/>
              <a:buNone/>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0" marR="0" lvl="4" indent="0" algn="l" rtl="0">
              <a:spcBef>
                <a:spcPts val="0"/>
              </a:spcBef>
              <a:buClr>
                <a:srgbClr val="007FA3"/>
              </a:buClr>
              <a:buFont typeface="Arial" panose="020B0604020202020204"/>
              <a:buNone/>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0" marR="0" lvl="5" indent="0" algn="l" rtl="0">
              <a:spcBef>
                <a:spcPts val="0"/>
              </a:spcBef>
              <a:buClr>
                <a:srgbClr val="007FA3"/>
              </a:buClr>
              <a:buFont typeface="Arial" panose="020B0604020202020204"/>
              <a:buNone/>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0" marR="0" lvl="6" indent="0" algn="l" rtl="0">
              <a:spcBef>
                <a:spcPts val="0"/>
              </a:spcBef>
              <a:buClr>
                <a:srgbClr val="007FA3"/>
              </a:buClr>
              <a:buFont typeface="Arial" panose="020B0604020202020204"/>
              <a:buNone/>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0" marR="0" lvl="7" indent="0" algn="l" rtl="0">
              <a:spcBef>
                <a:spcPts val="0"/>
              </a:spcBef>
              <a:buClr>
                <a:srgbClr val="007FA3"/>
              </a:buClr>
              <a:buFont typeface="Arial" panose="020B0604020202020204"/>
              <a:buNone/>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0" marR="0" lvl="8" indent="0" algn="l" rtl="0">
              <a:spcBef>
                <a:spcPts val="0"/>
              </a:spcBef>
              <a:buClr>
                <a:srgbClr val="007FA3"/>
              </a:buClr>
              <a:buFont typeface="Arial" panose="020B0604020202020204"/>
              <a:buNone/>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dirty="0"/>
          </a:p>
        </p:txBody>
      </p:sp>
      <p:sp>
        <p:nvSpPr>
          <p:cNvPr id="56" name="Shape 5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457200" marR="0" lvl="1"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914400" marR="0" lvl="2"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371600" marR="0" lvl="3"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1828800" marR="0" lvl="4"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286000" marR="0" lvl="5"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2743200" marR="0" lvl="6"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200400" marR="0" lvl="7"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3657600" marR="0" lvl="8"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dirty="0"/>
          </a:p>
        </p:txBody>
      </p:sp>
      <p:sp>
        <p:nvSpPr>
          <p:cNvPr id="57" name="Shape 5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457200" marR="0" lvl="1"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914400" marR="0" lvl="2"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371600" marR="0" lvl="3"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1828800" marR="0" lvl="4"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286000" marR="0" lvl="5"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2743200" marR="0" lvl="6"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200400" marR="0" lvl="7"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3657600" marR="0" lvl="8"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dirty="0"/>
          </a:p>
        </p:txBody>
      </p:sp>
      <p:sp>
        <p:nvSpPr>
          <p:cNvPr id="58" name="Shape 5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panose="020B0604020202020204"/>
                <a:ea typeface="Arial" panose="020B0604020202020204"/>
                <a:cs typeface="Arial" panose="020B0604020202020204"/>
                <a:sym typeface="Arial" panose="020B0604020202020204"/>
              </a:rPr>
            </a:fld>
            <a:endParaRPr lang="en-US" sz="900" b="0" i="0" u="none" strike="noStrike" cap="none" dirty="0">
              <a:solidFill>
                <a:schemeClr val="dk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cSld name="Title and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panose="02020603050405020304"/>
              <a:buNone/>
              <a:defRPr sz="3400" b="1" i="0" u="none" strike="noStrike" cap="none">
                <a:solidFill>
                  <a:srgbClr val="007FA3"/>
                </a:solidFill>
                <a:latin typeface="Times New Roman" panose="02020603050405020304"/>
                <a:ea typeface="Times New Roman" panose="02020603050405020304"/>
                <a:cs typeface="Times New Roman" panose="02020603050405020304"/>
                <a:sym typeface="Times New Roman" panose="02020603050405020304"/>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p:cNvSpPr txBox="1">
            <a:spLocks noGrp="1"/>
          </p:cNvSpPr>
          <p:nvPr>
            <p:ph type="body" idx="1" hasCustomPrompt="1"/>
          </p:nvPr>
        </p:nvSpPr>
        <p:spPr>
          <a:xfrm>
            <a:off x="457200" y="1600200"/>
            <a:ext cx="8229600" cy="4525963"/>
          </a:xfrm>
          <a:prstGeom prst="rect">
            <a:avLst/>
          </a:prstGeom>
          <a:noFill/>
          <a:ln>
            <a:noFill/>
          </a:ln>
        </p:spPr>
        <p:txBody>
          <a:bodyPr lIns="91425" tIns="91425" rIns="91425" bIns="91425" anchor="t" anchorCtr="0"/>
          <a:lstStyle>
            <a:lvl1pPr marL="255905" marR="0" lvl="0" indent="-255905" algn="l" rtl="0">
              <a:spcBef>
                <a:spcPts val="1500"/>
              </a:spcBef>
              <a:buClr>
                <a:srgbClr val="007FA3"/>
              </a:buClr>
              <a:buSzPct val="100000"/>
              <a:buFont typeface="Arial" panose="020B0604020202020204" pitchFamily="34" charset="0"/>
              <a:buChar char="•"/>
              <a:tabLst>
                <a:tab pos="175895" algn="l"/>
              </a:tabLst>
              <a:defRPr sz="1600" b="0" i="0" u="none" strike="noStrike" cap="none">
                <a:solidFill>
                  <a:schemeClr val="dk1"/>
                </a:solidFill>
                <a:latin typeface="+mn-lt"/>
                <a:ea typeface="Arial" panose="020B0604020202020204"/>
                <a:cs typeface="Arial" panose="020B0604020202020204"/>
                <a:sym typeface="Arial" panose="020B0604020202020204"/>
              </a:defRPr>
            </a:lvl1pPr>
            <a:lvl2pPr marL="742950" marR="0" lvl="1" indent="-283210" algn="l" rtl="0">
              <a:spcBef>
                <a:spcPts val="600"/>
              </a:spcBef>
              <a:buClr>
                <a:srgbClr val="007FA3"/>
              </a:buClr>
              <a:buSzPct val="100000"/>
              <a:buFont typeface="Arial" panose="020B0604020202020204"/>
              <a:buChar char="–"/>
              <a:defRPr sz="1600" b="0" i="0" u="none" strike="noStrike" cap="none">
                <a:solidFill>
                  <a:schemeClr val="dk1"/>
                </a:solidFill>
                <a:latin typeface="+mn-lt"/>
                <a:ea typeface="Arial" panose="020B0604020202020204"/>
                <a:cs typeface="Arial" panose="020B0604020202020204"/>
                <a:sym typeface="Arial" panose="020B0604020202020204"/>
              </a:defRPr>
            </a:lvl2pPr>
            <a:lvl3pPr marL="1143000" marR="0" lvl="2" indent="-228600" algn="l" rtl="0">
              <a:spcBef>
                <a:spcPts val="600"/>
              </a:spcBef>
              <a:buClr>
                <a:srgbClr val="007FA3"/>
              </a:buClr>
              <a:buSzPct val="100000"/>
              <a:buFont typeface="Noto Sans Symbols"/>
              <a:buChar char="▪"/>
              <a:defRPr sz="2400" b="0" i="0" u="none" strike="noStrike" cap="none">
                <a:solidFill>
                  <a:schemeClr val="dk1"/>
                </a:solidFill>
                <a:latin typeface="+mn-lt"/>
                <a:ea typeface="Arial" panose="020B0604020202020204"/>
                <a:cs typeface="Arial" panose="020B0604020202020204"/>
                <a:sym typeface="Arial" panose="020B0604020202020204"/>
              </a:defRPr>
            </a:lvl3pPr>
            <a:lvl4pPr marL="1600200" marR="0" lvl="3" indent="-127000" algn="l" rtl="0">
              <a:spcBef>
                <a:spcPts val="600"/>
              </a:spcBef>
              <a:buClr>
                <a:srgbClr val="007FA3"/>
              </a:buClr>
              <a:buSzPct val="100000"/>
              <a:buFont typeface="Arial" panose="020B0604020202020204"/>
              <a:buChar char="–"/>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2057400" marR="0" lvl="4" indent="-127000" algn="l" rtl="0">
              <a:spcBef>
                <a:spcPts val="600"/>
              </a:spcBef>
              <a:buClr>
                <a:srgbClr val="007FA3"/>
              </a:buClr>
              <a:buSzPct val="100000"/>
              <a:buFont typeface="Arial" panose="020B0604020202020204"/>
              <a:buChar char="•"/>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514600" marR="0" lvl="5" indent="-127000" algn="l" rtl="0">
              <a:spcBef>
                <a:spcPts val="300"/>
              </a:spcBef>
              <a:buClr>
                <a:srgbClr val="007FA3"/>
              </a:buClr>
              <a:buSzPct val="100000"/>
              <a:buFont typeface="Arial" panose="020B0604020202020204"/>
              <a:buChar char="•"/>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2971800" marR="0" lvl="6" indent="-127000" algn="l" rtl="0">
              <a:spcBef>
                <a:spcPts val="300"/>
              </a:spcBef>
              <a:buClr>
                <a:srgbClr val="007FA3"/>
              </a:buClr>
              <a:buSzPct val="100000"/>
              <a:buFont typeface="Arial" panose="020B0604020202020204"/>
              <a:buChar char="•"/>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429000" marR="0" lvl="7" indent="-127000" algn="l" rtl="0">
              <a:spcBef>
                <a:spcPts val="300"/>
              </a:spcBef>
              <a:buClr>
                <a:srgbClr val="007FA3"/>
              </a:buClr>
              <a:buSzPct val="100000"/>
              <a:buFont typeface="Arial" panose="020B0604020202020204"/>
              <a:buChar char="•"/>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3886200" marR="0" lvl="8" indent="-127000" algn="l" rtl="0">
              <a:spcBef>
                <a:spcPts val="300"/>
              </a:spcBef>
              <a:buClr>
                <a:srgbClr val="007FA3"/>
              </a:buClr>
              <a:buSzPct val="100000"/>
              <a:buFont typeface="Arial" panose="020B0604020202020204"/>
              <a:buChar char="•"/>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lang="en-IN" dirty="0"/>
          </a:p>
          <a:p>
            <a:pPr lvl="1"/>
            <a:endParaRPr lang="en-IN" dirty="0"/>
          </a:p>
          <a:p>
            <a:pPr lvl="2"/>
            <a:endParaRPr lang="en-IN"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showMasterSp="0" userDrawn="1">
  <p:cSld name="1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panose="02020603050405020304"/>
              <a:buNone/>
              <a:defRPr sz="3400" b="1" i="0" u="none" strike="noStrike" cap="none">
                <a:solidFill>
                  <a:srgbClr val="007FA3"/>
                </a:solidFill>
                <a:latin typeface="Times New Roman" panose="02020603050405020304"/>
                <a:ea typeface="Times New Roman" panose="02020603050405020304"/>
                <a:cs typeface="Times New Roman" panose="02020603050405020304"/>
                <a:sym typeface="Times New Roman" panose="02020603050405020304"/>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457200" y="1600201"/>
            <a:ext cx="8229600" cy="533400"/>
          </a:xfrm>
          <a:prstGeom prst="rect">
            <a:avLst/>
          </a:prstGeom>
          <a:noFill/>
          <a:ln>
            <a:noFill/>
          </a:ln>
        </p:spPr>
        <p:txBody>
          <a:bodyPr lIns="91425" tIns="91425" rIns="91425" bIns="91425" anchor="t" anchorCtr="0"/>
          <a:lstStyle>
            <a:lvl1pPr marL="255905" marR="0" lvl="0" indent="-255905"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mn-lt"/>
                <a:ea typeface="Arial" panose="020B0604020202020204"/>
                <a:cs typeface="Arial" panose="020B0604020202020204"/>
                <a:sym typeface="Arial" panose="020B0604020202020204"/>
              </a:defRPr>
            </a:lvl1pPr>
            <a:lvl2pPr marL="742950" marR="0" lvl="1" indent="-184150" algn="l" rtl="0">
              <a:spcBef>
                <a:spcPts val="600"/>
              </a:spcBef>
              <a:buClr>
                <a:srgbClr val="007FA3"/>
              </a:buClr>
              <a:buSzPct val="100000"/>
              <a:buFont typeface="Arial" panose="020B0604020202020204"/>
              <a:buChar char="–"/>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600200" marR="0" lvl="3" indent="-127000" algn="l" rtl="0">
              <a:spcBef>
                <a:spcPts val="600"/>
              </a:spcBef>
              <a:buClr>
                <a:srgbClr val="007FA3"/>
              </a:buClr>
              <a:buSzPct val="100000"/>
              <a:buFont typeface="Arial" panose="020B0604020202020204"/>
              <a:buChar char="–"/>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2057400" marR="0" lvl="4" indent="-127000" algn="l" rtl="0">
              <a:spcBef>
                <a:spcPts val="600"/>
              </a:spcBef>
              <a:buClr>
                <a:srgbClr val="007FA3"/>
              </a:buClr>
              <a:buSzPct val="100000"/>
              <a:buFont typeface="Arial" panose="020B0604020202020204"/>
              <a:buChar char="•"/>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514600" marR="0" lvl="5" indent="-127000" algn="l" rtl="0">
              <a:spcBef>
                <a:spcPts val="300"/>
              </a:spcBef>
              <a:buClr>
                <a:srgbClr val="007FA3"/>
              </a:buClr>
              <a:buSzPct val="100000"/>
              <a:buFont typeface="Arial" panose="020B0604020202020204"/>
              <a:buChar char="•"/>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2971800" marR="0" lvl="6" indent="-127000" algn="l" rtl="0">
              <a:spcBef>
                <a:spcPts val="300"/>
              </a:spcBef>
              <a:buClr>
                <a:srgbClr val="007FA3"/>
              </a:buClr>
              <a:buSzPct val="100000"/>
              <a:buFont typeface="Arial" panose="020B0604020202020204"/>
              <a:buChar char="•"/>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429000" marR="0" lvl="7" indent="-127000" algn="l" rtl="0">
              <a:spcBef>
                <a:spcPts val="300"/>
              </a:spcBef>
              <a:buClr>
                <a:srgbClr val="007FA3"/>
              </a:buClr>
              <a:buSzPct val="100000"/>
              <a:buFont typeface="Arial" panose="020B0604020202020204"/>
              <a:buChar char="•"/>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3886200" marR="0" lvl="8" indent="-127000" algn="l" rtl="0">
              <a:spcBef>
                <a:spcPts val="300"/>
              </a:spcBef>
              <a:buClr>
                <a:srgbClr val="007FA3"/>
              </a:buClr>
              <a:buSzPct val="100000"/>
              <a:buFont typeface="Arial" panose="020B0604020202020204"/>
              <a:buChar char="•"/>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lang="en-IN" dirty="0"/>
          </a:p>
        </p:txBody>
      </p:sp>
      <p:sp>
        <p:nvSpPr>
          <p:cNvPr id="3" name="Content Placeholder 2"/>
          <p:cNvSpPr>
            <a:spLocks noGrp="1"/>
          </p:cNvSpPr>
          <p:nvPr>
            <p:ph sz="quarter" idx="13"/>
          </p:nvPr>
        </p:nvSpPr>
        <p:spPr>
          <a:xfrm>
            <a:off x="457200" y="2278063"/>
            <a:ext cx="8229600" cy="558800"/>
          </a:xfrm>
        </p:spPr>
        <p:txBody>
          <a:bodyPr/>
          <a:lstStyle>
            <a:lvl1pPr indent="-255905">
              <a:defRPr sz="1600">
                <a:latin typeface="+mn-lt"/>
              </a:defRPr>
            </a:lvl1pPr>
            <a:lvl2pPr indent="-283210">
              <a:defRPr sz="1600">
                <a:latin typeface="+mn-lt"/>
              </a:defRPr>
            </a:lvl2pPr>
            <a:lvl3pPr>
              <a:defRPr sz="1600">
                <a:latin typeface="+mn-lt"/>
              </a:defRPr>
            </a:lvl3pPr>
            <a:lvl4pPr>
              <a:defRPr sz="1600">
                <a:latin typeface="+mn-lt"/>
              </a:defRPr>
            </a:lvl4pPr>
            <a:lvl5pPr>
              <a:defRPr sz="1600">
                <a:latin typeface="+mn-lt"/>
              </a:defRPr>
            </a:lvl5pPr>
          </a:lstStyle>
          <a:p>
            <a:pPr lvl="0"/>
            <a:r>
              <a:rPr lang="en-US" dirty="0"/>
              <a:t>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IN" dirty="0"/>
          </a:p>
        </p:txBody>
      </p:sp>
      <p:sp>
        <p:nvSpPr>
          <p:cNvPr id="5" name="Content Placeholder 4"/>
          <p:cNvSpPr>
            <a:spLocks noGrp="1"/>
          </p:cNvSpPr>
          <p:nvPr>
            <p:ph sz="quarter" idx="14"/>
          </p:nvPr>
        </p:nvSpPr>
        <p:spPr>
          <a:xfrm>
            <a:off x="457200" y="2954338"/>
            <a:ext cx="8232775" cy="609600"/>
          </a:xfrm>
        </p:spPr>
        <p:txBody>
          <a:bodyPr/>
          <a:lstStyle>
            <a:lvl1pPr indent="-255905">
              <a:defRPr sz="1600">
                <a:latin typeface="+mn-lt"/>
              </a:defRPr>
            </a:lvl1pPr>
            <a:lvl2pPr indent="-283210">
              <a:defRPr sz="1600">
                <a:latin typeface="+mn-lt"/>
              </a:defRPr>
            </a:lvl2pPr>
            <a:lvl3pPr>
              <a:defRPr sz="1600">
                <a:latin typeface="+mn-lt"/>
              </a:defRPr>
            </a:lvl3pPr>
            <a:lvl4pPr>
              <a:defRPr sz="1600">
                <a:latin typeface="+mn-lt"/>
              </a:defRPr>
            </a:lvl4pPr>
            <a:lvl5pPr>
              <a:defRPr sz="1600">
                <a:latin typeface="+mn-lt"/>
              </a:defRPr>
            </a:lvl5pPr>
          </a:lstStyle>
          <a:p>
            <a:pPr lvl="0"/>
            <a:r>
              <a:rPr lang="en-US" dirty="0"/>
              <a:t>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IN" dirty="0"/>
          </a:p>
        </p:txBody>
      </p:sp>
      <p:sp>
        <p:nvSpPr>
          <p:cNvPr id="7" name="Content Placeholder 6"/>
          <p:cNvSpPr>
            <a:spLocks noGrp="1"/>
          </p:cNvSpPr>
          <p:nvPr>
            <p:ph sz="quarter" idx="15"/>
          </p:nvPr>
        </p:nvSpPr>
        <p:spPr>
          <a:xfrm>
            <a:off x="457200" y="3733800"/>
            <a:ext cx="8229600" cy="550863"/>
          </a:xfrm>
        </p:spPr>
        <p:txBody>
          <a:bodyPr/>
          <a:lstStyle>
            <a:lvl1pPr marL="255905" indent="-255905">
              <a:defRPr>
                <a:latin typeface="+mn-lt"/>
              </a:defRPr>
            </a:lvl1pPr>
            <a:lvl2pPr indent="-283210">
              <a:defRPr>
                <a:latin typeface="+mn-lt"/>
              </a:defRPr>
            </a:lvl2pPr>
            <a:lvl3pPr>
              <a:defRPr>
                <a:latin typeface="+mn-lt"/>
              </a:defRPr>
            </a:lvl3pPr>
            <a:lvl4pPr>
              <a:defRPr>
                <a:latin typeface="+mn-lt"/>
              </a:defRPr>
            </a:lvl4pPr>
            <a:lvl5pPr>
              <a:defRPr>
                <a:latin typeface="+mn-lt"/>
              </a:defRPr>
            </a:lvl5pPr>
          </a:lstStyle>
          <a:p>
            <a:pPr lvl="0"/>
            <a:r>
              <a:rPr lang="en-US" dirty="0"/>
              <a:t>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IN" dirty="0"/>
          </a:p>
        </p:txBody>
      </p:sp>
      <p:sp>
        <p:nvSpPr>
          <p:cNvPr id="9" name="Content Placeholder 8"/>
          <p:cNvSpPr>
            <a:spLocks noGrp="1"/>
          </p:cNvSpPr>
          <p:nvPr>
            <p:ph sz="quarter" idx="16"/>
          </p:nvPr>
        </p:nvSpPr>
        <p:spPr>
          <a:xfrm>
            <a:off x="457200" y="4427538"/>
            <a:ext cx="8229600" cy="652462"/>
          </a:xfrm>
        </p:spPr>
        <p:txBody>
          <a:bodyPr/>
          <a:lstStyle>
            <a:lvl1pPr marL="255905" indent="-255905">
              <a:defRPr>
                <a:latin typeface="+mn-lt"/>
              </a:defRPr>
            </a:lvl1pPr>
            <a:lvl2pPr indent="-283210">
              <a:defRPr>
                <a:latin typeface="+mn-lt"/>
              </a:defRPr>
            </a:lvl2pPr>
            <a:lvl3pPr>
              <a:defRPr>
                <a:latin typeface="+mn-lt"/>
              </a:defRPr>
            </a:lvl3pPr>
            <a:lvl4pPr>
              <a:defRPr>
                <a:latin typeface="+mn-lt"/>
              </a:defRPr>
            </a:lvl4pPr>
            <a:lvl5pPr>
              <a:defRPr>
                <a:latin typeface="+mn-lt"/>
              </a:defRPr>
            </a:lvl5pPr>
          </a:lstStyle>
          <a:p>
            <a:pPr lvl="0"/>
            <a:r>
              <a:rPr lang="en-US" dirty="0"/>
              <a:t>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IN" dirty="0"/>
          </a:p>
        </p:txBody>
      </p:sp>
      <p:sp>
        <p:nvSpPr>
          <p:cNvPr id="11" name="Content Placeholder 10"/>
          <p:cNvSpPr>
            <a:spLocks noGrp="1"/>
          </p:cNvSpPr>
          <p:nvPr>
            <p:ph sz="quarter" idx="17"/>
          </p:nvPr>
        </p:nvSpPr>
        <p:spPr>
          <a:xfrm>
            <a:off x="457200" y="5181600"/>
            <a:ext cx="8229600" cy="500063"/>
          </a:xfrm>
        </p:spPr>
        <p:txBody>
          <a:bodyPr/>
          <a:lstStyle>
            <a:lvl1pPr marL="255905" indent="-255905">
              <a:defRPr>
                <a:latin typeface="+mn-lt"/>
              </a:defRPr>
            </a:lvl1pPr>
            <a:lvl2pPr indent="-283210">
              <a:defRPr>
                <a:latin typeface="+mn-lt"/>
              </a:defRPr>
            </a:lvl2pPr>
            <a:lvl3pPr>
              <a:defRPr>
                <a:latin typeface="+mn-lt"/>
              </a:defRPr>
            </a:lvl3pPr>
            <a:lvl4pPr>
              <a:defRPr>
                <a:latin typeface="+mn-lt"/>
              </a:defRPr>
            </a:lvl4pPr>
            <a:lvl5pPr>
              <a:defRPr>
                <a:latin typeface="+mn-lt"/>
              </a:defRPr>
            </a:lvl5pPr>
          </a:lstStyle>
          <a:p>
            <a:pPr lvl="0"/>
            <a:r>
              <a:rPr lang="en-US" dirty="0"/>
              <a:t>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IN"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showMasterSp="0" userDrawn="1">
  <p:cSld name="2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panose="02020603050405020304"/>
              <a:buNone/>
              <a:defRPr sz="3400" b="1" i="0" u="none" strike="noStrike" cap="none">
                <a:solidFill>
                  <a:srgbClr val="007FA3"/>
                </a:solidFill>
                <a:latin typeface="Times New Roman" panose="02020603050405020304"/>
                <a:ea typeface="Times New Roman" panose="02020603050405020304"/>
                <a:cs typeface="Times New Roman" panose="02020603050405020304"/>
                <a:sym typeface="Times New Roman" panose="02020603050405020304"/>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457200" y="1600201"/>
            <a:ext cx="8229600" cy="533400"/>
          </a:xfrm>
          <a:prstGeom prst="rect">
            <a:avLst/>
          </a:prstGeom>
          <a:noFill/>
          <a:ln>
            <a:noFill/>
          </a:ln>
        </p:spPr>
        <p:txBody>
          <a:bodyPr lIns="91425" tIns="91425" rIns="91425" bIns="91425" anchor="t" anchorCtr="0"/>
          <a:lstStyle>
            <a:lvl1pPr marL="255905" marR="0" lvl="0" indent="-255905"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mn-lt"/>
                <a:ea typeface="Arial" panose="020B0604020202020204"/>
                <a:cs typeface="Arial" panose="020B0604020202020204"/>
                <a:sym typeface="Arial" panose="020B0604020202020204"/>
              </a:defRPr>
            </a:lvl1pPr>
            <a:lvl2pPr marL="742950" marR="0" lvl="1" indent="-184150" algn="l" rtl="0">
              <a:spcBef>
                <a:spcPts val="600"/>
              </a:spcBef>
              <a:buClr>
                <a:srgbClr val="007FA3"/>
              </a:buClr>
              <a:buSzPct val="100000"/>
              <a:buFont typeface="Arial" panose="020B0604020202020204"/>
              <a:buChar char="–"/>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600200" marR="0" lvl="3" indent="-127000" algn="l" rtl="0">
              <a:spcBef>
                <a:spcPts val="600"/>
              </a:spcBef>
              <a:buClr>
                <a:srgbClr val="007FA3"/>
              </a:buClr>
              <a:buSzPct val="100000"/>
              <a:buFont typeface="Arial" panose="020B0604020202020204"/>
              <a:buChar char="–"/>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2057400" marR="0" lvl="4" indent="-127000" algn="l" rtl="0">
              <a:spcBef>
                <a:spcPts val="600"/>
              </a:spcBef>
              <a:buClr>
                <a:srgbClr val="007FA3"/>
              </a:buClr>
              <a:buSzPct val="100000"/>
              <a:buFont typeface="Arial" panose="020B0604020202020204"/>
              <a:buChar char="•"/>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514600" marR="0" lvl="5" indent="-127000" algn="l" rtl="0">
              <a:spcBef>
                <a:spcPts val="300"/>
              </a:spcBef>
              <a:buClr>
                <a:srgbClr val="007FA3"/>
              </a:buClr>
              <a:buSzPct val="100000"/>
              <a:buFont typeface="Arial" panose="020B0604020202020204"/>
              <a:buChar char="•"/>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2971800" marR="0" lvl="6" indent="-127000" algn="l" rtl="0">
              <a:spcBef>
                <a:spcPts val="300"/>
              </a:spcBef>
              <a:buClr>
                <a:srgbClr val="007FA3"/>
              </a:buClr>
              <a:buSzPct val="100000"/>
              <a:buFont typeface="Arial" panose="020B0604020202020204"/>
              <a:buChar char="•"/>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429000" marR="0" lvl="7" indent="-127000" algn="l" rtl="0">
              <a:spcBef>
                <a:spcPts val="300"/>
              </a:spcBef>
              <a:buClr>
                <a:srgbClr val="007FA3"/>
              </a:buClr>
              <a:buSzPct val="100000"/>
              <a:buFont typeface="Arial" panose="020B0604020202020204"/>
              <a:buChar char="•"/>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3886200" marR="0" lvl="8" indent="-127000" algn="l" rtl="0">
              <a:spcBef>
                <a:spcPts val="300"/>
              </a:spcBef>
              <a:buClr>
                <a:srgbClr val="007FA3"/>
              </a:buClr>
              <a:buSzPct val="100000"/>
              <a:buFont typeface="Arial" panose="020B0604020202020204"/>
              <a:buChar char="•"/>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lang="en-IN" dirty="0"/>
          </a:p>
        </p:txBody>
      </p:sp>
      <p:sp>
        <p:nvSpPr>
          <p:cNvPr id="3" name="Content Placeholder 2"/>
          <p:cNvSpPr>
            <a:spLocks noGrp="1"/>
          </p:cNvSpPr>
          <p:nvPr>
            <p:ph sz="quarter" idx="13"/>
          </p:nvPr>
        </p:nvSpPr>
        <p:spPr>
          <a:xfrm>
            <a:off x="457200" y="2278063"/>
            <a:ext cx="8229600" cy="558800"/>
          </a:xfrm>
        </p:spPr>
        <p:txBody>
          <a:bodyPr/>
          <a:lstStyle>
            <a:lvl1pPr indent="-255905">
              <a:defRPr>
                <a:latin typeface="+mn-lt"/>
              </a:defRPr>
            </a:lvl1pPr>
            <a:lvl2pPr indent="-283210">
              <a:defRPr>
                <a:latin typeface="+mn-lt"/>
              </a:defRPr>
            </a:lvl2pPr>
            <a:lvl3pPr>
              <a:defRPr>
                <a:latin typeface="+mn-lt"/>
              </a:defRPr>
            </a:lvl3pPr>
            <a:lvl4pPr>
              <a:defRPr>
                <a:latin typeface="+mn-lt"/>
              </a:defRPr>
            </a:lvl4pPr>
            <a:lvl5pPr>
              <a:defRPr>
                <a:latin typeface="+mn-lt"/>
              </a:defRPr>
            </a:lvl5pPr>
          </a:lstStyle>
          <a:p>
            <a:pPr lvl="0"/>
            <a:r>
              <a:rPr lang="en-US" dirty="0"/>
              <a:t>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IN" dirty="0"/>
          </a:p>
        </p:txBody>
      </p:sp>
      <p:sp>
        <p:nvSpPr>
          <p:cNvPr id="5" name="Content Placeholder 4"/>
          <p:cNvSpPr>
            <a:spLocks noGrp="1"/>
          </p:cNvSpPr>
          <p:nvPr>
            <p:ph sz="quarter" idx="14"/>
          </p:nvPr>
        </p:nvSpPr>
        <p:spPr>
          <a:xfrm>
            <a:off x="457200" y="2954338"/>
            <a:ext cx="8232775" cy="609600"/>
          </a:xfrm>
        </p:spPr>
        <p:txBody>
          <a:bodyPr/>
          <a:lstStyle>
            <a:lvl1pPr indent="-255905">
              <a:defRPr>
                <a:latin typeface="+mn-lt"/>
              </a:defRPr>
            </a:lvl1pPr>
            <a:lvl2pPr indent="-283210">
              <a:defRPr>
                <a:latin typeface="+mn-lt"/>
              </a:defRPr>
            </a:lvl2pPr>
            <a:lvl3pPr>
              <a:defRPr>
                <a:latin typeface="+mn-lt"/>
              </a:defRPr>
            </a:lvl3pPr>
            <a:lvl4pPr>
              <a:defRPr>
                <a:latin typeface="+mn-lt"/>
              </a:defRPr>
            </a:lvl4pPr>
            <a:lvl5pPr>
              <a:defRPr>
                <a:latin typeface="+mn-lt"/>
              </a:defRPr>
            </a:lvl5pPr>
          </a:lstStyle>
          <a:p>
            <a:pPr lvl="0"/>
            <a:r>
              <a:rPr lang="en-US" dirty="0"/>
              <a:t>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IN" dirty="0"/>
          </a:p>
        </p:txBody>
      </p:sp>
      <p:sp>
        <p:nvSpPr>
          <p:cNvPr id="7" name="Content Placeholder 6"/>
          <p:cNvSpPr>
            <a:spLocks noGrp="1"/>
          </p:cNvSpPr>
          <p:nvPr>
            <p:ph sz="quarter" idx="15"/>
          </p:nvPr>
        </p:nvSpPr>
        <p:spPr>
          <a:xfrm>
            <a:off x="457200" y="3733800"/>
            <a:ext cx="8229600" cy="550863"/>
          </a:xfrm>
        </p:spPr>
        <p:txBody>
          <a:bodyPr/>
          <a:lstStyle>
            <a:lvl1pPr marL="255905" indent="-255905">
              <a:defRPr>
                <a:latin typeface="+mn-lt"/>
              </a:defRPr>
            </a:lvl1pPr>
            <a:lvl2pPr indent="-283210">
              <a:defRPr>
                <a:latin typeface="+mn-lt"/>
              </a:defRPr>
            </a:lvl2pPr>
            <a:lvl3pPr>
              <a:defRPr>
                <a:latin typeface="+mn-lt"/>
              </a:defRPr>
            </a:lvl3pPr>
            <a:lvl4pPr>
              <a:defRPr>
                <a:latin typeface="+mn-lt"/>
              </a:defRPr>
            </a:lvl4pPr>
            <a:lvl5pPr>
              <a:defRPr>
                <a:latin typeface="+mn-lt"/>
              </a:defRPr>
            </a:lvl5pPr>
          </a:lstStyle>
          <a:p>
            <a:pPr lvl="0"/>
            <a:r>
              <a:rPr lang="en-US" dirty="0"/>
              <a:t>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IN" dirty="0"/>
          </a:p>
        </p:txBody>
      </p:sp>
      <p:sp>
        <p:nvSpPr>
          <p:cNvPr id="9" name="Content Placeholder 8"/>
          <p:cNvSpPr>
            <a:spLocks noGrp="1"/>
          </p:cNvSpPr>
          <p:nvPr>
            <p:ph sz="quarter" idx="16"/>
          </p:nvPr>
        </p:nvSpPr>
        <p:spPr>
          <a:xfrm>
            <a:off x="457200" y="4427538"/>
            <a:ext cx="8229600" cy="652462"/>
          </a:xfrm>
        </p:spPr>
        <p:txBody>
          <a:bodyPr/>
          <a:lstStyle>
            <a:lvl1pPr marL="255905" indent="-255905">
              <a:defRPr>
                <a:latin typeface="+mn-lt"/>
              </a:defRPr>
            </a:lvl1pPr>
            <a:lvl2pPr indent="-283210">
              <a:defRPr>
                <a:latin typeface="+mn-lt"/>
              </a:defRPr>
            </a:lvl2pPr>
            <a:lvl3pPr>
              <a:defRPr>
                <a:latin typeface="+mn-lt"/>
              </a:defRPr>
            </a:lvl3pPr>
            <a:lvl4pPr>
              <a:defRPr>
                <a:latin typeface="+mn-lt"/>
              </a:defRPr>
            </a:lvl4pPr>
            <a:lvl5pPr>
              <a:defRPr>
                <a:latin typeface="+mn-lt"/>
              </a:defRPr>
            </a:lvl5pPr>
          </a:lstStyle>
          <a:p>
            <a:pPr lvl="0"/>
            <a:r>
              <a:rPr lang="en-US" dirty="0"/>
              <a:t>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IN" dirty="0"/>
          </a:p>
        </p:txBody>
      </p:sp>
      <p:sp>
        <p:nvSpPr>
          <p:cNvPr id="11" name="Content Placeholder 10"/>
          <p:cNvSpPr>
            <a:spLocks noGrp="1"/>
          </p:cNvSpPr>
          <p:nvPr>
            <p:ph sz="quarter" idx="17"/>
          </p:nvPr>
        </p:nvSpPr>
        <p:spPr>
          <a:xfrm>
            <a:off x="457200" y="5181600"/>
            <a:ext cx="8229600" cy="500063"/>
          </a:xfrm>
        </p:spPr>
        <p:txBody>
          <a:bodyPr/>
          <a:lstStyle>
            <a:lvl1pPr marL="255905" indent="-255905">
              <a:defRPr>
                <a:latin typeface="+mn-lt"/>
              </a:defRPr>
            </a:lvl1pPr>
            <a:lvl2pPr indent="-283210">
              <a:defRPr>
                <a:latin typeface="+mn-lt"/>
              </a:defRPr>
            </a:lvl2pPr>
            <a:lvl3pPr>
              <a:defRPr>
                <a:latin typeface="+mn-lt"/>
              </a:defRPr>
            </a:lvl3pPr>
            <a:lvl4pPr>
              <a:defRPr>
                <a:latin typeface="+mn-lt"/>
              </a:defRPr>
            </a:lvl4pPr>
            <a:lvl5pPr>
              <a:defRPr>
                <a:latin typeface="+mn-lt"/>
              </a:defRPr>
            </a:lvl5pPr>
          </a:lstStyle>
          <a:p>
            <a:pPr lvl="0"/>
            <a:r>
              <a:rPr lang="en-US" dirty="0"/>
              <a:t>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IN" dirty="0"/>
          </a:p>
        </p:txBody>
      </p:sp>
      <p:sp>
        <p:nvSpPr>
          <p:cNvPr id="4" name="Content Placeholder 3"/>
          <p:cNvSpPr>
            <a:spLocks noGrp="1"/>
          </p:cNvSpPr>
          <p:nvPr>
            <p:ph sz="quarter" idx="18"/>
          </p:nvPr>
        </p:nvSpPr>
        <p:spPr>
          <a:xfrm>
            <a:off x="457200" y="5811838"/>
            <a:ext cx="8229600" cy="457200"/>
          </a:xfrm>
        </p:spPr>
        <p:txBody>
          <a:bodyPr/>
          <a:lstStyle>
            <a:lvl1pPr>
              <a:defRPr>
                <a:latin typeface="+mn-lt"/>
              </a:defRPr>
            </a:lvl1pPr>
            <a:lvl2pPr indent="-283210">
              <a:defRPr>
                <a:latin typeface="+mn-lt"/>
              </a:defRPr>
            </a:lvl2pPr>
            <a:lvl3pPr>
              <a:defRPr>
                <a:latin typeface="+mn-lt"/>
              </a:defRPr>
            </a:lvl3pPr>
            <a:lvl4pPr>
              <a:defRPr>
                <a:latin typeface="+mn-lt"/>
              </a:defRPr>
            </a:lvl4pPr>
            <a:lvl5pPr>
              <a:defRPr>
                <a:latin typeface="+mn-lt"/>
              </a:defRPr>
            </a:lvl5pPr>
          </a:lstStyle>
          <a:p>
            <a:pPr lvl="0"/>
            <a:r>
              <a:rPr lang="en-US" dirty="0"/>
              <a:t>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8" name="Content Placeholder 7"/>
          <p:cNvSpPr>
            <a:spLocks noGrp="1"/>
          </p:cNvSpPr>
          <p:nvPr>
            <p:ph sz="quarter" idx="19"/>
          </p:nvPr>
        </p:nvSpPr>
        <p:spPr>
          <a:xfrm>
            <a:off x="3657601" y="6418263"/>
            <a:ext cx="479834" cy="29845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2" name="Content Placeholder 11"/>
          <p:cNvSpPr>
            <a:spLocks noGrp="1"/>
          </p:cNvSpPr>
          <p:nvPr>
            <p:ph sz="quarter" idx="20"/>
          </p:nvPr>
        </p:nvSpPr>
        <p:spPr>
          <a:xfrm>
            <a:off x="5503863" y="6418263"/>
            <a:ext cx="453317" cy="298450"/>
          </a:xfrm>
        </p:spPr>
        <p:txBody>
          <a:bodyPr/>
          <a:lstStyle/>
          <a:p>
            <a:pPr lvl="0"/>
            <a:r>
              <a:rPr lang="en-US" dirty="0"/>
              <a:t>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14" name="Content Placeholder 13"/>
          <p:cNvSpPr>
            <a:spLocks noGrp="1"/>
          </p:cNvSpPr>
          <p:nvPr>
            <p:ph sz="quarter" idx="21"/>
          </p:nvPr>
        </p:nvSpPr>
        <p:spPr>
          <a:xfrm>
            <a:off x="7200900" y="6418263"/>
            <a:ext cx="576027" cy="298450"/>
          </a:xfrm>
        </p:spPr>
        <p:txBody>
          <a:bodyPr/>
          <a:lstStyle/>
          <a:p>
            <a:pPr lvl="0"/>
            <a:r>
              <a:rPr lang="en-US" dirty="0"/>
              <a:t>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6" name="Content Placeholder 5"/>
          <p:cNvSpPr>
            <a:spLocks noGrp="1"/>
          </p:cNvSpPr>
          <p:nvPr>
            <p:ph sz="quarter" idx="22"/>
          </p:nvPr>
        </p:nvSpPr>
        <p:spPr>
          <a:xfrm flipH="1">
            <a:off x="7976101" y="6418263"/>
            <a:ext cx="778599" cy="298450"/>
          </a:xfrm>
        </p:spPr>
        <p:txBody>
          <a:bodyPr/>
          <a:lstStyle/>
          <a:p>
            <a:pPr lvl="0"/>
            <a:r>
              <a:rPr lang="en-US" dirty="0"/>
              <a:t>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panose="02020603050405020304"/>
              <a:buNone/>
              <a:defRPr sz="3400" b="1" i="0" u="none" strike="noStrike" cap="none">
                <a:solidFill>
                  <a:srgbClr val="007FA3"/>
                </a:solidFill>
                <a:latin typeface="Times New Roman" panose="02020603050405020304"/>
                <a:ea typeface="Times New Roman" panose="02020603050405020304"/>
                <a:cs typeface="Times New Roman" panose="02020603050405020304"/>
                <a:sym typeface="Times New Roman" panose="02020603050405020304"/>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panose="020B0604020202020204"/>
              <a:buNone/>
              <a:defRPr sz="2000" b="0" i="0" u="none" strike="noStrike" cap="none">
                <a:solidFill>
                  <a:srgbClr val="007FA3"/>
                </a:solidFill>
                <a:latin typeface="Arial" panose="020B0604020202020204"/>
                <a:ea typeface="Arial" panose="020B0604020202020204"/>
                <a:cs typeface="Arial" panose="020B0604020202020204"/>
                <a:sym typeface="Arial" panose="020B0604020202020204"/>
              </a:defRPr>
            </a:lvl1pPr>
            <a:lvl2pPr marL="0" marR="0" lvl="1" indent="0" algn="l" rtl="0">
              <a:spcBef>
                <a:spcPts val="0"/>
              </a:spcBef>
              <a:buClr>
                <a:srgbClr val="007FA3"/>
              </a:buClr>
              <a:buFont typeface="Arial" panose="020B0604020202020204"/>
              <a:buNone/>
              <a:defRPr sz="2400" b="0" i="0" u="none" strike="noStrike" cap="none">
                <a:solidFill>
                  <a:schemeClr val="lt1"/>
                </a:solidFill>
                <a:latin typeface="Arial" panose="020B0604020202020204"/>
                <a:ea typeface="Arial" panose="020B0604020202020204"/>
                <a:cs typeface="Arial" panose="020B0604020202020204"/>
                <a:sym typeface="Arial" panose="020B0604020202020204"/>
              </a:defRPr>
            </a:lvl2pPr>
            <a:lvl3pPr marL="0" marR="0" lvl="2" indent="0" algn="l" rtl="0">
              <a:spcBef>
                <a:spcPts val="0"/>
              </a:spcBef>
              <a:buClr>
                <a:srgbClr val="007FA3"/>
              </a:buClr>
              <a:buFont typeface="Noto Sans Symbols"/>
              <a:buNone/>
              <a:defRPr sz="2400" b="0" i="0" u="none" strike="noStrike" cap="none">
                <a:solidFill>
                  <a:schemeClr val="lt1"/>
                </a:solidFill>
                <a:latin typeface="Arial" panose="020B0604020202020204"/>
                <a:ea typeface="Arial" panose="020B0604020202020204"/>
                <a:cs typeface="Arial" panose="020B0604020202020204"/>
                <a:sym typeface="Arial" panose="020B0604020202020204"/>
              </a:defRPr>
            </a:lvl3pPr>
            <a:lvl4pPr marL="0" marR="0" lvl="3" indent="0" algn="l" rtl="0">
              <a:spcBef>
                <a:spcPts val="0"/>
              </a:spcBef>
              <a:buClr>
                <a:srgbClr val="007FA3"/>
              </a:buClr>
              <a:buFont typeface="Arial" panose="020B0604020202020204"/>
              <a:buNone/>
              <a:defRPr sz="2400" b="0" i="0" u="none" strike="noStrike" cap="none">
                <a:solidFill>
                  <a:schemeClr val="lt1"/>
                </a:solidFill>
                <a:latin typeface="Arial" panose="020B0604020202020204"/>
                <a:ea typeface="Arial" panose="020B0604020202020204"/>
                <a:cs typeface="Arial" panose="020B0604020202020204"/>
                <a:sym typeface="Arial" panose="020B0604020202020204"/>
              </a:defRPr>
            </a:lvl4pPr>
            <a:lvl5pPr marL="0" marR="0" lvl="4" indent="0" algn="l" rtl="0">
              <a:spcBef>
                <a:spcPts val="0"/>
              </a:spcBef>
              <a:buClr>
                <a:srgbClr val="007FA3"/>
              </a:buClr>
              <a:buFont typeface="Arial" panose="020B0604020202020204"/>
              <a:buNone/>
              <a:defRPr sz="2400" b="0" i="0" u="none" strike="noStrike" cap="none">
                <a:solidFill>
                  <a:schemeClr val="lt1"/>
                </a:solidFill>
                <a:latin typeface="Arial" panose="020B0604020202020204"/>
                <a:ea typeface="Arial" panose="020B0604020202020204"/>
                <a:cs typeface="Arial" panose="020B0604020202020204"/>
                <a:sym typeface="Arial" panose="020B0604020202020204"/>
              </a:defRPr>
            </a:lvl5pPr>
            <a:lvl6pPr marL="0" marR="0" lvl="5" indent="0" algn="l" rtl="0">
              <a:spcBef>
                <a:spcPts val="0"/>
              </a:spcBef>
              <a:buClr>
                <a:srgbClr val="007FA3"/>
              </a:buClr>
              <a:buFont typeface="Arial" panose="020B0604020202020204"/>
              <a:buNone/>
              <a:defRPr sz="2400" b="0" i="0" u="none" strike="noStrike" cap="none">
                <a:solidFill>
                  <a:schemeClr val="lt1"/>
                </a:solidFill>
                <a:latin typeface="Arial" panose="020B0604020202020204"/>
                <a:ea typeface="Arial" panose="020B0604020202020204"/>
                <a:cs typeface="Arial" panose="020B0604020202020204"/>
                <a:sym typeface="Arial" panose="020B0604020202020204"/>
              </a:defRPr>
            </a:lvl6pPr>
            <a:lvl7pPr marL="0" marR="0" lvl="6" indent="0" algn="l" rtl="0">
              <a:spcBef>
                <a:spcPts val="0"/>
              </a:spcBef>
              <a:buClr>
                <a:srgbClr val="007FA3"/>
              </a:buClr>
              <a:buFont typeface="Arial" panose="020B0604020202020204"/>
              <a:buNone/>
              <a:defRPr sz="2400" b="0" i="0" u="none" strike="noStrike" cap="none">
                <a:solidFill>
                  <a:schemeClr val="lt1"/>
                </a:solidFill>
                <a:latin typeface="Arial" panose="020B0604020202020204"/>
                <a:ea typeface="Arial" panose="020B0604020202020204"/>
                <a:cs typeface="Arial" panose="020B0604020202020204"/>
                <a:sym typeface="Arial" panose="020B0604020202020204"/>
              </a:defRPr>
            </a:lvl7pPr>
            <a:lvl8pPr marL="0" marR="0" lvl="7" indent="0" algn="l" rtl="0">
              <a:spcBef>
                <a:spcPts val="0"/>
              </a:spcBef>
              <a:buClr>
                <a:srgbClr val="007FA3"/>
              </a:buClr>
              <a:buFont typeface="Arial" panose="020B0604020202020204"/>
              <a:buNone/>
              <a:defRPr sz="2400" b="0" i="0" u="none" strike="noStrike" cap="none">
                <a:solidFill>
                  <a:schemeClr val="lt1"/>
                </a:solidFill>
                <a:latin typeface="Arial" panose="020B0604020202020204"/>
                <a:ea typeface="Arial" panose="020B0604020202020204"/>
                <a:cs typeface="Arial" panose="020B0604020202020204"/>
                <a:sym typeface="Arial" panose="020B0604020202020204"/>
              </a:defRPr>
            </a:lvl8pPr>
            <a:lvl9pPr marL="0" marR="0" lvl="8" indent="0" algn="l" rtl="0">
              <a:spcBef>
                <a:spcPts val="0"/>
              </a:spcBef>
              <a:buClr>
                <a:srgbClr val="007FA3"/>
              </a:buClr>
              <a:buFont typeface="Arial" panose="020B0604020202020204"/>
              <a:buNone/>
              <a:defRPr sz="2400" b="0" i="0" u="none" strike="noStrike" cap="none">
                <a:solidFill>
                  <a:schemeClr val="lt1"/>
                </a:solidFill>
                <a:latin typeface="Arial" panose="020B0604020202020204"/>
                <a:ea typeface="Arial" panose="020B0604020202020204"/>
                <a:cs typeface="Arial" panose="020B0604020202020204"/>
                <a:sym typeface="Arial" panose="020B0604020202020204"/>
              </a:defRPr>
            </a:lvl9pPr>
          </a:lstStyle>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0" marR="0" lvl="1" indent="0" algn="l" rtl="0">
              <a:spcBef>
                <a:spcPts val="0"/>
              </a:spcBef>
              <a:buClr>
                <a:srgbClr val="007FA3"/>
              </a:buClr>
              <a:buFont typeface="Arial" panose="020B0604020202020204"/>
              <a:buNone/>
              <a:defRPr sz="44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0" marR="0" lvl="2" indent="0" algn="l" rtl="0">
              <a:spcBef>
                <a:spcPts val="0"/>
              </a:spcBef>
              <a:buClr>
                <a:srgbClr val="007FA3"/>
              </a:buClr>
              <a:buFont typeface="Noto Sans Symbols"/>
              <a:buNone/>
              <a:defRPr sz="44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0" marR="0" lvl="3" indent="0" algn="l" rtl="0">
              <a:spcBef>
                <a:spcPts val="0"/>
              </a:spcBef>
              <a:buClr>
                <a:srgbClr val="007FA3"/>
              </a:buClr>
              <a:buFont typeface="Arial" panose="020B0604020202020204"/>
              <a:buNone/>
              <a:defRPr sz="44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0" marR="0" lvl="4" indent="0" algn="l" rtl="0">
              <a:spcBef>
                <a:spcPts val="0"/>
              </a:spcBef>
              <a:buClr>
                <a:srgbClr val="007FA3"/>
              </a:buClr>
              <a:buFont typeface="Arial" panose="020B0604020202020204"/>
              <a:buNone/>
              <a:defRPr sz="44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0" marR="0" lvl="5" indent="0" algn="l" rtl="0">
              <a:spcBef>
                <a:spcPts val="0"/>
              </a:spcBef>
              <a:buClr>
                <a:srgbClr val="007FA3"/>
              </a:buClr>
              <a:buFont typeface="Arial" panose="020B0604020202020204"/>
              <a:buNone/>
              <a:defRPr sz="44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0" marR="0" lvl="6" indent="0" algn="l" rtl="0">
              <a:spcBef>
                <a:spcPts val="0"/>
              </a:spcBef>
              <a:buClr>
                <a:srgbClr val="007FA3"/>
              </a:buClr>
              <a:buFont typeface="Arial" panose="020B0604020202020204"/>
              <a:buNone/>
              <a:defRPr sz="44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0" marR="0" lvl="7" indent="0" algn="l" rtl="0">
              <a:spcBef>
                <a:spcPts val="0"/>
              </a:spcBef>
              <a:buClr>
                <a:srgbClr val="007FA3"/>
              </a:buClr>
              <a:buFont typeface="Arial" panose="020B0604020202020204"/>
              <a:buNone/>
              <a:defRPr sz="44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0" marR="0" lvl="8" indent="0" algn="l" rtl="0">
              <a:spcBef>
                <a:spcPts val="0"/>
              </a:spcBef>
              <a:buClr>
                <a:srgbClr val="007FA3"/>
              </a:buClr>
              <a:buFont typeface="Arial" panose="020B0604020202020204"/>
              <a:buNone/>
              <a:defRPr sz="44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panose="020B0604020202020204"/>
              <a:buNone/>
              <a:defRPr sz="22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0" marR="0" lvl="1" indent="0" algn="l" rtl="0">
              <a:spcBef>
                <a:spcPts val="0"/>
              </a:spcBef>
              <a:buClr>
                <a:srgbClr val="007FA3"/>
              </a:buClr>
              <a:buFont typeface="Arial" panose="020B0604020202020204"/>
              <a:buNone/>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0" marR="0" lvl="2" indent="0" algn="l" rtl="0">
              <a:spcBef>
                <a:spcPts val="0"/>
              </a:spcBef>
              <a:buClr>
                <a:srgbClr val="007FA3"/>
              </a:buClr>
              <a:buFont typeface="Noto Sans Symbols"/>
              <a:buNone/>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0" marR="0" lvl="3" indent="0" algn="l" rtl="0">
              <a:spcBef>
                <a:spcPts val="0"/>
              </a:spcBef>
              <a:buClr>
                <a:srgbClr val="007FA3"/>
              </a:buClr>
              <a:buFont typeface="Arial" panose="020B0604020202020204"/>
              <a:buNone/>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0" marR="0" lvl="4" indent="0" algn="l" rtl="0">
              <a:spcBef>
                <a:spcPts val="0"/>
              </a:spcBef>
              <a:buClr>
                <a:srgbClr val="007FA3"/>
              </a:buClr>
              <a:buFont typeface="Arial" panose="020B0604020202020204"/>
              <a:buNone/>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0" marR="0" lvl="5" indent="0" algn="l" rtl="0">
              <a:spcBef>
                <a:spcPts val="0"/>
              </a:spcBef>
              <a:buClr>
                <a:srgbClr val="007FA3"/>
              </a:buClr>
              <a:buFont typeface="Arial" panose="020B0604020202020204"/>
              <a:buNone/>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0" marR="0" lvl="6" indent="0" algn="l" rtl="0">
              <a:spcBef>
                <a:spcPts val="0"/>
              </a:spcBef>
              <a:buClr>
                <a:srgbClr val="007FA3"/>
              </a:buClr>
              <a:buFont typeface="Arial" panose="020B0604020202020204"/>
              <a:buNone/>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0" marR="0" lvl="7" indent="0" algn="l" rtl="0">
              <a:spcBef>
                <a:spcPts val="0"/>
              </a:spcBef>
              <a:buClr>
                <a:srgbClr val="007FA3"/>
              </a:buClr>
              <a:buFont typeface="Arial" panose="020B0604020202020204"/>
              <a:buNone/>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0" marR="0" lvl="8" indent="0" algn="l" rtl="0">
              <a:spcBef>
                <a:spcPts val="0"/>
              </a:spcBef>
              <a:buClr>
                <a:srgbClr val="007FA3"/>
              </a:buClr>
              <a:buFont typeface="Arial" panose="020B0604020202020204"/>
              <a:buNone/>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457200" marR="0" lvl="1"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914400" marR="0" lvl="2"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371600" marR="0" lvl="3"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1828800" marR="0" lvl="4"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286000" marR="0" lvl="5"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2743200" marR="0" lvl="6"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200400" marR="0" lvl="7"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3657600" marR="0" lvl="8"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dirty="0"/>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panose="020B0604020202020204"/>
                <a:ea typeface="Arial" panose="020B0604020202020204"/>
                <a:cs typeface="Arial" panose="020B0604020202020204"/>
                <a:sym typeface="Arial" panose="020B0604020202020204"/>
              </a:defRPr>
            </a:lvl1pPr>
            <a:lvl2pPr marL="457200" marR="0" lvl="1"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914400" marR="0" lvl="2"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371600" marR="0" lvl="3"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1828800" marR="0" lvl="4"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286000" marR="0" lvl="5"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2743200" marR="0" lvl="6"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200400" marR="0" lvl="7"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3657600" marR="0" lvl="8"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dirty="0"/>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panose="020B0604020202020204"/>
                <a:ea typeface="Arial" panose="020B0604020202020204"/>
                <a:cs typeface="Arial" panose="020B0604020202020204"/>
                <a:sym typeface="Arial" panose="020B0604020202020204"/>
              </a:rPr>
            </a:fld>
            <a:endParaRPr lang="en-US" sz="900" b="0" i="0" u="none" strike="noStrike" cap="none" dirty="0">
              <a:solidFill>
                <a:schemeClr val="lt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cSld name="Title + Learning Objectives and Content">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panose="02020603050405020304"/>
              <a:buNone/>
              <a:defRPr sz="3400" b="1" i="0" u="none" strike="noStrike" cap="none">
                <a:solidFill>
                  <a:srgbClr val="007FA3"/>
                </a:solidFill>
                <a:latin typeface="Times New Roman" panose="02020603050405020304"/>
                <a:ea typeface="Times New Roman" panose="02020603050405020304"/>
                <a:cs typeface="Times New Roman" panose="02020603050405020304"/>
                <a:sym typeface="Times New Roman" panose="02020603050405020304"/>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p:txBody>
      </p:sp>
      <p:sp>
        <p:nvSpPr>
          <p:cNvPr id="63" name="Shape 63"/>
          <p:cNvSpPr txBox="1">
            <a:spLocks noGrp="1"/>
          </p:cNvSpPr>
          <p:nvPr>
            <p:ph type="body" idx="1"/>
          </p:nvPr>
        </p:nvSpPr>
        <p:spPr>
          <a:xfrm>
            <a:off x="457200" y="816429"/>
            <a:ext cx="8229600" cy="402769"/>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panose="020B0604020202020204"/>
              <a:buNone/>
              <a:defRPr sz="1600" b="0" i="0" u="none" strike="noStrike" cap="none">
                <a:solidFill>
                  <a:srgbClr val="007FA3"/>
                </a:solidFill>
                <a:latin typeface="Arial" panose="020B0604020202020204"/>
                <a:ea typeface="Arial" panose="020B0604020202020204"/>
                <a:cs typeface="Arial" panose="020B0604020202020204"/>
                <a:sym typeface="Arial" panose="020B0604020202020204"/>
              </a:defRPr>
            </a:lvl1pPr>
            <a:lvl2pPr marL="0" marR="0" lvl="1" indent="0" algn="l" rtl="0">
              <a:spcBef>
                <a:spcPts val="0"/>
              </a:spcBef>
              <a:buClr>
                <a:srgbClr val="007FA3"/>
              </a:buClr>
              <a:buFont typeface="Arial" panose="020B0604020202020204"/>
              <a:buNone/>
              <a:defRPr sz="2400" b="0" i="0" u="none" strike="noStrike" cap="none">
                <a:solidFill>
                  <a:schemeClr val="lt1"/>
                </a:solidFill>
                <a:latin typeface="Arial" panose="020B0604020202020204"/>
                <a:ea typeface="Arial" panose="020B0604020202020204"/>
                <a:cs typeface="Arial" panose="020B0604020202020204"/>
                <a:sym typeface="Arial" panose="020B0604020202020204"/>
              </a:defRPr>
            </a:lvl2pPr>
            <a:lvl3pPr marL="0" marR="0" lvl="2" indent="0" algn="l" rtl="0">
              <a:spcBef>
                <a:spcPts val="0"/>
              </a:spcBef>
              <a:buClr>
                <a:srgbClr val="007FA3"/>
              </a:buClr>
              <a:buFont typeface="Noto Sans Symbols"/>
              <a:buNone/>
              <a:defRPr sz="2400" b="0" i="0" u="none" strike="noStrike" cap="none">
                <a:solidFill>
                  <a:schemeClr val="lt1"/>
                </a:solidFill>
                <a:latin typeface="Arial" panose="020B0604020202020204"/>
                <a:ea typeface="Arial" panose="020B0604020202020204"/>
                <a:cs typeface="Arial" panose="020B0604020202020204"/>
                <a:sym typeface="Arial" panose="020B0604020202020204"/>
              </a:defRPr>
            </a:lvl3pPr>
            <a:lvl4pPr marL="0" marR="0" lvl="3" indent="0" algn="l" rtl="0">
              <a:spcBef>
                <a:spcPts val="0"/>
              </a:spcBef>
              <a:buClr>
                <a:srgbClr val="007FA3"/>
              </a:buClr>
              <a:buFont typeface="Arial" panose="020B0604020202020204"/>
              <a:buNone/>
              <a:defRPr sz="2400" b="0" i="0" u="none" strike="noStrike" cap="none">
                <a:solidFill>
                  <a:schemeClr val="lt1"/>
                </a:solidFill>
                <a:latin typeface="Arial" panose="020B0604020202020204"/>
                <a:ea typeface="Arial" panose="020B0604020202020204"/>
                <a:cs typeface="Arial" panose="020B0604020202020204"/>
                <a:sym typeface="Arial" panose="020B0604020202020204"/>
              </a:defRPr>
            </a:lvl4pPr>
            <a:lvl5pPr marL="0" marR="0" lvl="4" indent="0" algn="l" rtl="0">
              <a:spcBef>
                <a:spcPts val="0"/>
              </a:spcBef>
              <a:buClr>
                <a:srgbClr val="007FA3"/>
              </a:buClr>
              <a:buFont typeface="Arial" panose="020B0604020202020204"/>
              <a:buNone/>
              <a:defRPr sz="2400" b="0" i="0" u="none" strike="noStrike" cap="none">
                <a:solidFill>
                  <a:schemeClr val="lt1"/>
                </a:solidFill>
                <a:latin typeface="Arial" panose="020B0604020202020204"/>
                <a:ea typeface="Arial" panose="020B0604020202020204"/>
                <a:cs typeface="Arial" panose="020B0604020202020204"/>
                <a:sym typeface="Arial" panose="020B0604020202020204"/>
              </a:defRPr>
            </a:lvl5pPr>
            <a:lvl6pPr marL="0" marR="0" lvl="5" indent="0" algn="l" rtl="0">
              <a:spcBef>
                <a:spcPts val="0"/>
              </a:spcBef>
              <a:buClr>
                <a:srgbClr val="007FA3"/>
              </a:buClr>
              <a:buFont typeface="Arial" panose="020B0604020202020204"/>
              <a:buNone/>
              <a:defRPr sz="2400" b="0" i="0" u="none" strike="noStrike" cap="none">
                <a:solidFill>
                  <a:schemeClr val="lt1"/>
                </a:solidFill>
                <a:latin typeface="Arial" panose="020B0604020202020204"/>
                <a:ea typeface="Arial" panose="020B0604020202020204"/>
                <a:cs typeface="Arial" panose="020B0604020202020204"/>
                <a:sym typeface="Arial" panose="020B0604020202020204"/>
              </a:defRPr>
            </a:lvl6pPr>
            <a:lvl7pPr marL="0" marR="0" lvl="6" indent="0" algn="l" rtl="0">
              <a:spcBef>
                <a:spcPts val="0"/>
              </a:spcBef>
              <a:buClr>
                <a:srgbClr val="007FA3"/>
              </a:buClr>
              <a:buFont typeface="Arial" panose="020B0604020202020204"/>
              <a:buNone/>
              <a:defRPr sz="2400" b="0" i="0" u="none" strike="noStrike" cap="none">
                <a:solidFill>
                  <a:schemeClr val="lt1"/>
                </a:solidFill>
                <a:latin typeface="Arial" panose="020B0604020202020204"/>
                <a:ea typeface="Arial" panose="020B0604020202020204"/>
                <a:cs typeface="Arial" panose="020B0604020202020204"/>
                <a:sym typeface="Arial" panose="020B0604020202020204"/>
              </a:defRPr>
            </a:lvl7pPr>
            <a:lvl8pPr marL="0" marR="0" lvl="7" indent="0" algn="l" rtl="0">
              <a:spcBef>
                <a:spcPts val="0"/>
              </a:spcBef>
              <a:buClr>
                <a:srgbClr val="007FA3"/>
              </a:buClr>
              <a:buFont typeface="Arial" panose="020B0604020202020204"/>
              <a:buNone/>
              <a:defRPr sz="2400" b="0" i="0" u="none" strike="noStrike" cap="none">
                <a:solidFill>
                  <a:schemeClr val="lt1"/>
                </a:solidFill>
                <a:latin typeface="Arial" panose="020B0604020202020204"/>
                <a:ea typeface="Arial" panose="020B0604020202020204"/>
                <a:cs typeface="Arial" panose="020B0604020202020204"/>
                <a:sym typeface="Arial" panose="020B0604020202020204"/>
              </a:defRPr>
            </a:lvl8pPr>
            <a:lvl9pPr marL="0" marR="0" lvl="8" indent="0" algn="l" rtl="0">
              <a:spcBef>
                <a:spcPts val="0"/>
              </a:spcBef>
              <a:buClr>
                <a:srgbClr val="007FA3"/>
              </a:buClr>
              <a:buFont typeface="Arial" panose="020B0604020202020204"/>
              <a:buNone/>
              <a:defRPr sz="2400" b="0" i="0" u="none" strike="noStrike" cap="none">
                <a:solidFill>
                  <a:schemeClr val="lt1"/>
                </a:solidFill>
                <a:latin typeface="Arial" panose="020B0604020202020204"/>
                <a:ea typeface="Arial" panose="020B0604020202020204"/>
                <a:cs typeface="Arial" panose="020B0604020202020204"/>
                <a:sym typeface="Arial" panose="020B0604020202020204"/>
              </a:defRPr>
            </a:lvl9pPr>
          </a:lstStyle>
          <a:p/>
        </p:txBody>
      </p:sp>
      <p:sp>
        <p:nvSpPr>
          <p:cNvPr id="64" name="Shape 64"/>
          <p:cNvSpPr txBox="1">
            <a:spLocks noGrp="1"/>
          </p:cNvSpPr>
          <p:nvPr>
            <p:ph type="body" idx="2"/>
          </p:nvPr>
        </p:nvSpPr>
        <p:spPr>
          <a:xfrm>
            <a:off x="457200" y="1600200"/>
            <a:ext cx="8229600" cy="4525963"/>
          </a:xfrm>
          <a:prstGeom prst="rect">
            <a:avLst/>
          </a:prstGeom>
          <a:noFill/>
          <a:ln>
            <a:noFill/>
          </a:ln>
        </p:spPr>
        <p:txBody>
          <a:bodyPr lIns="91425" tIns="91425" rIns="91425" bIns="91425" anchor="t" anchorCtr="0"/>
          <a:lstStyle>
            <a:lvl1pPr marL="255905" marR="0" lvl="0" indent="-255905" algn="l" rtl="0">
              <a:spcBef>
                <a:spcPts val="1500"/>
              </a:spcBef>
              <a:buClr>
                <a:srgbClr val="007FA3"/>
              </a:buClr>
              <a:buSzPct val="100000"/>
              <a:buFont typeface="Arial" panose="020B0604020202020204"/>
              <a:buChar char="•"/>
              <a:defRPr sz="1600" b="0" i="0" u="none" strike="noStrike" cap="none">
                <a:solidFill>
                  <a:schemeClr val="dk1"/>
                </a:solidFill>
                <a:latin typeface="+mn-lt"/>
                <a:ea typeface="Arial" panose="020B0604020202020204"/>
                <a:cs typeface="Arial" panose="020B0604020202020204"/>
                <a:sym typeface="Arial" panose="020B0604020202020204"/>
              </a:defRPr>
            </a:lvl1pPr>
            <a:lvl2pPr marL="742950" marR="0" lvl="1" indent="-184150" algn="l" rtl="0">
              <a:spcBef>
                <a:spcPts val="600"/>
              </a:spcBef>
              <a:buClr>
                <a:srgbClr val="007FA3"/>
              </a:buClr>
              <a:buSzPct val="100000"/>
              <a:buFont typeface="Arial" panose="020B0604020202020204"/>
              <a:buChar char="–"/>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600200" marR="0" lvl="3" indent="-127000" algn="l" rtl="0">
              <a:spcBef>
                <a:spcPts val="600"/>
              </a:spcBef>
              <a:buClr>
                <a:srgbClr val="007FA3"/>
              </a:buClr>
              <a:buSzPct val="100000"/>
              <a:buFont typeface="Arial" panose="020B0604020202020204"/>
              <a:buChar char="–"/>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2057400" marR="0" lvl="4" indent="-127000" algn="l" rtl="0">
              <a:spcBef>
                <a:spcPts val="600"/>
              </a:spcBef>
              <a:buClr>
                <a:srgbClr val="007FA3"/>
              </a:buClr>
              <a:buSzPct val="100000"/>
              <a:buFont typeface="Arial" panose="020B0604020202020204"/>
              <a:buChar char="•"/>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514600" marR="0" lvl="5" indent="-127000" algn="l" rtl="0">
              <a:spcBef>
                <a:spcPts val="300"/>
              </a:spcBef>
              <a:buClr>
                <a:srgbClr val="007FA3"/>
              </a:buClr>
              <a:buSzPct val="100000"/>
              <a:buFont typeface="Arial" panose="020B0604020202020204"/>
              <a:buChar char="•"/>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2971800" marR="0" lvl="6" indent="-127000" algn="l" rtl="0">
              <a:spcBef>
                <a:spcPts val="300"/>
              </a:spcBef>
              <a:buClr>
                <a:srgbClr val="007FA3"/>
              </a:buClr>
              <a:buSzPct val="100000"/>
              <a:buFont typeface="Arial" panose="020B0604020202020204"/>
              <a:buChar char="•"/>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429000" marR="0" lvl="7" indent="-127000" algn="l" rtl="0">
              <a:spcBef>
                <a:spcPts val="300"/>
              </a:spcBef>
              <a:buClr>
                <a:srgbClr val="007FA3"/>
              </a:buClr>
              <a:buSzPct val="100000"/>
              <a:buFont typeface="Arial" panose="020B0604020202020204"/>
              <a:buChar char="•"/>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3886200" marR="0" lvl="8" indent="-127000" algn="l" rtl="0">
              <a:spcBef>
                <a:spcPts val="300"/>
              </a:spcBef>
              <a:buClr>
                <a:srgbClr val="007FA3"/>
              </a:buClr>
              <a:buSzPct val="100000"/>
              <a:buFont typeface="Arial" panose="020B0604020202020204"/>
              <a:buChar char="•"/>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dirty="0"/>
          </a:p>
        </p:txBody>
      </p:sp>
      <p:sp>
        <p:nvSpPr>
          <p:cNvPr id="65" name="Shape 65"/>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457200" marR="0" lvl="1"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914400" marR="0" lvl="2"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371600" marR="0" lvl="3"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1828800" marR="0" lvl="4"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286000" marR="0" lvl="5"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2743200" marR="0" lvl="6"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200400" marR="0" lvl="7"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3657600" marR="0" lvl="8"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dirty="0"/>
          </a:p>
        </p:txBody>
      </p:sp>
      <p:sp>
        <p:nvSpPr>
          <p:cNvPr id="66" name="Shape 66"/>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panose="020B0604020202020204"/>
                <a:ea typeface="Arial" panose="020B0604020202020204"/>
                <a:cs typeface="Arial" panose="020B0604020202020204"/>
                <a:sym typeface="Arial" panose="020B0604020202020204"/>
              </a:defRPr>
            </a:lvl1pPr>
            <a:lvl2pPr marL="457200" marR="0" lvl="1"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914400" marR="0" lvl="2"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371600" marR="0" lvl="3"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1828800" marR="0" lvl="4"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286000" marR="0" lvl="5"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2743200" marR="0" lvl="6"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200400" marR="0" lvl="7"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3657600" marR="0" lvl="8"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dirty="0"/>
          </a:p>
        </p:txBody>
      </p:sp>
      <p:sp>
        <p:nvSpPr>
          <p:cNvPr id="67" name="Shape 67"/>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panose="020B0604020202020204"/>
                <a:ea typeface="Arial" panose="020B0604020202020204"/>
                <a:cs typeface="Arial" panose="020B0604020202020204"/>
                <a:sym typeface="Arial" panose="020B0604020202020204"/>
              </a:rPr>
            </a:fld>
            <a:endParaRPr lang="en-US" sz="900" b="0" i="0" u="none" strike="noStrike" cap="none" dirty="0">
              <a:solidFill>
                <a:schemeClr val="lt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showMasterSp="0">
  <p:cSld name="Section Header">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685800" y="1447800"/>
            <a:ext cx="7772400" cy="2152651"/>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panose="02020603050405020304"/>
              <a:buNone/>
              <a:defRPr sz="3400" b="1" i="0" u="none" strike="noStrike" cap="none">
                <a:solidFill>
                  <a:srgbClr val="007FA3"/>
                </a:solidFill>
                <a:latin typeface="Times New Roman" panose="02020603050405020304"/>
                <a:ea typeface="Times New Roman" panose="02020603050405020304"/>
                <a:cs typeface="Times New Roman" panose="02020603050405020304"/>
                <a:sym typeface="Times New Roman" panose="02020603050405020304"/>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p:txBody>
      </p:sp>
      <p:sp>
        <p:nvSpPr>
          <p:cNvPr id="70" name="Shape 70"/>
          <p:cNvSpPr txBox="1">
            <a:spLocks noGrp="1"/>
          </p:cNvSpPr>
          <p:nvPr>
            <p:ph type="body" idx="1"/>
          </p:nvPr>
        </p:nvSpPr>
        <p:spPr>
          <a:xfrm>
            <a:off x="674687" y="3962400"/>
            <a:ext cx="7794626"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panose="020B0604020202020204"/>
              <a:buNone/>
              <a:defRPr sz="1600" b="0" i="0" u="none" strike="noStrike" cap="none">
                <a:solidFill>
                  <a:srgbClr val="007FA3"/>
                </a:solidFill>
                <a:latin typeface="Arial" panose="020B0604020202020204"/>
                <a:ea typeface="Arial" panose="020B0604020202020204"/>
                <a:cs typeface="Arial" panose="020B0604020202020204"/>
                <a:sym typeface="Arial" panose="020B0604020202020204"/>
              </a:defRPr>
            </a:lvl1pPr>
            <a:lvl2pPr marL="457200" marR="0" lvl="1" indent="0" algn="l" rtl="0">
              <a:spcBef>
                <a:spcPts val="600"/>
              </a:spcBef>
              <a:buClr>
                <a:srgbClr val="007FA3"/>
              </a:buClr>
              <a:buFont typeface="Arial" panose="020B0604020202020204"/>
              <a:buNone/>
              <a:defRPr sz="1800" b="0" i="0" u="none" strike="noStrike" cap="none">
                <a:solidFill>
                  <a:srgbClr val="888888"/>
                </a:solidFill>
                <a:latin typeface="Arial" panose="020B0604020202020204"/>
                <a:ea typeface="Arial" panose="020B0604020202020204"/>
                <a:cs typeface="Arial" panose="020B0604020202020204"/>
                <a:sym typeface="Arial" panose="020B0604020202020204"/>
              </a:defRPr>
            </a:lvl2pPr>
            <a:lvl3pPr marL="914400" marR="0" lvl="2" indent="0" algn="l" rtl="0">
              <a:spcBef>
                <a:spcPts val="600"/>
              </a:spcBef>
              <a:buClr>
                <a:srgbClr val="007FA3"/>
              </a:buClr>
              <a:buFont typeface="Noto Sans Symbols"/>
              <a:buNone/>
              <a:defRPr sz="1600" b="0" i="0" u="none" strike="noStrike" cap="none">
                <a:solidFill>
                  <a:srgbClr val="888888"/>
                </a:solidFill>
                <a:latin typeface="Arial" panose="020B0604020202020204"/>
                <a:ea typeface="Arial" panose="020B0604020202020204"/>
                <a:cs typeface="Arial" panose="020B0604020202020204"/>
                <a:sym typeface="Arial" panose="020B0604020202020204"/>
              </a:defRPr>
            </a:lvl3pPr>
            <a:lvl4pPr marL="1371600" marR="0" lvl="3" indent="0" algn="l" rtl="0">
              <a:spcBef>
                <a:spcPts val="600"/>
              </a:spcBef>
              <a:buClr>
                <a:srgbClr val="007FA3"/>
              </a:buClr>
              <a:buFont typeface="Arial" panose="020B0604020202020204"/>
              <a:buNone/>
              <a:defRPr sz="1400" b="0" i="0" u="none" strike="noStrike" cap="none">
                <a:solidFill>
                  <a:srgbClr val="888888"/>
                </a:solidFill>
                <a:latin typeface="Arial" panose="020B0604020202020204"/>
                <a:ea typeface="Arial" panose="020B0604020202020204"/>
                <a:cs typeface="Arial" panose="020B0604020202020204"/>
                <a:sym typeface="Arial" panose="020B0604020202020204"/>
              </a:defRPr>
            </a:lvl4pPr>
            <a:lvl5pPr marL="1828800" marR="0" lvl="4" indent="0" algn="l" rtl="0">
              <a:spcBef>
                <a:spcPts val="600"/>
              </a:spcBef>
              <a:buClr>
                <a:srgbClr val="007FA3"/>
              </a:buClr>
              <a:buFont typeface="Arial" panose="020B0604020202020204"/>
              <a:buNone/>
              <a:defRPr sz="1400" b="0" i="0" u="none" strike="noStrike" cap="none">
                <a:solidFill>
                  <a:srgbClr val="888888"/>
                </a:solidFill>
                <a:latin typeface="Arial" panose="020B0604020202020204"/>
                <a:ea typeface="Arial" panose="020B0604020202020204"/>
                <a:cs typeface="Arial" panose="020B0604020202020204"/>
                <a:sym typeface="Arial" panose="020B0604020202020204"/>
              </a:defRPr>
            </a:lvl5pPr>
            <a:lvl6pPr marL="2286000" marR="0" lvl="5" indent="0" algn="l" rtl="0">
              <a:spcBef>
                <a:spcPts val="300"/>
              </a:spcBef>
              <a:buClr>
                <a:srgbClr val="007FA3"/>
              </a:buClr>
              <a:buFont typeface="Arial" panose="020B0604020202020204"/>
              <a:buNone/>
              <a:defRPr sz="1400" b="0" i="0" u="none" strike="noStrike" cap="none">
                <a:solidFill>
                  <a:srgbClr val="888888"/>
                </a:solidFill>
                <a:latin typeface="Arial" panose="020B0604020202020204"/>
                <a:ea typeface="Arial" panose="020B0604020202020204"/>
                <a:cs typeface="Arial" panose="020B0604020202020204"/>
                <a:sym typeface="Arial" panose="020B0604020202020204"/>
              </a:defRPr>
            </a:lvl6pPr>
            <a:lvl7pPr marL="2743200" marR="0" lvl="6" indent="0" algn="l" rtl="0">
              <a:spcBef>
                <a:spcPts val="300"/>
              </a:spcBef>
              <a:buClr>
                <a:srgbClr val="007FA3"/>
              </a:buClr>
              <a:buFont typeface="Arial" panose="020B0604020202020204"/>
              <a:buNone/>
              <a:defRPr sz="1400" b="0" i="0" u="none" strike="noStrike" cap="none">
                <a:solidFill>
                  <a:srgbClr val="888888"/>
                </a:solidFill>
                <a:latin typeface="Arial" panose="020B0604020202020204"/>
                <a:ea typeface="Arial" panose="020B0604020202020204"/>
                <a:cs typeface="Arial" panose="020B0604020202020204"/>
                <a:sym typeface="Arial" panose="020B0604020202020204"/>
              </a:defRPr>
            </a:lvl7pPr>
            <a:lvl8pPr marL="3200400" marR="0" lvl="7" indent="0" algn="l" rtl="0">
              <a:spcBef>
                <a:spcPts val="300"/>
              </a:spcBef>
              <a:buClr>
                <a:srgbClr val="007FA3"/>
              </a:buClr>
              <a:buFont typeface="Arial" panose="020B0604020202020204"/>
              <a:buNone/>
              <a:defRPr sz="1400" b="0" i="0" u="none" strike="noStrike" cap="none">
                <a:solidFill>
                  <a:srgbClr val="888888"/>
                </a:solidFill>
                <a:latin typeface="Arial" panose="020B0604020202020204"/>
                <a:ea typeface="Arial" panose="020B0604020202020204"/>
                <a:cs typeface="Arial" panose="020B0604020202020204"/>
                <a:sym typeface="Arial" panose="020B0604020202020204"/>
              </a:defRPr>
            </a:lvl8pPr>
            <a:lvl9pPr marL="3657600" marR="0" lvl="8" indent="0" algn="l" rtl="0">
              <a:spcBef>
                <a:spcPts val="300"/>
              </a:spcBef>
              <a:buClr>
                <a:srgbClr val="007FA3"/>
              </a:buClr>
              <a:buFont typeface="Arial" panose="020B0604020202020204"/>
              <a:buNone/>
              <a:defRPr sz="1400" b="0" i="0" u="none" strike="noStrike" cap="none">
                <a:solidFill>
                  <a:srgbClr val="888888"/>
                </a:solidFill>
                <a:latin typeface="Arial" panose="020B0604020202020204"/>
                <a:ea typeface="Arial" panose="020B0604020202020204"/>
                <a:cs typeface="Arial" panose="020B0604020202020204"/>
                <a:sym typeface="Arial" panose="020B0604020202020204"/>
              </a:defRPr>
            </a:lvl9pPr>
          </a:lstStyle>
          <a:p/>
        </p:txBody>
      </p:sp>
      <p:sp>
        <p:nvSpPr>
          <p:cNvPr id="71" name="Shape 7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457200" marR="0" lvl="1"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914400" marR="0" lvl="2"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371600" marR="0" lvl="3"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1828800" marR="0" lvl="4"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286000" marR="0" lvl="5"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2743200" marR="0" lvl="6"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200400" marR="0" lvl="7"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3657600" marR="0" lvl="8"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dirty="0"/>
          </a:p>
        </p:txBody>
      </p:sp>
      <p:sp>
        <p:nvSpPr>
          <p:cNvPr id="72" name="Shape 7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panose="020B0604020202020204"/>
                <a:ea typeface="Arial" panose="020B0604020202020204"/>
                <a:cs typeface="Arial" panose="020B0604020202020204"/>
                <a:sym typeface="Arial" panose="020B0604020202020204"/>
              </a:defRPr>
            </a:lvl1pPr>
            <a:lvl2pPr marL="457200" marR="0" lvl="1"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914400" marR="0" lvl="2"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371600" marR="0" lvl="3"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1828800" marR="0" lvl="4"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286000" marR="0" lvl="5"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2743200" marR="0" lvl="6"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200400" marR="0" lvl="7"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3657600" marR="0" lvl="8"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dirty="0"/>
          </a:p>
        </p:txBody>
      </p:sp>
      <p:sp>
        <p:nvSpPr>
          <p:cNvPr id="73" name="Shape 7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panose="020B0604020202020204"/>
                <a:ea typeface="Arial" panose="020B0604020202020204"/>
                <a:cs typeface="Arial" panose="020B0604020202020204"/>
                <a:sym typeface="Arial" panose="020B0604020202020204"/>
              </a:rPr>
            </a:fld>
            <a:endParaRPr lang="en-US" sz="900" b="0" i="0" u="none" strike="noStrike" cap="none" dirty="0">
              <a:solidFill>
                <a:schemeClr val="lt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cSld name="Title Only">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panose="02020603050405020304"/>
              <a:buNone/>
              <a:defRPr sz="3400" b="1" i="0" u="none" strike="noStrike" cap="none">
                <a:solidFill>
                  <a:srgbClr val="007FA3"/>
                </a:solidFill>
                <a:latin typeface="Times New Roman" panose="02020603050405020304"/>
                <a:ea typeface="Times New Roman" panose="02020603050405020304"/>
                <a:cs typeface="Times New Roman" panose="02020603050405020304"/>
                <a:sym typeface="Times New Roman" panose="02020603050405020304"/>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p:txBody>
      </p:sp>
      <p:sp>
        <p:nvSpPr>
          <p:cNvPr id="76" name="Shape 7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457200" marR="0" lvl="1"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914400" marR="0" lvl="2"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371600" marR="0" lvl="3"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1828800" marR="0" lvl="4"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286000" marR="0" lvl="5"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2743200" marR="0" lvl="6"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200400" marR="0" lvl="7"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3657600" marR="0" lvl="8"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dirty="0"/>
          </a:p>
        </p:txBody>
      </p:sp>
      <p:sp>
        <p:nvSpPr>
          <p:cNvPr id="77" name="Shape 7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panose="020B0604020202020204"/>
                <a:ea typeface="Arial" panose="020B0604020202020204"/>
                <a:cs typeface="Arial" panose="020B0604020202020204"/>
                <a:sym typeface="Arial" panose="020B0604020202020204"/>
              </a:defRPr>
            </a:lvl1pPr>
            <a:lvl2pPr marL="457200" marR="0" lvl="1"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914400" marR="0" lvl="2"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371600" marR="0" lvl="3"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1828800" marR="0" lvl="4"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286000" marR="0" lvl="5"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2743200" marR="0" lvl="6"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200400" marR="0" lvl="7"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3657600" marR="0" lvl="8"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dirty="0"/>
          </a:p>
        </p:txBody>
      </p:sp>
      <p:sp>
        <p:nvSpPr>
          <p:cNvPr id="78" name="Shape 7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panose="020B0604020202020204"/>
                <a:ea typeface="Arial" panose="020B0604020202020204"/>
                <a:cs typeface="Arial" panose="020B0604020202020204"/>
                <a:sym typeface="Arial" panose="020B0604020202020204"/>
              </a:rPr>
            </a:fld>
            <a:endParaRPr lang="en-US" sz="900" b="0" i="0" u="none" strike="noStrike" cap="none" dirty="0">
              <a:solidFill>
                <a:schemeClr val="lt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panose="02020603050405020304"/>
              <a:buNone/>
              <a:defRPr sz="3400" b="1" i="0" u="none" strike="noStrike" cap="none">
                <a:solidFill>
                  <a:srgbClr val="007FA3"/>
                </a:solidFill>
                <a:latin typeface="Times New Roman" panose="02020603050405020304"/>
                <a:ea typeface="Times New Roman" panose="02020603050405020304"/>
                <a:cs typeface="Times New Roman" panose="02020603050405020304"/>
                <a:sym typeface="Times New Roman" panose="02020603050405020304"/>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5905" marR="0" lvl="0" indent="-154305" algn="l" rtl="0">
              <a:spcBef>
                <a:spcPts val="1500"/>
              </a:spcBef>
              <a:buClr>
                <a:srgbClr val="007FA3"/>
              </a:buClr>
              <a:buSzPct val="100000"/>
              <a:buFont typeface="Arial" panose="020B0604020202020204"/>
              <a:buChar char="•"/>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742950" marR="0" lvl="1" indent="-184150" algn="l" rtl="0">
              <a:spcBef>
                <a:spcPts val="600"/>
              </a:spcBef>
              <a:buClr>
                <a:srgbClr val="007FA3"/>
              </a:buClr>
              <a:buSzPct val="100000"/>
              <a:buFont typeface="Arial" panose="020B0604020202020204"/>
              <a:buChar char="–"/>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600200" marR="0" lvl="3" indent="-127000" algn="l" rtl="0">
              <a:spcBef>
                <a:spcPts val="600"/>
              </a:spcBef>
              <a:buClr>
                <a:srgbClr val="007FA3"/>
              </a:buClr>
              <a:buSzPct val="100000"/>
              <a:buFont typeface="Arial" panose="020B0604020202020204"/>
              <a:buChar char="–"/>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2057400" marR="0" lvl="4" indent="-127000" algn="l" rtl="0">
              <a:spcBef>
                <a:spcPts val="600"/>
              </a:spcBef>
              <a:buClr>
                <a:srgbClr val="007FA3"/>
              </a:buClr>
              <a:buSzPct val="100000"/>
              <a:buFont typeface="Arial" panose="020B0604020202020204"/>
              <a:buChar char="•"/>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514600" marR="0" lvl="5" indent="-127000" algn="l" rtl="0">
              <a:spcBef>
                <a:spcPts val="300"/>
              </a:spcBef>
              <a:buClr>
                <a:srgbClr val="007FA3"/>
              </a:buClr>
              <a:buSzPct val="100000"/>
              <a:buFont typeface="Arial" panose="020B0604020202020204"/>
              <a:buChar char="•"/>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2971800" marR="0" lvl="6" indent="-127000" algn="l" rtl="0">
              <a:spcBef>
                <a:spcPts val="300"/>
              </a:spcBef>
              <a:buClr>
                <a:srgbClr val="007FA3"/>
              </a:buClr>
              <a:buSzPct val="100000"/>
              <a:buFont typeface="Arial" panose="020B0604020202020204"/>
              <a:buChar char="•"/>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429000" marR="0" lvl="7" indent="-127000" algn="l" rtl="0">
              <a:spcBef>
                <a:spcPts val="300"/>
              </a:spcBef>
              <a:buClr>
                <a:srgbClr val="007FA3"/>
              </a:buClr>
              <a:buSzPct val="100000"/>
              <a:buFont typeface="Arial" panose="020B0604020202020204"/>
              <a:buChar char="•"/>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3886200" marR="0" lvl="8" indent="-127000" algn="l" rtl="0">
              <a:spcBef>
                <a:spcPts val="300"/>
              </a:spcBef>
              <a:buClr>
                <a:srgbClr val="007FA3"/>
              </a:buClr>
              <a:buSzPct val="100000"/>
              <a:buFont typeface="Arial" panose="020B0604020202020204"/>
              <a:buChar char="•"/>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457200" marR="0" lvl="1"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914400" marR="0" lvl="2"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371600" marR="0" lvl="3"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1828800" marR="0" lvl="4"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286000" marR="0" lvl="5"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2743200" marR="0" lvl="6"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200400" marR="0" lvl="7"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3657600" marR="0" lvl="8"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dirty="0"/>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panose="020B0604020202020204"/>
                <a:ea typeface="Arial" panose="020B0604020202020204"/>
                <a:cs typeface="Arial" panose="020B0604020202020204"/>
                <a:sym typeface="Arial" panose="020B0604020202020204"/>
              </a:defRPr>
            </a:lvl1pPr>
            <a:lvl2pPr marL="457200" marR="0" lvl="1"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914400" marR="0" lvl="2"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371600" marR="0" lvl="3"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1828800" marR="0" lvl="4"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286000" marR="0" lvl="5"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2743200" marR="0" lvl="6"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200400" marR="0" lvl="7"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3657600" marR="0" lvl="8"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dirty="0"/>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panose="020B0604020202020204"/>
                <a:ea typeface="Arial" panose="020B0604020202020204"/>
                <a:cs typeface="Arial" panose="020B0604020202020204"/>
                <a:sym typeface="Arial" panose="020B0604020202020204"/>
              </a:rPr>
            </a:fld>
            <a:endParaRPr lang="en-US" sz="900" b="0" i="0" u="none" strike="noStrike" cap="none" dirty="0">
              <a:solidFill>
                <a:schemeClr val="lt1"/>
              </a:solidFill>
              <a:latin typeface="Arial" panose="020B0604020202020204"/>
              <a:ea typeface="Arial" panose="020B0604020202020204"/>
              <a:cs typeface="Arial" panose="020B0604020202020204"/>
              <a:sym typeface="Arial" panose="020B0604020202020204"/>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p:titleStyle>
    <p:bodyStyle>
      <a:defPPr marR="0" lvl="0" algn="l" rtl="0">
        <a:lnSpc>
          <a:spcPct val="100000"/>
        </a:lnSpc>
        <a:spcBef>
          <a:spcPts val="0"/>
        </a:spcBef>
        <a:spcAft>
          <a:spcPts val="0"/>
        </a:spcAft>
      </a:defPPr>
      <a:lvl1pPr marL="255905" marR="0" lvl="0" indent="-255905" algn="l" rtl="0">
        <a:lnSpc>
          <a:spcPct val="100000"/>
        </a:lnSpc>
        <a:spcBef>
          <a:spcPts val="0"/>
        </a:spcBef>
        <a:spcAft>
          <a:spcPts val="0"/>
        </a:spcAft>
        <a:buNone/>
        <a:defRPr sz="2400" b="0" i="0" u="none" strike="noStrike" cap="none">
          <a:solidFill>
            <a:srgbClr val="000000"/>
          </a:solidFill>
          <a:latin typeface="+mn-lt"/>
          <a:ea typeface="Arial" panose="020B0604020202020204"/>
          <a:cs typeface="Arial" panose="020B0604020202020204"/>
          <a:sym typeface="Arial" panose="020B0604020202020204"/>
        </a:defRPr>
      </a:lvl1pPr>
      <a:lvl2pPr marR="0" lvl="1"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panose="02020603050405020304"/>
              <a:buNone/>
              <a:defRPr sz="3400" b="1" i="0" u="none" strike="noStrike" cap="none">
                <a:solidFill>
                  <a:srgbClr val="007FA3"/>
                </a:solidFill>
                <a:latin typeface="Times New Roman" panose="02020603050405020304"/>
                <a:ea typeface="Times New Roman" panose="02020603050405020304"/>
                <a:cs typeface="Times New Roman" panose="02020603050405020304"/>
                <a:sym typeface="Times New Roman" panose="02020603050405020304"/>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5905" marR="0" lvl="0" indent="-154305" algn="l" rtl="0">
              <a:spcBef>
                <a:spcPts val="1500"/>
              </a:spcBef>
              <a:buClr>
                <a:srgbClr val="007FA3"/>
              </a:buClr>
              <a:buSzPct val="100000"/>
              <a:buFont typeface="Arial" panose="020B0604020202020204"/>
              <a:buChar char="•"/>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742950" marR="0" lvl="1" indent="-184150" algn="l" rtl="0">
              <a:spcBef>
                <a:spcPts val="600"/>
              </a:spcBef>
              <a:buClr>
                <a:srgbClr val="007FA3"/>
              </a:buClr>
              <a:buSzPct val="100000"/>
              <a:buFont typeface="Arial" panose="020B0604020202020204"/>
              <a:buChar char="–"/>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600200" marR="0" lvl="3" indent="-127000" algn="l" rtl="0">
              <a:spcBef>
                <a:spcPts val="600"/>
              </a:spcBef>
              <a:buClr>
                <a:srgbClr val="007FA3"/>
              </a:buClr>
              <a:buSzPct val="100000"/>
              <a:buFont typeface="Arial" panose="020B0604020202020204"/>
              <a:buChar char="–"/>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2057400" marR="0" lvl="4" indent="-127000" algn="l" rtl="0">
              <a:spcBef>
                <a:spcPts val="600"/>
              </a:spcBef>
              <a:buClr>
                <a:srgbClr val="007FA3"/>
              </a:buClr>
              <a:buSzPct val="100000"/>
              <a:buFont typeface="Arial" panose="020B0604020202020204"/>
              <a:buChar char="•"/>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514600" marR="0" lvl="5" indent="-127000" algn="l" rtl="0">
              <a:spcBef>
                <a:spcPts val="300"/>
              </a:spcBef>
              <a:buClr>
                <a:srgbClr val="007FA3"/>
              </a:buClr>
              <a:buSzPct val="100000"/>
              <a:buFont typeface="Arial" panose="020B0604020202020204"/>
              <a:buChar char="•"/>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2971800" marR="0" lvl="6" indent="-127000" algn="l" rtl="0">
              <a:spcBef>
                <a:spcPts val="300"/>
              </a:spcBef>
              <a:buClr>
                <a:srgbClr val="007FA3"/>
              </a:buClr>
              <a:buSzPct val="100000"/>
              <a:buFont typeface="Arial" panose="020B0604020202020204"/>
              <a:buChar char="•"/>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429000" marR="0" lvl="7" indent="-127000" algn="l" rtl="0">
              <a:spcBef>
                <a:spcPts val="300"/>
              </a:spcBef>
              <a:buClr>
                <a:srgbClr val="007FA3"/>
              </a:buClr>
              <a:buSzPct val="100000"/>
              <a:buFont typeface="Arial" panose="020B0604020202020204"/>
              <a:buChar char="•"/>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3886200" marR="0" lvl="8" indent="-127000" algn="l" rtl="0">
              <a:spcBef>
                <a:spcPts val="300"/>
              </a:spcBef>
              <a:buClr>
                <a:srgbClr val="007FA3"/>
              </a:buClr>
              <a:buSzPct val="100000"/>
              <a:buFont typeface="Arial" panose="020B0604020202020204"/>
              <a:buChar char="•"/>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457200" marR="0" lvl="1"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914400" marR="0" lvl="2"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371600" marR="0" lvl="3"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1828800" marR="0" lvl="4"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286000" marR="0" lvl="5"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2743200" marR="0" lvl="6"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200400" marR="0" lvl="7"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3657600" marR="0" lvl="8"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dirty="0"/>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panose="020B0604020202020204"/>
                <a:ea typeface="Arial" panose="020B0604020202020204"/>
                <a:cs typeface="Arial" panose="020B0604020202020204"/>
                <a:sym typeface="Arial" panose="020B0604020202020204"/>
              </a:defRPr>
            </a:lvl1pPr>
            <a:lvl2pPr marL="457200" marR="0" lvl="1"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914400" marR="0" lvl="2"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371600" marR="0" lvl="3"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1828800" marR="0" lvl="4"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286000" marR="0" lvl="5"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2743200" marR="0" lvl="6"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200400" marR="0" lvl="7"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3657600" marR="0" lvl="8"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dirty="0"/>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panose="020B0604020202020204"/>
                <a:ea typeface="Arial" panose="020B0604020202020204"/>
                <a:cs typeface="Arial" panose="020B0604020202020204"/>
                <a:sym typeface="Arial" panose="020B0604020202020204"/>
              </a:rPr>
            </a:fld>
            <a:endParaRPr lang="en-US" sz="900" b="0" i="0" u="none" strike="noStrike" cap="none" dirty="0">
              <a:solidFill>
                <a:schemeClr val="lt1"/>
              </a:solidFill>
              <a:latin typeface="Arial" panose="020B0604020202020204"/>
              <a:ea typeface="Arial" panose="020B0604020202020204"/>
              <a:cs typeface="Arial" panose="020B0604020202020204"/>
              <a:sym typeface="Arial" panose="020B0604020202020204"/>
            </a:endParaRPr>
          </a:p>
        </p:txBody>
      </p:sp>
    </p:spTree>
  </p:cSld>
  <p:clrMap bg1="lt1" tx1="dk1" bg2="dk2" tx2="lt2" accent1="accent1" accent2="accent2" accent3="accent3" accent4="accent4" accent5="accent5" accent6="accent6" hlink="hlink" folHlink="folHlink"/>
  <p:sldLayoutIdLst>
    <p:sldLayoutId id="2147483661"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p:titleStyle>
    <p:bodyStyle>
      <a:defPPr marR="0" lvl="0" algn="l" rtl="0">
        <a:lnSpc>
          <a:spcPct val="100000"/>
        </a:lnSpc>
        <a:spcBef>
          <a:spcPts val="0"/>
        </a:spcBef>
        <a:spcAft>
          <a:spcPts val="0"/>
        </a:spcAft>
      </a:defPPr>
      <a:lvl1pPr marL="255905" marR="0" lvl="0" indent="-255905" algn="l" rtl="0">
        <a:lnSpc>
          <a:spcPct val="100000"/>
        </a:lnSpc>
        <a:spcBef>
          <a:spcPts val="0"/>
        </a:spcBef>
        <a:spcAft>
          <a:spcPts val="0"/>
        </a:spcAft>
        <a:buNone/>
        <a:defRPr sz="1400" b="0" i="0" u="none" strike="noStrike" cap="none">
          <a:solidFill>
            <a:srgbClr val="000000"/>
          </a:solidFill>
          <a:latin typeface="+mn-lt"/>
          <a:ea typeface="Arial" panose="020B0604020202020204"/>
          <a:cs typeface="Arial" panose="020B0604020202020204"/>
          <a:sym typeface="Arial" panose="020B0604020202020204"/>
        </a:defRPr>
      </a:lvl1pPr>
      <a:lvl2pPr marR="0" lvl="1"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2.xml"/><Relationship Id="rId3" Type="http://schemas.openxmlformats.org/officeDocument/2006/relationships/hyperlink" Target="mailto:yangyu@dlmu.edu.cn" TargetMode="External"/><Relationship Id="rId2" Type="http://schemas.openxmlformats.org/officeDocument/2006/relationships/image" Target="../media/image2.jpeg"/><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2.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image" Target="../media/image17.png"/><Relationship Id="rId1" Type="http://schemas.openxmlformats.org/officeDocument/2006/relationships/image" Target="../media/image16.png"/></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8.pn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9.pn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0" y="197590"/>
            <a:ext cx="4110361" cy="1045386"/>
          </a:xfrm>
        </p:spPr>
        <p:txBody>
          <a:bodyPr anchor="b"/>
          <a:lstStyle/>
          <a:p>
            <a:pPr>
              <a:defRPr/>
            </a:pPr>
            <a:r>
              <a:rPr lang="en-US" dirty="0"/>
              <a:t>Computer Science: An Overview</a:t>
            </a:r>
            <a:endParaRPr lang="en-US" altLang="en-US" dirty="0">
              <a:solidFill>
                <a:schemeClr val="tx2"/>
              </a:solidFill>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625876" y="1260756"/>
            <a:ext cx="2383654" cy="478970"/>
          </a:xfrm>
        </p:spPr>
        <p:txBody>
          <a:bodyPr/>
          <a:lstStyle/>
          <a:p>
            <a:r>
              <a:rPr lang="en-US" dirty="0">
                <a:latin typeface="+mn-lt"/>
              </a:rPr>
              <a:t>Twelfth Edition</a:t>
            </a:r>
            <a:endParaRPr lang="en-US" dirty="0">
              <a:latin typeface="+mn-lt"/>
            </a:endParaRPr>
          </a:p>
        </p:txBody>
      </p:sp>
      <p:sp>
        <p:nvSpPr>
          <p:cNvPr id="4" name="Text Placeholder 3"/>
          <p:cNvSpPr>
            <a:spLocks noGrp="1"/>
          </p:cNvSpPr>
          <p:nvPr>
            <p:ph type="body" idx="2"/>
          </p:nvPr>
        </p:nvSpPr>
        <p:spPr>
          <a:xfrm>
            <a:off x="4186274" y="1418692"/>
            <a:ext cx="3913631" cy="590941"/>
          </a:xfrm>
        </p:spPr>
        <p:txBody>
          <a:bodyPr/>
          <a:lstStyle/>
          <a:p>
            <a:pPr lvl="0" algn="ctr"/>
            <a:r>
              <a:rPr lang="en-US" b="1" dirty="0">
                <a:latin typeface="+mn-lt"/>
              </a:rPr>
              <a:t>Chapter 2</a:t>
            </a:r>
            <a:endParaRPr lang="en-US" b="1" dirty="0">
              <a:latin typeface="+mn-lt"/>
            </a:endParaRPr>
          </a:p>
        </p:txBody>
      </p:sp>
      <p:sp>
        <p:nvSpPr>
          <p:cNvPr id="5" name="Text Placeholder 4"/>
          <p:cNvSpPr>
            <a:spLocks noGrp="1"/>
          </p:cNvSpPr>
          <p:nvPr>
            <p:ph type="body" idx="3"/>
          </p:nvPr>
        </p:nvSpPr>
        <p:spPr>
          <a:xfrm>
            <a:off x="4195334" y="2072745"/>
            <a:ext cx="3913631" cy="655106"/>
          </a:xfrm>
        </p:spPr>
        <p:txBody>
          <a:bodyPr/>
          <a:lstStyle/>
          <a:p>
            <a:pPr algn="ctr" eaLnBrk="1" hangingPunct="1"/>
            <a:r>
              <a:rPr lang="en-US" altLang="zh-CN" dirty="0">
                <a:solidFill>
                  <a:schemeClr val="tx1"/>
                </a:solidFill>
              </a:rPr>
              <a:t>Data Manipulation</a:t>
            </a:r>
            <a:r>
              <a:rPr lang="zh-CN" altLang="en-US" dirty="0">
                <a:solidFill>
                  <a:schemeClr val="tx1"/>
                </a:solidFill>
              </a:rPr>
              <a:t>（操控）</a:t>
            </a:r>
            <a:endParaRPr lang="en-US" altLang="en-US" dirty="0">
              <a:solidFill>
                <a:schemeClr val="tx1"/>
              </a:solidFill>
              <a:cs typeface="Verdana" panose="020B0604030504040204" pitchFamily="34" charset="0"/>
            </a:endParaRPr>
          </a:p>
        </p:txBody>
      </p:sp>
      <p:pic>
        <p:nvPicPr>
          <p:cNvPr id="9" name="Picture 8" descr="Front Cover: Computer Science: An Overview Twelfth Edition by Brookshear and Brylow."/>
          <p:cNvPicPr>
            <a:picLocks noChangeAspect="1"/>
          </p:cNvPicPr>
          <p:nvPr/>
        </p:nvPicPr>
        <p:blipFill>
          <a:blip r:embed="rId1"/>
          <a:stretch>
            <a:fillRect/>
          </a:stretch>
        </p:blipFill>
        <p:spPr>
          <a:xfrm>
            <a:off x="49795" y="2128372"/>
            <a:ext cx="2127656" cy="2601256"/>
          </a:xfrm>
          <a:prstGeom prst="rect">
            <a:avLst/>
          </a:prstGeom>
          <a:ln w="9525">
            <a:solidFill>
              <a:schemeClr val="accent6">
                <a:lumMod val="75000"/>
              </a:schemeClr>
            </a:solidFill>
          </a:ln>
        </p:spPr>
      </p:pic>
      <p:pic>
        <p:nvPicPr>
          <p:cNvPr id="10" name="图片 2" descr="banner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8729" y="4472496"/>
            <a:ext cx="9094205" cy="2448196"/>
          </a:xfrm>
          <a:prstGeom prst="rect">
            <a:avLst/>
          </a:prstGeom>
          <a:noFill/>
          <a:ln>
            <a:noFill/>
          </a:ln>
          <a:effectLst>
            <a:softEdge rad="457200"/>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矩形 12"/>
          <p:cNvSpPr/>
          <p:nvPr/>
        </p:nvSpPr>
        <p:spPr>
          <a:xfrm>
            <a:off x="3927022" y="3808797"/>
            <a:ext cx="4235023" cy="1569660"/>
          </a:xfrm>
          <a:prstGeom prst="rect">
            <a:avLst/>
          </a:prstGeom>
        </p:spPr>
        <p:txBody>
          <a:bodyPr wrap="square">
            <a:spAutoFit/>
          </a:bodyPr>
          <a:lstStyle/>
          <a:p>
            <a:pPr marL="0" lvl="1" algn="ctr"/>
            <a:r>
              <a:rPr lang="en-US" altLang="ja-JP" sz="2400" b="1" dirty="0">
                <a:solidFill>
                  <a:srgbClr val="FF0000"/>
                </a:solidFill>
                <a:ea typeface="MS PGothic" panose="020B0600070205080204" pitchFamily="34" charset="-128"/>
              </a:rPr>
              <a:t>Yu Yang</a:t>
            </a:r>
            <a:endParaRPr lang="en-US" altLang="ja-JP" sz="2400" b="1" dirty="0">
              <a:solidFill>
                <a:srgbClr val="FF0000"/>
              </a:solidFill>
              <a:ea typeface="MS PGothic" panose="020B0600070205080204" pitchFamily="34" charset="-128"/>
            </a:endParaRPr>
          </a:p>
          <a:p>
            <a:pPr algn="ctr"/>
            <a:r>
              <a:rPr lang="zh-CN" altLang="en-US" sz="2400" dirty="0"/>
              <a:t>School of Computer Science, </a:t>
            </a:r>
            <a:endParaRPr lang="zh-CN" altLang="en-US" sz="2400" dirty="0"/>
          </a:p>
          <a:p>
            <a:pPr algn="ctr"/>
            <a:r>
              <a:rPr lang="zh-CN" altLang="en-US" sz="2400" dirty="0"/>
              <a:t>Pingdingshan University,</a:t>
            </a:r>
            <a:endParaRPr lang="zh-CN" altLang="en-US" sz="2400" dirty="0"/>
          </a:p>
          <a:p>
            <a:pPr algn="ctr"/>
            <a:r>
              <a:rPr lang="en-US" altLang="zh-CN" sz="2400" b="1" dirty="0">
                <a:solidFill>
                  <a:srgbClr val="FF0000"/>
                </a:solidFill>
                <a:ea typeface="MS PGothic" panose="020B0600070205080204" pitchFamily="34" charset="-128"/>
                <a:hlinkClick r:id="rId3"/>
              </a:rPr>
              <a:t>yangyu</a:t>
            </a:r>
            <a:r>
              <a:rPr lang="en-US" altLang="ja-JP" sz="2400" b="1" dirty="0">
                <a:solidFill>
                  <a:srgbClr val="FF0000"/>
                </a:solidFill>
                <a:ea typeface="MS PGothic" panose="020B0600070205080204" pitchFamily="34" charset="-128"/>
                <a:hlinkClick r:id="rId3"/>
              </a:rPr>
              <a:t>@pdsu.edu.cn</a:t>
            </a:r>
            <a:endParaRPr lang="en-US" altLang="ja-JP" sz="3200" b="1" dirty="0">
              <a:solidFill>
                <a:srgbClr val="FF0000"/>
              </a:solidFill>
              <a:ea typeface="MS PGothic" panose="020B0600070205080204" pitchFamily="34" charset="-128"/>
              <a:hlinkClick r:id="rId3"/>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Figure 2.3 Dividing Values Stored in Memory</a:t>
            </a:r>
            <a:r>
              <a:rPr lang="zh-CN" altLang="en-US" dirty="0"/>
              <a:t>（</a:t>
            </a:r>
            <a:r>
              <a:rPr lang="zh-CN" altLang="en-US" dirty="0">
                <a:solidFill>
                  <a:srgbClr val="FF0000"/>
                </a:solidFill>
              </a:rPr>
              <a:t>存储器中数值的除法运算</a:t>
            </a:r>
            <a:r>
              <a:rPr lang="zh-CN" altLang="en-US" dirty="0"/>
              <a:t>）</a:t>
            </a:r>
            <a:endParaRPr lang="en-US" dirty="0"/>
          </a:p>
        </p:txBody>
      </p:sp>
      <p:sp>
        <p:nvSpPr>
          <p:cNvPr id="3" name="Text Placeholder 2"/>
          <p:cNvSpPr>
            <a:spLocks noGrp="1"/>
          </p:cNvSpPr>
          <p:nvPr>
            <p:ph type="body" idx="1"/>
          </p:nvPr>
        </p:nvSpPr>
        <p:spPr/>
        <p:txBody>
          <a:bodyPr/>
          <a:lstStyle/>
          <a:p>
            <a:pPr marL="0" indent="0">
              <a:buNone/>
            </a:pPr>
            <a:r>
              <a:rPr lang="en-US" sz="2400" dirty="0"/>
              <a:t>Step 1. LOAD a register with a value from memory.</a:t>
            </a:r>
            <a:endParaRPr lang="en-US" sz="2400" dirty="0"/>
          </a:p>
          <a:p>
            <a:pPr marL="0" indent="0">
              <a:buNone/>
            </a:pPr>
            <a:r>
              <a:rPr lang="en-US" sz="2400" dirty="0"/>
              <a:t>Step 2. LOAD another register with another value from memory.</a:t>
            </a:r>
            <a:endParaRPr lang="en-US" sz="2400" dirty="0"/>
          </a:p>
          <a:p>
            <a:pPr marL="0" indent="0">
              <a:buNone/>
            </a:pPr>
            <a:r>
              <a:rPr lang="en-US" sz="2400" dirty="0"/>
              <a:t>Step 3. If this second value is zero, JUMP to Step 6.</a:t>
            </a:r>
            <a:endParaRPr lang="en-US" sz="2400" dirty="0"/>
          </a:p>
          <a:p>
            <a:pPr marL="0" indent="0">
              <a:buNone/>
            </a:pPr>
            <a:r>
              <a:rPr lang="en-US" sz="2400" dirty="0"/>
              <a:t>Step 4. Divide the contents of the first register by the second register and leave the result in a third register.</a:t>
            </a:r>
            <a:endParaRPr lang="en-US" sz="2400" dirty="0"/>
          </a:p>
          <a:p>
            <a:pPr marL="0" indent="0">
              <a:buNone/>
            </a:pPr>
            <a:r>
              <a:rPr lang="en-US" sz="2400" dirty="0"/>
              <a:t>Step 5. STORE the contents of the third register in memory.</a:t>
            </a:r>
            <a:endParaRPr lang="en-US" sz="2400" dirty="0"/>
          </a:p>
          <a:p>
            <a:pPr marL="0" indent="0">
              <a:buNone/>
            </a:pPr>
            <a:r>
              <a:rPr lang="en-US" sz="2400" dirty="0"/>
              <a:t>Step 6. STOP.</a:t>
            </a:r>
            <a:endParaRPr lang="en-US"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dirty="0"/>
              <a:t>Figure 2.4 The Architecture of the Machine Described in Appendix C</a:t>
            </a:r>
            <a:endParaRPr lang="en-US" dirty="0"/>
          </a:p>
        </p:txBody>
      </p:sp>
      <p:pic>
        <p:nvPicPr>
          <p:cNvPr id="4" name="Picture 7" descr="A machine with the C P U displayed on the left and the main memory on the right with the two connected by a Bus. &#10;The C P U has Registers labeled 0, 1, 2, and ellipses representing all the registers up to F. The C P U also contains a program counter and instruction register. The main memory contains an address column and a cells column. The address column increments by 1 as it moves down, starting with 0 0. Each address has a corresponding blank cell."/>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48554" y="2077090"/>
            <a:ext cx="7902455" cy="36235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Parts of a Machine Instruction</a:t>
            </a:r>
            <a:r>
              <a:rPr lang="zh-CN" altLang="en-US" dirty="0"/>
              <a:t>（</a:t>
            </a:r>
            <a:r>
              <a:rPr lang="zh-CN" altLang="en-US" dirty="0">
                <a:solidFill>
                  <a:srgbClr val="FF0000"/>
                </a:solidFill>
              </a:rPr>
              <a:t>机器指令编码的部分</a:t>
            </a:r>
            <a:r>
              <a:rPr lang="zh-CN" altLang="en-US" dirty="0"/>
              <a:t>）</a:t>
            </a:r>
            <a:endParaRPr lang="en-US" dirty="0"/>
          </a:p>
        </p:txBody>
      </p:sp>
      <p:sp>
        <p:nvSpPr>
          <p:cNvPr id="3" name="Text Placeholder 2"/>
          <p:cNvSpPr>
            <a:spLocks noGrp="1"/>
          </p:cNvSpPr>
          <p:nvPr>
            <p:ph type="body" idx="1"/>
          </p:nvPr>
        </p:nvSpPr>
        <p:spPr/>
        <p:txBody>
          <a:bodyPr/>
          <a:lstStyle/>
          <a:p>
            <a:pPr eaLnBrk="1" hangingPunct="1">
              <a:defRPr/>
            </a:pPr>
            <a:r>
              <a:rPr lang="en-US" sz="2400" b="1" dirty="0"/>
              <a:t>Op-code:</a:t>
            </a:r>
            <a:r>
              <a:rPr lang="en-US" sz="2400" dirty="0"/>
              <a:t> Specifies</a:t>
            </a:r>
            <a:r>
              <a:rPr lang="zh-CN" altLang="en-US" sz="2400" dirty="0"/>
              <a:t>（</a:t>
            </a:r>
            <a:r>
              <a:rPr lang="zh-CN" altLang="en-US" sz="2400" dirty="0">
                <a:solidFill>
                  <a:srgbClr val="FF0000"/>
                </a:solidFill>
              </a:rPr>
              <a:t>指明</a:t>
            </a:r>
            <a:r>
              <a:rPr lang="zh-CN" altLang="en-US" sz="2400" dirty="0"/>
              <a:t>）</a:t>
            </a:r>
            <a:r>
              <a:rPr lang="en-US" sz="2400" dirty="0"/>
              <a:t> which operation to execute</a:t>
            </a:r>
            <a:endParaRPr lang="en-US" sz="2400" dirty="0"/>
          </a:p>
          <a:p>
            <a:pPr eaLnBrk="1" hangingPunct="1">
              <a:defRPr/>
            </a:pPr>
            <a:r>
              <a:rPr lang="en-US" sz="2400" b="1" dirty="0"/>
              <a:t>Operand</a:t>
            </a:r>
            <a:r>
              <a:rPr lang="zh-CN" altLang="en-US" sz="2400" b="1" dirty="0"/>
              <a:t>（</a:t>
            </a:r>
            <a:r>
              <a:rPr lang="zh-CN" altLang="en-US" sz="2400" b="1" dirty="0">
                <a:solidFill>
                  <a:srgbClr val="FF0000"/>
                </a:solidFill>
              </a:rPr>
              <a:t>操作数</a:t>
            </a:r>
            <a:r>
              <a:rPr lang="zh-CN" altLang="en-US" sz="2400" b="1" dirty="0"/>
              <a:t>）</a:t>
            </a:r>
            <a:r>
              <a:rPr lang="en-US" sz="2400" b="1" dirty="0"/>
              <a:t>:</a:t>
            </a:r>
            <a:r>
              <a:rPr lang="en-US" sz="2400" dirty="0"/>
              <a:t> Gives more detailed information about the operation</a:t>
            </a:r>
            <a:endParaRPr lang="en-US" sz="2400" dirty="0"/>
          </a:p>
          <a:p>
            <a:pPr lvl="1" eaLnBrk="1" hangingPunct="1">
              <a:defRPr/>
            </a:pPr>
            <a:r>
              <a:rPr lang="en-US" sz="2400" dirty="0"/>
              <a:t>Interpretation</a:t>
            </a:r>
            <a:r>
              <a:rPr lang="zh-CN" altLang="en-US" sz="2400" dirty="0"/>
              <a:t>（</a:t>
            </a:r>
            <a:r>
              <a:rPr lang="zh-CN" altLang="en-US" sz="2400" dirty="0">
                <a:solidFill>
                  <a:srgbClr val="FF0000"/>
                </a:solidFill>
              </a:rPr>
              <a:t>解释</a:t>
            </a:r>
            <a:r>
              <a:rPr lang="zh-CN" altLang="en-US" sz="2400" dirty="0"/>
              <a:t>）</a:t>
            </a:r>
            <a:r>
              <a:rPr lang="en-US" sz="2400" dirty="0"/>
              <a:t> of operand varies</a:t>
            </a:r>
            <a:r>
              <a:rPr lang="zh-CN" altLang="en-US" sz="2400" dirty="0"/>
              <a:t>（</a:t>
            </a:r>
            <a:r>
              <a:rPr lang="zh-CN" altLang="en-US" sz="2400" dirty="0">
                <a:solidFill>
                  <a:srgbClr val="FF0000"/>
                </a:solidFill>
              </a:rPr>
              <a:t>变动</a:t>
            </a:r>
            <a:r>
              <a:rPr lang="zh-CN" altLang="en-US" sz="2400" dirty="0"/>
              <a:t>）</a:t>
            </a:r>
            <a:r>
              <a:rPr lang="en-US" sz="2400" dirty="0"/>
              <a:t> depending on op-code</a:t>
            </a:r>
            <a:endParaRPr lang="en-US" sz="24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dirty="0"/>
              <a:t>Figure 2.5 The Composition</a:t>
            </a:r>
            <a:r>
              <a:rPr lang="zh-CN" altLang="en-US" dirty="0"/>
              <a:t>（</a:t>
            </a:r>
            <a:r>
              <a:rPr lang="zh-CN" altLang="en-US" dirty="0">
                <a:solidFill>
                  <a:srgbClr val="FF0000"/>
                </a:solidFill>
              </a:rPr>
              <a:t>组成</a:t>
            </a:r>
            <a:r>
              <a:rPr lang="zh-CN" altLang="en-US" dirty="0"/>
              <a:t>）</a:t>
            </a:r>
            <a:r>
              <a:rPr lang="en-US" dirty="0"/>
              <a:t> of an Instruction for the Machine in Appendix C</a:t>
            </a:r>
            <a:endParaRPr lang="en-US" dirty="0"/>
          </a:p>
        </p:txBody>
      </p:sp>
      <p:pic>
        <p:nvPicPr>
          <p:cNvPr id="4" name="Picture 4" descr="A 16 bit pattern with indicators showing the different names and the numeric hexadecimal form for each component in the composition. Moving left to right, the first set of 4 digits in the pattern are the Op code. The digits are 0 0 1 1 and their hexadecimal form is 3. The second through fourth set of 4 digits in the pattern are the Operand. Respectively, from left to right, the bits and hexadecimal forms are as follows. 0 1 0 1 and 5. 1 0 1 0 and A. 0 1 1 1 and 7."/>
          <p:cNvPicPr preferRelativeResize="0">
            <a:picLocks noChangeAspect="1" noChangeArrowheads="1"/>
          </p:cNvPicPr>
          <p:nvPr/>
        </p:nvPicPr>
        <p:blipFill>
          <a:blip r:embed="rId1">
            <a:grayscl/>
            <a:extLst>
              <a:ext uri="{28A0092B-C50C-407E-A947-70E740481C1C}">
                <a14:useLocalDpi xmlns:a14="http://schemas.microsoft.com/office/drawing/2010/main" val="0"/>
              </a:ext>
            </a:extLst>
          </a:blip>
          <a:srcRect/>
          <a:stretch>
            <a:fillRect/>
          </a:stretch>
        </p:blipFill>
        <p:spPr>
          <a:xfrm>
            <a:off x="608012" y="2346176"/>
            <a:ext cx="7927975" cy="23622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dirty="0"/>
              <a:t>Figure 2.6 Decoding</a:t>
            </a:r>
            <a:r>
              <a:rPr lang="zh-CN" altLang="en-US" dirty="0"/>
              <a:t>（</a:t>
            </a:r>
            <a:r>
              <a:rPr lang="zh-CN" altLang="en-US" dirty="0">
                <a:solidFill>
                  <a:srgbClr val="FF0000"/>
                </a:solidFill>
              </a:rPr>
              <a:t>译码</a:t>
            </a:r>
            <a:r>
              <a:rPr lang="zh-CN" altLang="en-US" dirty="0"/>
              <a:t>）</a:t>
            </a:r>
            <a:r>
              <a:rPr lang="en-US" dirty="0"/>
              <a:t> the Instruction 35A7</a:t>
            </a:r>
            <a:endParaRPr lang="en-US" dirty="0"/>
          </a:p>
        </p:txBody>
      </p:sp>
      <p:pic>
        <p:nvPicPr>
          <p:cNvPr id="4" name="Picture 4" descr="An instruction that is broken up into sections for analyzing the decoding process.&#10;The instruction for this example is 3 5 A 7. Moving left to right. The Op code 3 means to store the contents of a register in a memory cell. Next, the 5 is the part of the operand that identifies the register whose contents are to be stored. Finally, the A and 7 are the part of the operand that identifies the address of the memory cell that is to receive data."/>
          <p:cNvPicPr preferRelativeResize="0">
            <a:picLocks noChangeAspect="1" noChangeArrowheads="1"/>
          </p:cNvPicPr>
          <p:nvPr/>
        </p:nvPicPr>
        <p:blipFill>
          <a:blip r:embed="rId1">
            <a:grayscl/>
            <a:extLst>
              <a:ext uri="{28A0092B-C50C-407E-A947-70E740481C1C}">
                <a14:useLocalDpi xmlns:a14="http://schemas.microsoft.com/office/drawing/2010/main" val="0"/>
              </a:ext>
            </a:extLst>
          </a:blip>
          <a:srcRect/>
          <a:stretch>
            <a:fillRect/>
          </a:stretch>
        </p:blipFill>
        <p:spPr>
          <a:xfrm>
            <a:off x="762685" y="2071270"/>
            <a:ext cx="7618628" cy="363539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dirty="0"/>
              <a:t>Figure 2.7 An Encoded Version</a:t>
            </a:r>
            <a:r>
              <a:rPr lang="zh-CN" altLang="en-US" dirty="0"/>
              <a:t>（</a:t>
            </a:r>
            <a:r>
              <a:rPr lang="zh-CN" altLang="en-US" dirty="0">
                <a:solidFill>
                  <a:srgbClr val="FF0000"/>
                </a:solidFill>
              </a:rPr>
              <a:t>编码版本</a:t>
            </a:r>
            <a:r>
              <a:rPr lang="zh-CN" altLang="en-US" dirty="0"/>
              <a:t>）</a:t>
            </a:r>
            <a:r>
              <a:rPr lang="en-US" dirty="0"/>
              <a:t> of the Instructions in Figure 2.2</a:t>
            </a:r>
            <a:endParaRPr lang="en-US" dirty="0"/>
          </a:p>
        </p:txBody>
      </p:sp>
      <p:graphicFrame>
        <p:nvGraphicFramePr>
          <p:cNvPr id="3" name="Table 2" descr="A table with the encoded instructions and corresponding translations. The table has two columns and 5 rows. The column headings are. Encoded Instructions, which will be shortened to Instructions, and Translation. Row 1. Instructions, 1 5 6 C. Translation, Load register 5 with the bit pattern found in the memory cell at address 6 C. Row 2. Instructions, 1 6 6 D.  Translation, Load register 6 with the bit pattern found in the memory cell at address 6 D. Row 3. Instructions, 5 0 5 6. Translation, Add the contents of register 5 and 6 as though they were two’s complement representation and leave the result in register 0. Row 4. Instructions, 3 0 6 E. Translation, Store the contents of register 0 in the memory cell at address 6 E. Row 5. Instructions, C 0 0 0. Translation, Halt."/>
          <p:cNvGraphicFramePr>
            <a:graphicFrameLocks noGrp="1"/>
          </p:cNvGraphicFramePr>
          <p:nvPr/>
        </p:nvGraphicFramePr>
        <p:xfrm>
          <a:off x="457201" y="1881926"/>
          <a:ext cx="8229600" cy="3775712"/>
        </p:xfrm>
        <a:graphic>
          <a:graphicData uri="http://schemas.openxmlformats.org/drawingml/2006/table">
            <a:tbl>
              <a:tblPr firstRow="1" bandRow="1">
                <a:tableStyleId>{40F9630F-82C1-40B7-BC3A-925EFCFF5E92}</a:tableStyleId>
              </a:tblPr>
              <a:tblGrid>
                <a:gridCol w="1880557"/>
                <a:gridCol w="6349043"/>
              </a:tblGrid>
              <a:tr h="210589">
                <a:tc>
                  <a:txBody>
                    <a:bodyPr/>
                    <a:lstStyle/>
                    <a:p>
                      <a:pPr>
                        <a:lnSpc>
                          <a:spcPct val="107000"/>
                        </a:lnSpc>
                        <a:spcAft>
                          <a:spcPts val="0"/>
                        </a:spcAft>
                      </a:pPr>
                      <a:r>
                        <a:rPr lang="en-IN" sz="2000" b="1" dirty="0">
                          <a:effectLst/>
                          <a:latin typeface="+mn-lt"/>
                          <a:ea typeface="Calibri" panose="020F0502020204030204" pitchFamily="34" charset="0"/>
                          <a:cs typeface="Times New Roman" panose="02020603050405020304" pitchFamily="18" charset="0"/>
                        </a:rPr>
                        <a:t>Encoded instructions</a:t>
                      </a:r>
                      <a:endParaRPr lang="en-IN" sz="2000" b="1" dirty="0">
                        <a:effectLst/>
                        <a:latin typeface="+mn-lt"/>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7000"/>
                        </a:lnSpc>
                        <a:spcAft>
                          <a:spcPts val="0"/>
                        </a:spcAft>
                      </a:pPr>
                      <a:r>
                        <a:rPr lang="en-IN" sz="2000" dirty="0">
                          <a:effectLst/>
                          <a:latin typeface="+mn-lt"/>
                          <a:ea typeface="Calibri" panose="020F0502020204030204" pitchFamily="34" charset="0"/>
                          <a:cs typeface="Times New Roman" panose="02020603050405020304" pitchFamily="18" charset="0"/>
                        </a:rPr>
                        <a:t>Translation</a:t>
                      </a:r>
                      <a:endParaRPr lang="en-IN" sz="2000" dirty="0">
                        <a:effectLst/>
                        <a:latin typeface="+mn-lt"/>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95131">
                <a:tc>
                  <a:txBody>
                    <a:bodyPr/>
                    <a:lstStyle/>
                    <a:p>
                      <a:pPr>
                        <a:lnSpc>
                          <a:spcPct val="107000"/>
                        </a:lnSpc>
                        <a:spcAft>
                          <a:spcPts val="0"/>
                        </a:spcAft>
                      </a:pPr>
                      <a:r>
                        <a:rPr lang="en-IN" sz="2000" b="1" dirty="0">
                          <a:effectLst/>
                          <a:latin typeface="+mn-lt"/>
                          <a:ea typeface="Calibri" panose="020F0502020204030204" pitchFamily="34" charset="0"/>
                          <a:cs typeface="Times New Roman" panose="02020603050405020304" pitchFamily="18" charset="0"/>
                        </a:rPr>
                        <a:t>156C</a:t>
                      </a:r>
                      <a:endParaRPr lang="en-IN" sz="2000" b="1" dirty="0">
                        <a:effectLst/>
                        <a:latin typeface="+mn-lt"/>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7000"/>
                        </a:lnSpc>
                        <a:spcAft>
                          <a:spcPts val="0"/>
                        </a:spcAft>
                      </a:pPr>
                      <a:r>
                        <a:rPr lang="en-IN" sz="2000" dirty="0">
                          <a:effectLst/>
                          <a:latin typeface="+mn-lt"/>
                          <a:ea typeface="Calibri" panose="020F0502020204030204" pitchFamily="34" charset="0"/>
                          <a:cs typeface="Times New Roman" panose="02020603050405020304" pitchFamily="18" charset="0"/>
                        </a:rPr>
                        <a:t>Load</a:t>
                      </a:r>
                      <a:r>
                        <a:rPr lang="zh-CN" altLang="en-US" sz="2000" dirty="0">
                          <a:effectLst/>
                          <a:latin typeface="+mn-lt"/>
                          <a:ea typeface="Calibri" panose="020F0502020204030204" pitchFamily="34" charset="0"/>
                          <a:cs typeface="Times New Roman" panose="02020603050405020304" pitchFamily="18" charset="0"/>
                        </a:rPr>
                        <a:t>（</a:t>
                      </a:r>
                      <a:r>
                        <a:rPr lang="zh-CN" altLang="en-US" sz="2000" dirty="0">
                          <a:solidFill>
                            <a:srgbClr val="FF0000"/>
                          </a:solidFill>
                          <a:effectLst/>
                          <a:latin typeface="+mn-lt"/>
                          <a:ea typeface="Calibri" panose="020F0502020204030204" pitchFamily="34" charset="0"/>
                          <a:cs typeface="Times New Roman" panose="02020603050405020304" pitchFamily="18" charset="0"/>
                        </a:rPr>
                        <a:t>载入</a:t>
                      </a:r>
                      <a:r>
                        <a:rPr lang="zh-CN" altLang="en-US" sz="2000" dirty="0">
                          <a:effectLst/>
                          <a:latin typeface="+mn-lt"/>
                          <a:ea typeface="Calibri" panose="020F0502020204030204" pitchFamily="34" charset="0"/>
                          <a:cs typeface="Times New Roman" panose="02020603050405020304" pitchFamily="18" charset="0"/>
                        </a:rPr>
                        <a:t>）</a:t>
                      </a:r>
                      <a:r>
                        <a:rPr lang="en-IN" sz="2000" dirty="0">
                          <a:effectLst/>
                          <a:latin typeface="+mn-lt"/>
                          <a:ea typeface="Calibri" panose="020F0502020204030204" pitchFamily="34" charset="0"/>
                          <a:cs typeface="Times New Roman" panose="02020603050405020304" pitchFamily="18" charset="0"/>
                        </a:rPr>
                        <a:t> register 5 with the bit pattern found in the memory cell at address 6C.</a:t>
                      </a:r>
                      <a:endParaRPr lang="en-IN" sz="2000" dirty="0">
                        <a:effectLst/>
                        <a:latin typeface="+mn-lt"/>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95131">
                <a:tc>
                  <a:txBody>
                    <a:bodyPr/>
                    <a:lstStyle/>
                    <a:p>
                      <a:pPr>
                        <a:lnSpc>
                          <a:spcPct val="107000"/>
                        </a:lnSpc>
                        <a:spcAft>
                          <a:spcPts val="0"/>
                        </a:spcAft>
                      </a:pPr>
                      <a:r>
                        <a:rPr lang="en-IN" sz="2000" b="1">
                          <a:effectLst/>
                          <a:latin typeface="+mn-lt"/>
                          <a:ea typeface="Calibri" panose="020F0502020204030204" pitchFamily="34" charset="0"/>
                          <a:cs typeface="Times New Roman" panose="02020603050405020304" pitchFamily="18" charset="0"/>
                        </a:rPr>
                        <a:t>166D</a:t>
                      </a:r>
                      <a:endParaRPr lang="en-IN" sz="2000" b="1">
                        <a:effectLst/>
                        <a:latin typeface="+mn-lt"/>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7000"/>
                        </a:lnSpc>
                        <a:spcAft>
                          <a:spcPts val="0"/>
                        </a:spcAft>
                      </a:pPr>
                      <a:r>
                        <a:rPr lang="en-IN" sz="2000" dirty="0">
                          <a:effectLst/>
                          <a:latin typeface="+mn-lt"/>
                          <a:ea typeface="Calibri" panose="020F0502020204030204" pitchFamily="34" charset="0"/>
                          <a:cs typeface="Times New Roman" panose="02020603050405020304" pitchFamily="18" charset="0"/>
                        </a:rPr>
                        <a:t>Load register 6 with the bit pattern found in the memory cell at address 6D.</a:t>
                      </a:r>
                      <a:endParaRPr lang="en-IN" sz="2000" dirty="0">
                        <a:effectLst/>
                        <a:latin typeface="+mn-lt"/>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92697">
                <a:tc>
                  <a:txBody>
                    <a:bodyPr/>
                    <a:lstStyle/>
                    <a:p>
                      <a:pPr>
                        <a:lnSpc>
                          <a:spcPct val="107000"/>
                        </a:lnSpc>
                        <a:spcAft>
                          <a:spcPts val="0"/>
                        </a:spcAft>
                      </a:pPr>
                      <a:r>
                        <a:rPr lang="en-IN" sz="2000" b="1" dirty="0">
                          <a:effectLst/>
                          <a:latin typeface="+mn-lt"/>
                          <a:ea typeface="Calibri" panose="020F0502020204030204" pitchFamily="34" charset="0"/>
                          <a:cs typeface="Times New Roman" panose="02020603050405020304" pitchFamily="18" charset="0"/>
                        </a:rPr>
                        <a:t>5056</a:t>
                      </a:r>
                      <a:endParaRPr lang="en-IN" sz="2000" b="1" dirty="0">
                        <a:effectLst/>
                        <a:latin typeface="+mn-lt"/>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7000"/>
                        </a:lnSpc>
                        <a:spcAft>
                          <a:spcPts val="0"/>
                        </a:spcAft>
                      </a:pPr>
                      <a:r>
                        <a:rPr lang="en-IN" sz="2000" dirty="0">
                          <a:effectLst/>
                          <a:latin typeface="+mn-lt"/>
                          <a:ea typeface="Calibri" panose="020F0502020204030204" pitchFamily="34" charset="0"/>
                          <a:cs typeface="Times New Roman" panose="02020603050405020304" pitchFamily="18" charset="0"/>
                        </a:rPr>
                        <a:t>Add the contents of register 5 and 6 as though they were two’s complement</a:t>
                      </a:r>
                      <a:r>
                        <a:rPr lang="zh-CN" altLang="en-US" sz="2000" dirty="0">
                          <a:effectLst/>
                          <a:latin typeface="+mn-lt"/>
                          <a:ea typeface="Calibri" panose="020F0502020204030204" pitchFamily="34" charset="0"/>
                          <a:cs typeface="Times New Roman" panose="02020603050405020304" pitchFamily="18" charset="0"/>
                        </a:rPr>
                        <a:t>（</a:t>
                      </a:r>
                      <a:r>
                        <a:rPr lang="zh-CN" altLang="en-US" sz="2000" dirty="0">
                          <a:solidFill>
                            <a:srgbClr val="FF0000"/>
                          </a:solidFill>
                          <a:effectLst/>
                          <a:latin typeface="+mn-lt"/>
                          <a:ea typeface="Calibri" panose="020F0502020204030204" pitchFamily="34" charset="0"/>
                          <a:cs typeface="Times New Roman" panose="02020603050405020304" pitchFamily="18" charset="0"/>
                        </a:rPr>
                        <a:t>二进制补码</a:t>
                      </a:r>
                      <a:r>
                        <a:rPr lang="zh-CN" altLang="en-US" sz="2000" dirty="0">
                          <a:effectLst/>
                          <a:latin typeface="+mn-lt"/>
                          <a:ea typeface="Calibri" panose="020F0502020204030204" pitchFamily="34" charset="0"/>
                          <a:cs typeface="Times New Roman" panose="02020603050405020304" pitchFamily="18" charset="0"/>
                        </a:rPr>
                        <a:t>）</a:t>
                      </a:r>
                      <a:r>
                        <a:rPr lang="en-IN" sz="2000" dirty="0">
                          <a:effectLst/>
                          <a:latin typeface="+mn-lt"/>
                          <a:ea typeface="Calibri" panose="020F0502020204030204" pitchFamily="34" charset="0"/>
                          <a:cs typeface="Times New Roman" panose="02020603050405020304" pitchFamily="18" charset="0"/>
                        </a:rPr>
                        <a:t> representation and leave the result in register 0.</a:t>
                      </a:r>
                      <a:r>
                        <a:rPr lang="zh-CN" altLang="en-US" sz="2000" dirty="0">
                          <a:effectLst/>
                          <a:latin typeface="+mn-lt"/>
                          <a:ea typeface="Calibri" panose="020F0502020204030204" pitchFamily="34" charset="0"/>
                          <a:cs typeface="Times New Roman" panose="02020603050405020304" pitchFamily="18" charset="0"/>
                        </a:rPr>
                        <a:t>（</a:t>
                      </a:r>
                      <a:r>
                        <a:rPr lang="zh-CN" altLang="en-US" sz="2000" dirty="0">
                          <a:solidFill>
                            <a:srgbClr val="FF0000"/>
                          </a:solidFill>
                          <a:effectLst/>
                          <a:latin typeface="+mn-lt"/>
                          <a:ea typeface="Calibri" panose="020F0502020204030204" pitchFamily="34" charset="0"/>
                          <a:cs typeface="Times New Roman" panose="02020603050405020304" pitchFamily="18" charset="0"/>
                        </a:rPr>
                        <a:t>结果存入寄存器</a:t>
                      </a:r>
                      <a:r>
                        <a:rPr lang="en-US" altLang="zh-CN" sz="2000" dirty="0">
                          <a:solidFill>
                            <a:srgbClr val="FF0000"/>
                          </a:solidFill>
                          <a:effectLst/>
                          <a:latin typeface="+mn-lt"/>
                          <a:ea typeface="Calibri" panose="020F0502020204030204" pitchFamily="34" charset="0"/>
                          <a:cs typeface="Times New Roman" panose="02020603050405020304" pitchFamily="18" charset="0"/>
                        </a:rPr>
                        <a:t>0</a:t>
                      </a:r>
                      <a:r>
                        <a:rPr lang="zh-CN" altLang="en-US" sz="2000" dirty="0">
                          <a:effectLst/>
                          <a:latin typeface="+mn-lt"/>
                          <a:ea typeface="Calibri" panose="020F0502020204030204" pitchFamily="34" charset="0"/>
                          <a:cs typeface="Times New Roman" panose="02020603050405020304" pitchFamily="18" charset="0"/>
                        </a:rPr>
                        <a:t>）</a:t>
                      </a:r>
                      <a:endParaRPr lang="en-IN" sz="2000" dirty="0">
                        <a:effectLst/>
                        <a:latin typeface="+mn-lt"/>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04903">
                <a:tc>
                  <a:txBody>
                    <a:bodyPr/>
                    <a:lstStyle/>
                    <a:p>
                      <a:pPr>
                        <a:lnSpc>
                          <a:spcPct val="107000"/>
                        </a:lnSpc>
                        <a:spcAft>
                          <a:spcPts val="0"/>
                        </a:spcAft>
                      </a:pPr>
                      <a:r>
                        <a:rPr lang="en-IN" sz="2000" b="1" dirty="0">
                          <a:effectLst/>
                          <a:latin typeface="+mn-lt"/>
                          <a:ea typeface="Calibri" panose="020F0502020204030204" pitchFamily="34" charset="0"/>
                          <a:cs typeface="Times New Roman" panose="02020603050405020304" pitchFamily="18" charset="0"/>
                        </a:rPr>
                        <a:t>306E</a:t>
                      </a:r>
                      <a:endParaRPr lang="en-IN" sz="2000" b="1" dirty="0">
                        <a:effectLst/>
                        <a:latin typeface="+mn-lt"/>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7000"/>
                        </a:lnSpc>
                        <a:spcAft>
                          <a:spcPts val="0"/>
                        </a:spcAft>
                      </a:pPr>
                      <a:r>
                        <a:rPr lang="en-IN" sz="2000" dirty="0">
                          <a:effectLst/>
                          <a:latin typeface="+mn-lt"/>
                          <a:ea typeface="Calibri" panose="020F0502020204030204" pitchFamily="34" charset="0"/>
                          <a:cs typeface="Times New Roman" panose="02020603050405020304" pitchFamily="18" charset="0"/>
                        </a:rPr>
                        <a:t>Store the contents of register 0 in the memory cell at address 6E.</a:t>
                      </a:r>
                      <a:endParaRPr lang="en-IN" sz="2000" dirty="0">
                        <a:effectLst/>
                        <a:latin typeface="+mn-lt"/>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0">
                <a:tc>
                  <a:txBody>
                    <a:bodyPr/>
                    <a:lstStyle/>
                    <a:p>
                      <a:pPr>
                        <a:lnSpc>
                          <a:spcPct val="107000"/>
                        </a:lnSpc>
                        <a:spcAft>
                          <a:spcPts val="0"/>
                        </a:spcAft>
                      </a:pPr>
                      <a:r>
                        <a:rPr lang="en-IN" sz="2000" b="1" dirty="0">
                          <a:effectLst/>
                          <a:latin typeface="+mn-lt"/>
                          <a:ea typeface="Calibri" panose="020F0502020204030204" pitchFamily="34" charset="0"/>
                          <a:cs typeface="Times New Roman" panose="02020603050405020304" pitchFamily="18" charset="0"/>
                        </a:rPr>
                        <a:t>C000</a:t>
                      </a:r>
                      <a:endParaRPr lang="en-IN" sz="2000" b="1" dirty="0">
                        <a:effectLst/>
                        <a:latin typeface="+mn-lt"/>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7000"/>
                        </a:lnSpc>
                        <a:spcAft>
                          <a:spcPts val="0"/>
                        </a:spcAft>
                      </a:pPr>
                      <a:r>
                        <a:rPr lang="en-IN" sz="2000" dirty="0">
                          <a:effectLst/>
                          <a:latin typeface="+mn-lt"/>
                          <a:ea typeface="Calibri" panose="020F0502020204030204" pitchFamily="34" charset="0"/>
                          <a:cs typeface="Times New Roman" panose="02020603050405020304" pitchFamily="18" charset="0"/>
                        </a:rPr>
                        <a:t>Halt.</a:t>
                      </a:r>
                      <a:r>
                        <a:rPr lang="zh-CN" altLang="en-US" sz="2000" dirty="0">
                          <a:effectLst/>
                          <a:latin typeface="+mn-lt"/>
                          <a:ea typeface="Calibri" panose="020F0502020204030204" pitchFamily="34" charset="0"/>
                          <a:cs typeface="Times New Roman" panose="02020603050405020304" pitchFamily="18" charset="0"/>
                        </a:rPr>
                        <a:t>（</a:t>
                      </a:r>
                      <a:r>
                        <a:rPr lang="zh-CN" altLang="en-US" sz="2000" dirty="0">
                          <a:solidFill>
                            <a:srgbClr val="FF0000"/>
                          </a:solidFill>
                          <a:effectLst/>
                          <a:latin typeface="+mn-lt"/>
                          <a:ea typeface="Calibri" panose="020F0502020204030204" pitchFamily="34" charset="0"/>
                          <a:cs typeface="Times New Roman" panose="02020603050405020304" pitchFamily="18" charset="0"/>
                        </a:rPr>
                        <a:t>停止</a:t>
                      </a:r>
                      <a:r>
                        <a:rPr lang="zh-CN" altLang="en-US" sz="2000" dirty="0">
                          <a:effectLst/>
                          <a:latin typeface="+mn-lt"/>
                          <a:ea typeface="Calibri" panose="020F0502020204030204" pitchFamily="34" charset="0"/>
                          <a:cs typeface="Times New Roman" panose="02020603050405020304" pitchFamily="18" charset="0"/>
                        </a:rPr>
                        <a:t>）</a:t>
                      </a:r>
                      <a:endParaRPr lang="en-IN" sz="2000" dirty="0">
                        <a:effectLst/>
                        <a:latin typeface="+mn-lt"/>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Program Execution</a:t>
            </a:r>
            <a:endParaRPr lang="en-US" dirty="0"/>
          </a:p>
        </p:txBody>
      </p:sp>
      <p:sp>
        <p:nvSpPr>
          <p:cNvPr id="3" name="Text Placeholder 2"/>
          <p:cNvSpPr>
            <a:spLocks noGrp="1"/>
          </p:cNvSpPr>
          <p:nvPr>
            <p:ph type="body" idx="1"/>
          </p:nvPr>
        </p:nvSpPr>
        <p:spPr/>
        <p:txBody>
          <a:bodyPr/>
          <a:lstStyle/>
          <a:p>
            <a:pPr eaLnBrk="1" hangingPunct="1">
              <a:defRPr/>
            </a:pPr>
            <a:r>
              <a:rPr lang="en-US" sz="2400" dirty="0"/>
              <a:t>Controlled by two special-purpose</a:t>
            </a:r>
            <a:r>
              <a:rPr lang="zh-CN" altLang="en-US" sz="2400" dirty="0"/>
              <a:t>（</a:t>
            </a:r>
            <a:r>
              <a:rPr lang="zh-CN" altLang="en-US" sz="2400" dirty="0">
                <a:solidFill>
                  <a:srgbClr val="FF0000"/>
                </a:solidFill>
              </a:rPr>
              <a:t>专用</a:t>
            </a:r>
            <a:r>
              <a:rPr lang="zh-CN" altLang="en-US" sz="2400" dirty="0"/>
              <a:t>）</a:t>
            </a:r>
            <a:r>
              <a:rPr lang="en-US" sz="2400" dirty="0"/>
              <a:t> registers</a:t>
            </a:r>
            <a:endParaRPr lang="en-US" sz="2400" dirty="0"/>
          </a:p>
          <a:p>
            <a:pPr lvl="1" eaLnBrk="1" hangingPunct="1">
              <a:defRPr/>
            </a:pPr>
            <a:r>
              <a:rPr lang="en-US" sz="2400" dirty="0"/>
              <a:t>Program counter: address of next instruction</a:t>
            </a:r>
            <a:r>
              <a:rPr lang="zh-CN" altLang="en-US" sz="2400" dirty="0"/>
              <a:t>（</a:t>
            </a:r>
            <a:r>
              <a:rPr lang="zh-CN" altLang="en-US" sz="2400" dirty="0">
                <a:solidFill>
                  <a:srgbClr val="FF0000"/>
                </a:solidFill>
              </a:rPr>
              <a:t>下一个待执行的指令的地址</a:t>
            </a:r>
            <a:r>
              <a:rPr lang="zh-CN" altLang="en-US" sz="2400" dirty="0"/>
              <a:t>）</a:t>
            </a:r>
            <a:endParaRPr lang="en-US" sz="2400" dirty="0"/>
          </a:p>
          <a:p>
            <a:pPr lvl="1" eaLnBrk="1" hangingPunct="1">
              <a:defRPr/>
            </a:pPr>
            <a:r>
              <a:rPr lang="en-US" sz="2400" dirty="0"/>
              <a:t>Instruction register: current instruction</a:t>
            </a:r>
            <a:r>
              <a:rPr lang="zh-CN" altLang="en-US" sz="2400" dirty="0"/>
              <a:t>（</a:t>
            </a:r>
            <a:r>
              <a:rPr lang="zh-CN" altLang="en-US" sz="2400" dirty="0">
                <a:solidFill>
                  <a:srgbClr val="FF0000"/>
                </a:solidFill>
              </a:rPr>
              <a:t>当前指令</a:t>
            </a:r>
            <a:r>
              <a:rPr lang="zh-CN" altLang="en-US" sz="2400" dirty="0"/>
              <a:t>）</a:t>
            </a:r>
            <a:endParaRPr lang="en-US" sz="2400" dirty="0"/>
          </a:p>
          <a:p>
            <a:pPr eaLnBrk="1" hangingPunct="1">
              <a:defRPr/>
            </a:pPr>
            <a:r>
              <a:rPr lang="en-US" sz="2400" dirty="0"/>
              <a:t>Machine Cycle</a:t>
            </a:r>
            <a:endParaRPr lang="en-US" sz="2400" dirty="0"/>
          </a:p>
          <a:p>
            <a:pPr lvl="1" eaLnBrk="1" hangingPunct="1">
              <a:defRPr/>
            </a:pPr>
            <a:r>
              <a:rPr lang="en-US" sz="2400" dirty="0"/>
              <a:t>Fetch</a:t>
            </a:r>
            <a:r>
              <a:rPr lang="zh-CN" altLang="en-US" sz="2400" dirty="0"/>
              <a:t>（</a:t>
            </a:r>
            <a:r>
              <a:rPr lang="zh-CN" altLang="en-US" sz="2400" dirty="0">
                <a:solidFill>
                  <a:srgbClr val="FF0000"/>
                </a:solidFill>
              </a:rPr>
              <a:t>取指令</a:t>
            </a:r>
            <a:r>
              <a:rPr lang="zh-CN" altLang="en-US" sz="2400" dirty="0"/>
              <a:t>）</a:t>
            </a:r>
            <a:endParaRPr lang="en-US" sz="2400" dirty="0"/>
          </a:p>
          <a:p>
            <a:pPr lvl="1" eaLnBrk="1" hangingPunct="1">
              <a:defRPr/>
            </a:pPr>
            <a:r>
              <a:rPr lang="en-US" sz="2400" dirty="0"/>
              <a:t>Decode</a:t>
            </a:r>
            <a:r>
              <a:rPr lang="zh-CN" altLang="en-US" sz="2400" dirty="0"/>
              <a:t>（</a:t>
            </a:r>
            <a:r>
              <a:rPr lang="zh-CN" altLang="en-US" sz="2400" dirty="0">
                <a:solidFill>
                  <a:srgbClr val="FF0000"/>
                </a:solidFill>
              </a:rPr>
              <a:t>译码</a:t>
            </a:r>
            <a:r>
              <a:rPr lang="zh-CN" altLang="en-US" sz="2400" dirty="0"/>
              <a:t>）</a:t>
            </a:r>
            <a:endParaRPr lang="en-US" sz="2400" dirty="0"/>
          </a:p>
          <a:p>
            <a:pPr lvl="1" eaLnBrk="1" hangingPunct="1">
              <a:defRPr/>
            </a:pPr>
            <a:r>
              <a:rPr lang="en-US" sz="2400" dirty="0"/>
              <a:t>Execute</a:t>
            </a:r>
            <a:r>
              <a:rPr lang="zh-CN" altLang="en-US" sz="2400" dirty="0"/>
              <a:t>（</a:t>
            </a:r>
            <a:r>
              <a:rPr lang="zh-CN" altLang="en-US" sz="2400" dirty="0">
                <a:solidFill>
                  <a:srgbClr val="FF0000"/>
                </a:solidFill>
              </a:rPr>
              <a:t>执行</a:t>
            </a:r>
            <a:r>
              <a:rPr lang="zh-CN" altLang="en-US" sz="2400" dirty="0"/>
              <a:t>）</a:t>
            </a:r>
            <a:endParaRPr lang="en-US" sz="24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dirty="0"/>
              <a:t>Figure 2.8 The Machine Cycle</a:t>
            </a:r>
            <a:r>
              <a:rPr lang="zh-CN" altLang="en-US" dirty="0"/>
              <a:t>（</a:t>
            </a:r>
            <a:r>
              <a:rPr lang="zh-CN" altLang="en-US" dirty="0">
                <a:solidFill>
                  <a:srgbClr val="FF0000"/>
                </a:solidFill>
              </a:rPr>
              <a:t>机器周期</a:t>
            </a:r>
            <a:r>
              <a:rPr lang="zh-CN" altLang="en-US" dirty="0"/>
              <a:t>）</a:t>
            </a:r>
            <a:endParaRPr lang="en-US" dirty="0"/>
          </a:p>
        </p:txBody>
      </p:sp>
      <p:pic>
        <p:nvPicPr>
          <p:cNvPr id="4" name="Picture 6" descr="A cyclical illustration with 3 steps, each one described in detail. Step 1, Fetch. Retrieve the next instruction from memory, as indicated by the program counter, and then increment the program counter. Step 2, Decode. Decode the bit pattern in the instruction register. Step 3, Execute. Perform the action required by the instruction in the instruction register."/>
          <p:cNvPicPr preferRelativeResize="0">
            <a:picLocks noChangeAspect="1" noChangeArrowheads="1"/>
          </p:cNvPicPr>
          <p:nvPr/>
        </p:nvPicPr>
        <p:blipFill>
          <a:blip r:embed="rId1">
            <a:grayscl/>
            <a:extLst>
              <a:ext uri="{28A0092B-C50C-407E-A947-70E740481C1C}">
                <a14:useLocalDpi xmlns:a14="http://schemas.microsoft.com/office/drawing/2010/main" val="0"/>
              </a:ext>
            </a:extLst>
          </a:blip>
          <a:srcRect/>
          <a:stretch>
            <a:fillRect/>
          </a:stretch>
        </p:blipFill>
        <p:spPr bwMode="auto">
          <a:xfrm>
            <a:off x="1276339" y="1793437"/>
            <a:ext cx="6532330" cy="43189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dirty="0"/>
              <a:t>Figure 2.9 Decoding</a:t>
            </a:r>
            <a:r>
              <a:rPr lang="zh-CN" altLang="en-US" dirty="0"/>
              <a:t>（</a:t>
            </a:r>
            <a:r>
              <a:rPr lang="zh-CN" altLang="en-US" dirty="0">
                <a:solidFill>
                  <a:srgbClr val="FF0000"/>
                </a:solidFill>
              </a:rPr>
              <a:t>译码</a:t>
            </a:r>
            <a:r>
              <a:rPr lang="zh-CN" altLang="en-US" dirty="0"/>
              <a:t>）</a:t>
            </a:r>
            <a:r>
              <a:rPr lang="en-US" altLang="en-US" dirty="0"/>
              <a:t> the Instruction B258</a:t>
            </a:r>
            <a:endParaRPr lang="en-US" dirty="0"/>
          </a:p>
        </p:txBody>
      </p:sp>
      <p:pic>
        <p:nvPicPr>
          <p:cNvPr id="4" name="Picture 6" descr="An instruction that is broken up into sections for analyzing the decoding process. The instruction in this example is B 2 5 8. Moving left to right. The Op code B means to change the value of the program counter if the contents of the indicated register is the same as that in register 0. Next, the 2 is the part of the operand that identifies the register to be compared to register 0. Finally, the 5 and 8 are the part of the operand address to be placed in the program counter."/>
          <p:cNvPicPr preferRelativeResize="0">
            <a:picLocks noChangeAspect="1" noChangeArrowheads="1"/>
          </p:cNvPicPr>
          <p:nvPr/>
        </p:nvPicPr>
        <p:blipFill>
          <a:blip r:embed="rId1">
            <a:grayscl/>
            <a:extLst>
              <a:ext uri="{28A0092B-C50C-407E-A947-70E740481C1C}">
                <a14:useLocalDpi xmlns:a14="http://schemas.microsoft.com/office/drawing/2010/main" val="0"/>
              </a:ext>
            </a:extLst>
          </a:blip>
          <a:srcRect/>
          <a:stretch>
            <a:fillRect/>
          </a:stretch>
        </p:blipFill>
        <p:spPr bwMode="auto">
          <a:xfrm>
            <a:off x="809675" y="1898651"/>
            <a:ext cx="7524650" cy="41614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364921" y="92279"/>
            <a:ext cx="8686800" cy="1547069"/>
          </a:xfrm>
        </p:spPr>
        <p:txBody>
          <a:bodyPr anchor="b"/>
          <a:lstStyle/>
          <a:p>
            <a:r>
              <a:rPr lang="en-US" altLang="en-US" sz="3200" dirty="0"/>
              <a:t>Figure 2.10 The Program from Figure 2.7 Stored in Main Memory</a:t>
            </a:r>
            <a:r>
              <a:rPr lang="zh-CN" altLang="en-US" sz="3200" dirty="0"/>
              <a:t>（</a:t>
            </a:r>
            <a:r>
              <a:rPr lang="zh-CN" altLang="en-US" sz="3200" dirty="0">
                <a:solidFill>
                  <a:srgbClr val="FF0000"/>
                </a:solidFill>
              </a:rPr>
              <a:t>被存储在主存储器中</a:t>
            </a:r>
            <a:r>
              <a:rPr lang="zh-CN" altLang="en-US" sz="3200" dirty="0"/>
              <a:t>）</a:t>
            </a:r>
            <a:r>
              <a:rPr lang="en-US" altLang="en-US" sz="3200" dirty="0"/>
              <a:t> Ready for Execution</a:t>
            </a:r>
            <a:r>
              <a:rPr lang="zh-CN" altLang="en-US" sz="3200" dirty="0"/>
              <a:t>（</a:t>
            </a:r>
            <a:r>
              <a:rPr lang="zh-CN" altLang="en-US" sz="3200" dirty="0">
                <a:solidFill>
                  <a:srgbClr val="FF0000"/>
                </a:solidFill>
              </a:rPr>
              <a:t>准备执行</a:t>
            </a:r>
            <a:r>
              <a:rPr lang="zh-CN" altLang="en-US" sz="3200" dirty="0"/>
              <a:t>）</a:t>
            </a:r>
            <a:endParaRPr lang="en-US" sz="3200" dirty="0"/>
          </a:p>
        </p:txBody>
      </p:sp>
      <p:pic>
        <p:nvPicPr>
          <p:cNvPr id="4" name="Picture 6" descr="Details on how a program is stored in a machine’s memory. On the left, where the C P U and its components are displayed, the instruction register is empty and the program counter shows the address of the first instructions, A 0. The main memory is a table with two columns and 10 rows. The columns headings are. address and cells. Moving top to bottom. Row 1. Address, A 0. Cells, 1 5. Row 2. Address, A 1. Cells, 6 C. Row 3. Address, A 2. Cells, 1 6. Row 4. Address, A 3. Cells, 6 D. Row 5. Address, A 4. Cells, 5 0. Row 6. Address, A 5. Cells, 5 6. Row 7. Address, A 6. Cells, 3 0. Row 8. Address, A 7. Cells, 6 E. Row 9. Address, A 8. Cells, C 0. Row 10. Address, A 9. Cells, 0 0."/>
          <p:cNvPicPr preferRelativeResize="0">
            <a:picLocks noChangeAspect="1" noChangeArrowheads="1"/>
          </p:cNvPicPr>
          <p:nvPr/>
        </p:nvPicPr>
        <p:blipFill>
          <a:blip r:embed="rId1">
            <a:grayscl/>
            <a:extLst>
              <a:ext uri="{28A0092B-C50C-407E-A947-70E740481C1C}">
                <a14:useLocalDpi xmlns:a14="http://schemas.microsoft.com/office/drawing/2010/main" val="0"/>
              </a:ext>
            </a:extLst>
          </a:blip>
          <a:srcRect/>
          <a:stretch>
            <a:fillRect/>
          </a:stretch>
        </p:blipFill>
        <p:spPr bwMode="auto">
          <a:xfrm>
            <a:off x="1327842" y="1801705"/>
            <a:ext cx="6488317" cy="43994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 Objectives</a:t>
            </a:r>
            <a:endParaRPr lang="en-US" dirty="0"/>
          </a:p>
        </p:txBody>
      </p:sp>
      <p:sp>
        <p:nvSpPr>
          <p:cNvPr id="3" name="Text Placeholder 2"/>
          <p:cNvSpPr>
            <a:spLocks noGrp="1"/>
          </p:cNvSpPr>
          <p:nvPr>
            <p:ph type="body" idx="1"/>
          </p:nvPr>
        </p:nvSpPr>
        <p:spPr/>
        <p:txBody>
          <a:bodyPr/>
          <a:lstStyle/>
          <a:p>
            <a:pPr marL="0" indent="0" eaLnBrk="1" hangingPunct="1">
              <a:buNone/>
              <a:defRPr/>
            </a:pPr>
            <a:r>
              <a:rPr lang="en-US" sz="2400" b="1" dirty="0">
                <a:solidFill>
                  <a:schemeClr val="tx2"/>
                </a:solidFill>
              </a:rPr>
              <a:t>2.1</a:t>
            </a:r>
            <a:r>
              <a:rPr lang="en-US" sz="2400" dirty="0"/>
              <a:t> Computer Architecture</a:t>
            </a:r>
            <a:r>
              <a:rPr lang="zh-CN" altLang="en-US" sz="2400" dirty="0"/>
              <a:t>（体系结构）</a:t>
            </a:r>
            <a:endParaRPr lang="en-US" sz="2400" dirty="0"/>
          </a:p>
          <a:p>
            <a:pPr marL="0" indent="0" eaLnBrk="1" hangingPunct="1">
              <a:buNone/>
              <a:defRPr/>
            </a:pPr>
            <a:r>
              <a:rPr lang="en-US" sz="2400" b="1" dirty="0">
                <a:solidFill>
                  <a:schemeClr val="tx2"/>
                </a:solidFill>
              </a:rPr>
              <a:t>2.2</a:t>
            </a:r>
            <a:r>
              <a:rPr lang="en-US" sz="2400" dirty="0"/>
              <a:t> Machine Language</a:t>
            </a:r>
            <a:endParaRPr lang="en-US" sz="2400" dirty="0"/>
          </a:p>
          <a:p>
            <a:pPr marL="0" indent="0" eaLnBrk="1" hangingPunct="1">
              <a:buNone/>
              <a:defRPr/>
            </a:pPr>
            <a:r>
              <a:rPr lang="en-US" sz="2400" b="1" dirty="0">
                <a:solidFill>
                  <a:schemeClr val="tx2"/>
                </a:solidFill>
              </a:rPr>
              <a:t>2.3</a:t>
            </a:r>
            <a:r>
              <a:rPr lang="en-US" sz="2400" dirty="0"/>
              <a:t> Program Execution</a:t>
            </a:r>
            <a:r>
              <a:rPr lang="zh-CN" altLang="en-US" sz="2400" dirty="0"/>
              <a:t>（程序执行）</a:t>
            </a:r>
            <a:endParaRPr lang="en-US" sz="2400" dirty="0"/>
          </a:p>
          <a:p>
            <a:pPr marL="0" indent="0" eaLnBrk="1" hangingPunct="1">
              <a:buNone/>
              <a:defRPr/>
            </a:pPr>
            <a:r>
              <a:rPr lang="en-US" sz="2400" b="1" dirty="0">
                <a:solidFill>
                  <a:srgbClr val="FF0000"/>
                </a:solidFill>
              </a:rPr>
              <a:t>2.4</a:t>
            </a:r>
            <a:r>
              <a:rPr lang="en-US" sz="2400" dirty="0">
                <a:solidFill>
                  <a:srgbClr val="FF0000"/>
                </a:solidFill>
              </a:rPr>
              <a:t> Arithmetic/Logic Instructions</a:t>
            </a:r>
            <a:r>
              <a:rPr lang="zh-CN" altLang="en-US" sz="2400" dirty="0">
                <a:solidFill>
                  <a:srgbClr val="FF0000"/>
                </a:solidFill>
              </a:rPr>
              <a:t>（算术</a:t>
            </a:r>
            <a:r>
              <a:rPr lang="en-US" altLang="zh-CN" sz="2400" dirty="0">
                <a:solidFill>
                  <a:srgbClr val="FF0000"/>
                </a:solidFill>
              </a:rPr>
              <a:t>/</a:t>
            </a:r>
            <a:r>
              <a:rPr lang="zh-CN" altLang="en-US" sz="2400" dirty="0">
                <a:solidFill>
                  <a:srgbClr val="FF0000"/>
                </a:solidFill>
              </a:rPr>
              <a:t>逻辑指令）</a:t>
            </a:r>
            <a:endParaRPr lang="en-US" sz="2400" dirty="0">
              <a:solidFill>
                <a:srgbClr val="FF0000"/>
              </a:solidFill>
            </a:endParaRPr>
          </a:p>
          <a:p>
            <a:pPr marL="0" indent="0" eaLnBrk="1" hangingPunct="1">
              <a:buNone/>
              <a:defRPr/>
            </a:pPr>
            <a:r>
              <a:rPr lang="en-US" sz="2400" b="1" dirty="0">
                <a:solidFill>
                  <a:srgbClr val="FF0000"/>
                </a:solidFill>
              </a:rPr>
              <a:t>2.5</a:t>
            </a:r>
            <a:r>
              <a:rPr lang="en-US" sz="2400" dirty="0">
                <a:solidFill>
                  <a:srgbClr val="FF0000"/>
                </a:solidFill>
              </a:rPr>
              <a:t> Communicating with Other Devices</a:t>
            </a:r>
            <a:endParaRPr lang="en-US" sz="2400" dirty="0">
              <a:solidFill>
                <a:srgbClr val="FF0000"/>
              </a:solidFill>
            </a:endParaRPr>
          </a:p>
          <a:p>
            <a:pPr marL="0" indent="0" eaLnBrk="1" hangingPunct="1">
              <a:buNone/>
              <a:defRPr/>
            </a:pPr>
            <a:r>
              <a:rPr lang="en-US" sz="2400" b="1" dirty="0">
                <a:solidFill>
                  <a:srgbClr val="FF0000"/>
                </a:solidFill>
              </a:rPr>
              <a:t>2.6</a:t>
            </a:r>
            <a:r>
              <a:rPr lang="en-US" sz="2400" dirty="0">
                <a:solidFill>
                  <a:srgbClr val="FF0000"/>
                </a:solidFill>
              </a:rPr>
              <a:t> Program Data Manipulation</a:t>
            </a:r>
            <a:r>
              <a:rPr lang="zh-CN" altLang="en-US" sz="2400" dirty="0">
                <a:solidFill>
                  <a:srgbClr val="FF0000"/>
                </a:solidFill>
              </a:rPr>
              <a:t>（数据操控编程）</a:t>
            </a:r>
            <a:endParaRPr lang="en-US" sz="2400" dirty="0">
              <a:solidFill>
                <a:srgbClr val="FF0000"/>
              </a:solidFill>
            </a:endParaRPr>
          </a:p>
          <a:p>
            <a:pPr marL="0" indent="0" eaLnBrk="1" hangingPunct="1">
              <a:buNone/>
              <a:defRPr/>
            </a:pPr>
            <a:r>
              <a:rPr lang="en-US" sz="2400" b="1" dirty="0">
                <a:solidFill>
                  <a:srgbClr val="FF0000"/>
                </a:solidFill>
              </a:rPr>
              <a:t>2.7</a:t>
            </a:r>
            <a:r>
              <a:rPr lang="en-US" sz="2400" dirty="0">
                <a:solidFill>
                  <a:srgbClr val="FF0000"/>
                </a:solidFill>
              </a:rPr>
              <a:t> Other Architectures</a:t>
            </a:r>
            <a:r>
              <a:rPr lang="zh-CN" altLang="en-US" sz="2400" dirty="0">
                <a:solidFill>
                  <a:srgbClr val="FF0000"/>
                </a:solidFill>
              </a:rPr>
              <a:t>（体系结构）</a:t>
            </a:r>
            <a:endParaRPr lang="en-US" sz="2400" dirty="0">
              <a:solidFill>
                <a:srgbClr val="FF000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dirty="0"/>
              <a:t>Figure 2.11 Performing the Fetch Step of the Machine Cycle </a:t>
            </a:r>
            <a:r>
              <a:rPr lang="en-US" altLang="en-US" sz="2000" b="0" dirty="0"/>
              <a:t>(1 of 2)</a:t>
            </a:r>
            <a:endParaRPr lang="en-US" sz="2000" b="0" dirty="0"/>
          </a:p>
        </p:txBody>
      </p:sp>
      <p:pic>
        <p:nvPicPr>
          <p:cNvPr id="4" name="Picture 6" descr="A 2 part diagram showing the fetch step. The first part shows the beginning of the fetch step. The instruction starting at address A0 is retrieved from memory and placed in the instruction register. In main memory, the first two cell’s instructions with addresses A 0 and A 1 are being passed through the Bus to the instruction register. In the C P U, the Program counter shows A 0 and the Instruction register shows 1 5 6 C. "/>
          <p:cNvPicPr preferRelativeResize="0">
            <a:picLocks noChangeAspect="1" noChangeArrowheads="1"/>
          </p:cNvPicPr>
          <p:nvPr/>
        </p:nvPicPr>
        <p:blipFill>
          <a:blip r:embed="rId1">
            <a:grayscl/>
            <a:extLst>
              <a:ext uri="{28A0092B-C50C-407E-A947-70E740481C1C}">
                <a14:useLocalDpi xmlns:a14="http://schemas.microsoft.com/office/drawing/2010/main" val="0"/>
              </a:ext>
            </a:extLst>
          </a:blip>
          <a:srcRect b="52931"/>
          <a:stretch>
            <a:fillRect/>
          </a:stretch>
        </p:blipFill>
        <p:spPr bwMode="auto">
          <a:xfrm>
            <a:off x="744511" y="2057611"/>
            <a:ext cx="7654979" cy="39459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dirty="0"/>
              <a:t>Figure 2.11 </a:t>
            </a:r>
            <a:r>
              <a:rPr lang="en-US" sz="3400" b="1" i="0" u="none" strike="noStrike" cap="none" dirty="0">
                <a:solidFill>
                  <a:srgbClr val="007FA3"/>
                </a:solidFill>
                <a:effectLst/>
                <a:latin typeface="Times New Roman" panose="02020603050405020304"/>
                <a:ea typeface="Times New Roman" panose="02020603050405020304"/>
                <a:cs typeface="Times New Roman" panose="02020603050405020304"/>
                <a:sym typeface="Times New Roman" panose="02020603050405020304"/>
              </a:rPr>
              <a:t>Performing the Fetch Step of the Machine Cycle</a:t>
            </a:r>
            <a:r>
              <a:rPr lang="en-US" altLang="en-US" dirty="0"/>
              <a:t> </a:t>
            </a:r>
            <a:r>
              <a:rPr lang="en-US" altLang="en-US" sz="2000" b="0" dirty="0"/>
              <a:t>(2 of 2)</a:t>
            </a:r>
            <a:endParaRPr lang="en-US" sz="2000" b="0" dirty="0"/>
          </a:p>
        </p:txBody>
      </p:sp>
      <p:pic>
        <p:nvPicPr>
          <p:cNvPr id="4" name="Picture 6" descr="The second part of the 2 part diagram showing the fetch step. The second part shows the program counter being incremented to A 2 and the next instruction, being pointed to. Main memory now highlights 1 6 and 6 D with the addresses A 2 and A 3 respectively."/>
          <p:cNvPicPr preferRelativeResize="0">
            <a:picLocks noChangeAspect="1" noChangeArrowheads="1"/>
          </p:cNvPicPr>
          <p:nvPr/>
        </p:nvPicPr>
        <p:blipFill rotWithShape="1">
          <a:blip r:embed="rId1">
            <a:grayscl/>
            <a:extLst>
              <a:ext uri="{28A0092B-C50C-407E-A947-70E740481C1C}">
                <a14:useLocalDpi xmlns:a14="http://schemas.microsoft.com/office/drawing/2010/main" val="0"/>
              </a:ext>
            </a:extLst>
          </a:blip>
          <a:srcRect t="52867" r="-184"/>
          <a:stretch>
            <a:fillRect/>
          </a:stretch>
        </p:blipFill>
        <p:spPr bwMode="auto">
          <a:xfrm>
            <a:off x="727695" y="1987575"/>
            <a:ext cx="7701667" cy="39668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Arithmetic/Logic(</a:t>
            </a:r>
            <a:r>
              <a:rPr lang="zh-CN" altLang="en-US" dirty="0">
                <a:solidFill>
                  <a:srgbClr val="FF0000"/>
                </a:solidFill>
              </a:rPr>
              <a:t>算术逻辑</a:t>
            </a:r>
            <a:r>
              <a:rPr lang="en-US" dirty="0"/>
              <a:t>) Operations</a:t>
            </a:r>
            <a:endParaRPr lang="en-US" dirty="0"/>
          </a:p>
        </p:txBody>
      </p:sp>
      <p:sp>
        <p:nvSpPr>
          <p:cNvPr id="3" name="Text Placeholder 2"/>
          <p:cNvSpPr>
            <a:spLocks noGrp="1"/>
          </p:cNvSpPr>
          <p:nvPr>
            <p:ph type="body" idx="1"/>
          </p:nvPr>
        </p:nvSpPr>
        <p:spPr/>
        <p:txBody>
          <a:bodyPr/>
          <a:lstStyle/>
          <a:p>
            <a:pPr eaLnBrk="1" hangingPunct="1">
              <a:defRPr/>
            </a:pPr>
            <a:r>
              <a:rPr lang="en-US" sz="2400" dirty="0"/>
              <a:t>Logic: AND, OR, X</a:t>
            </a:r>
            <a:r>
              <a:rPr lang="en-US" sz="100" dirty="0"/>
              <a:t> </a:t>
            </a:r>
            <a:r>
              <a:rPr lang="en-US" sz="2400" dirty="0"/>
              <a:t>OR</a:t>
            </a:r>
            <a:endParaRPr lang="en-US" sz="2400" dirty="0"/>
          </a:p>
          <a:p>
            <a:pPr lvl="1" eaLnBrk="1" hangingPunct="1">
              <a:defRPr/>
            </a:pPr>
            <a:r>
              <a:rPr lang="en-US" sz="2400" dirty="0"/>
              <a:t>Masking</a:t>
            </a:r>
            <a:r>
              <a:rPr lang="zh-CN" altLang="en-US" sz="2400" dirty="0"/>
              <a:t>（</a:t>
            </a:r>
            <a:r>
              <a:rPr lang="zh-CN" altLang="en-US" sz="2400" b="1" dirty="0">
                <a:solidFill>
                  <a:srgbClr val="FF0000"/>
                </a:solidFill>
              </a:rPr>
              <a:t>掩码屏蔽</a:t>
            </a:r>
            <a:r>
              <a:rPr lang="zh-CN" altLang="en-US" sz="2400" dirty="0"/>
              <a:t>）</a:t>
            </a:r>
            <a:endParaRPr lang="en-US" sz="2400" dirty="0"/>
          </a:p>
          <a:p>
            <a:pPr eaLnBrk="1" hangingPunct="1">
              <a:defRPr/>
            </a:pPr>
            <a:r>
              <a:rPr lang="en-US" sz="2400" dirty="0"/>
              <a:t>Rotate</a:t>
            </a:r>
            <a:r>
              <a:rPr lang="zh-CN" altLang="en-US" sz="2400" dirty="0">
                <a:ea typeface="宋体" panose="02010600030101010101" pitchFamily="2" charset="-122"/>
              </a:rPr>
              <a:t>（</a:t>
            </a:r>
            <a:r>
              <a:rPr lang="zh-CN" altLang="en-US" sz="2400" b="1" dirty="0">
                <a:solidFill>
                  <a:srgbClr val="FF0000"/>
                </a:solidFill>
              </a:rPr>
              <a:t>轮循</a:t>
            </a:r>
            <a:r>
              <a:rPr lang="zh-CN" altLang="en-US" sz="2400" dirty="0">
                <a:ea typeface="宋体" panose="02010600030101010101" pitchFamily="2" charset="-122"/>
              </a:rPr>
              <a:t>）</a:t>
            </a:r>
            <a:r>
              <a:rPr lang="en-US" sz="2400" dirty="0"/>
              <a:t> and Shift: circular</a:t>
            </a:r>
            <a:r>
              <a:rPr lang="zh-CN" altLang="en-US" sz="2400" dirty="0"/>
              <a:t>（</a:t>
            </a:r>
            <a:r>
              <a:rPr lang="zh-CN" altLang="en-US" sz="2400" b="1" dirty="0">
                <a:solidFill>
                  <a:srgbClr val="FF0000"/>
                </a:solidFill>
              </a:rPr>
              <a:t>循环移位</a:t>
            </a:r>
            <a:r>
              <a:rPr lang="zh-CN" altLang="en-US" sz="2400" dirty="0"/>
              <a:t>）</a:t>
            </a:r>
            <a:r>
              <a:rPr lang="en-US" sz="2400" dirty="0"/>
              <a:t> shift, logical shift, arithmetic shift</a:t>
            </a:r>
            <a:endParaRPr lang="en-US" sz="2400" dirty="0"/>
          </a:p>
          <a:p>
            <a:pPr eaLnBrk="1" hangingPunct="1">
              <a:defRPr/>
            </a:pPr>
            <a:r>
              <a:rPr lang="en-US" sz="2400" dirty="0"/>
              <a:t>Arithmetic: add, subtract, multiply, divide</a:t>
            </a:r>
            <a:endParaRPr lang="en-US" sz="2400" dirty="0"/>
          </a:p>
          <a:p>
            <a:pPr lvl="1" eaLnBrk="1" hangingPunct="1">
              <a:defRPr/>
            </a:pPr>
            <a:r>
              <a:rPr lang="en-US" sz="2400" dirty="0"/>
              <a:t>Precise action</a:t>
            </a:r>
            <a:r>
              <a:rPr lang="zh-CN" altLang="en-US" sz="2400" dirty="0">
                <a:ea typeface="宋体" panose="02010600030101010101" pitchFamily="2" charset="-122"/>
              </a:rPr>
              <a:t>（</a:t>
            </a:r>
            <a:r>
              <a:rPr lang="zh-CN" altLang="en-US" sz="2400" b="1" dirty="0">
                <a:solidFill>
                  <a:srgbClr val="FF0000"/>
                </a:solidFill>
                <a:ea typeface="宋体" panose="02010600030101010101" pitchFamily="2" charset="-122"/>
              </a:rPr>
              <a:t>精确的操作</a:t>
            </a:r>
            <a:r>
              <a:rPr lang="zh-CN" altLang="en-US" sz="2400" dirty="0">
                <a:ea typeface="宋体" panose="02010600030101010101" pitchFamily="2" charset="-122"/>
              </a:rPr>
              <a:t>）</a:t>
            </a:r>
            <a:r>
              <a:rPr lang="en-US" sz="2400" dirty="0"/>
              <a:t> depends on how the values are encoded (</a:t>
            </a:r>
            <a:r>
              <a:rPr lang="zh-CN" altLang="en-US" sz="2400" b="1" dirty="0">
                <a:solidFill>
                  <a:srgbClr val="FF0000"/>
                </a:solidFill>
                <a:ea typeface="宋体" panose="02010600030101010101" pitchFamily="2" charset="-122"/>
                <a:sym typeface="+mn-ea"/>
              </a:rPr>
              <a:t>如何编码</a:t>
            </a:r>
            <a:r>
              <a:rPr lang="en-US" sz="2400" dirty="0"/>
              <a:t>two’s complement versus floating-point).</a:t>
            </a:r>
            <a:endParaRPr lang="en-US" sz="24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2860" y="228600"/>
            <a:ext cx="9182735" cy="1066800"/>
          </a:xfrm>
        </p:spPr>
        <p:txBody>
          <a:bodyPr anchor="b"/>
          <a:lstStyle/>
          <a:p>
            <a:r>
              <a:rPr lang="en-US" altLang="en-US" dirty="0"/>
              <a:t>Figure 2.12 Rotating</a:t>
            </a:r>
            <a:r>
              <a:rPr lang="zh-CN" altLang="en-US" dirty="0">
                <a:ea typeface="宋体" panose="02010600030101010101" pitchFamily="2" charset="-122"/>
              </a:rPr>
              <a:t>（</a:t>
            </a:r>
            <a:r>
              <a:rPr lang="zh-CN" altLang="en-US" dirty="0">
                <a:solidFill>
                  <a:srgbClr val="FF0000"/>
                </a:solidFill>
                <a:ea typeface="宋体" panose="02010600030101010101" pitchFamily="2" charset="-122"/>
              </a:rPr>
              <a:t>循环右移</a:t>
            </a:r>
            <a:r>
              <a:rPr lang="zh-CN" altLang="en-US" dirty="0">
                <a:ea typeface="宋体" panose="02010600030101010101" pitchFamily="2" charset="-122"/>
              </a:rPr>
              <a:t>）</a:t>
            </a:r>
            <a:r>
              <a:rPr lang="en-US" altLang="en-US" dirty="0"/>
              <a:t> the Bit Pattern 65 (Hexadecimal) One Bit to the Right</a:t>
            </a:r>
            <a:endParaRPr lang="en-US" dirty="0"/>
          </a:p>
        </p:txBody>
      </p:sp>
      <p:pic>
        <p:nvPicPr>
          <p:cNvPr id="4" name="Picture 8" descr="The original bit pattern is 0 1 1 0 0 1 0 1. The bits move one position to the right. The rightmost bit falls off the end and is placed in the hole at the other end. The final bit pattern is 1 0 1 1 0 0 1 0."/>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105364" y="1934848"/>
            <a:ext cx="6933272" cy="42917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Communicating with Other Devices</a:t>
            </a:r>
            <a:endParaRPr lang="en-US" dirty="0"/>
          </a:p>
        </p:txBody>
      </p:sp>
      <p:sp>
        <p:nvSpPr>
          <p:cNvPr id="3" name="Text Placeholder 2"/>
          <p:cNvSpPr>
            <a:spLocks noGrp="1"/>
          </p:cNvSpPr>
          <p:nvPr>
            <p:ph type="body" idx="1"/>
          </p:nvPr>
        </p:nvSpPr>
        <p:spPr/>
        <p:txBody>
          <a:bodyPr/>
          <a:lstStyle/>
          <a:p>
            <a:pPr eaLnBrk="1" hangingPunct="1">
              <a:defRPr/>
            </a:pPr>
            <a:r>
              <a:rPr lang="en-US" sz="2400" b="1" dirty="0"/>
              <a:t>Controller</a:t>
            </a:r>
            <a:r>
              <a:rPr lang="zh-CN" altLang="en-US" sz="2400" b="1" dirty="0">
                <a:ea typeface="宋体" panose="02010600030101010101" pitchFamily="2" charset="-122"/>
              </a:rPr>
              <a:t>（</a:t>
            </a:r>
            <a:r>
              <a:rPr lang="zh-CN" altLang="en-US" sz="2400" b="1" dirty="0">
                <a:solidFill>
                  <a:srgbClr val="FF0000"/>
                </a:solidFill>
                <a:ea typeface="宋体" panose="02010600030101010101" pitchFamily="2" charset="-122"/>
              </a:rPr>
              <a:t>控制器</a:t>
            </a:r>
            <a:r>
              <a:rPr lang="zh-CN" altLang="en-US" sz="2400" b="1" dirty="0">
                <a:ea typeface="宋体" panose="02010600030101010101" pitchFamily="2" charset="-122"/>
              </a:rPr>
              <a:t>）</a:t>
            </a:r>
            <a:r>
              <a:rPr lang="en-US" sz="2400" b="1" dirty="0"/>
              <a:t>:</a:t>
            </a:r>
            <a:r>
              <a:rPr lang="en-US" sz="2400" dirty="0"/>
              <a:t> An intermediary apparatus</a:t>
            </a:r>
            <a:r>
              <a:rPr lang="zh-CN" altLang="en-US" sz="2400" dirty="0">
                <a:ea typeface="宋体" panose="02010600030101010101" pitchFamily="2" charset="-122"/>
              </a:rPr>
              <a:t>（</a:t>
            </a:r>
            <a:r>
              <a:rPr lang="zh-CN" altLang="en-US" sz="2400" b="1" dirty="0">
                <a:solidFill>
                  <a:srgbClr val="FF0000"/>
                </a:solidFill>
                <a:ea typeface="宋体" panose="02010600030101010101" pitchFamily="2" charset="-122"/>
              </a:rPr>
              <a:t>器械</a:t>
            </a:r>
            <a:r>
              <a:rPr lang="zh-CN" altLang="en-US" sz="2400" dirty="0">
                <a:ea typeface="宋体" panose="02010600030101010101" pitchFamily="2" charset="-122"/>
              </a:rPr>
              <a:t>）</a:t>
            </a:r>
            <a:r>
              <a:rPr lang="en-US" sz="2400" dirty="0"/>
              <a:t> that handles communication between the computer and a device</a:t>
            </a:r>
            <a:endParaRPr lang="en-US" sz="2400" dirty="0"/>
          </a:p>
          <a:p>
            <a:pPr lvl="1" eaLnBrk="1" hangingPunct="1">
              <a:defRPr/>
            </a:pPr>
            <a:r>
              <a:rPr lang="en-US" sz="2400" dirty="0"/>
              <a:t>Specialized controllers for each type of device</a:t>
            </a:r>
            <a:endParaRPr lang="en-US" sz="2400" dirty="0"/>
          </a:p>
          <a:p>
            <a:pPr lvl="1" eaLnBrk="1" hangingPunct="1">
              <a:defRPr/>
            </a:pPr>
            <a:r>
              <a:rPr lang="en-US" sz="2400" dirty="0"/>
              <a:t>General purpose controllers (U</a:t>
            </a:r>
            <a:r>
              <a:rPr lang="en-US" sz="100" dirty="0"/>
              <a:t> </a:t>
            </a:r>
            <a:r>
              <a:rPr lang="en-US" sz="2400" dirty="0"/>
              <a:t>S</a:t>
            </a:r>
            <a:r>
              <a:rPr lang="en-US" sz="100" dirty="0"/>
              <a:t> </a:t>
            </a:r>
            <a:r>
              <a:rPr lang="en-US" sz="2400" dirty="0"/>
              <a:t>B and FireWire)</a:t>
            </a:r>
            <a:endParaRPr lang="en-US" sz="2400" dirty="0"/>
          </a:p>
          <a:p>
            <a:pPr eaLnBrk="1" hangingPunct="1">
              <a:defRPr/>
            </a:pPr>
            <a:r>
              <a:rPr lang="en-US" sz="2400" b="1" dirty="0"/>
              <a:t>Port:</a:t>
            </a:r>
            <a:r>
              <a:rPr lang="en-US" sz="2400" dirty="0"/>
              <a:t> The point at which a device connects to a computer</a:t>
            </a:r>
            <a:endParaRPr lang="en-US" sz="2400" dirty="0"/>
          </a:p>
          <a:p>
            <a:pPr eaLnBrk="1" hangingPunct="1">
              <a:defRPr/>
            </a:pPr>
            <a:r>
              <a:rPr lang="en-US" sz="2400" b="1" dirty="0"/>
              <a:t>Memory-mapped I/O:</a:t>
            </a:r>
            <a:r>
              <a:rPr lang="en-US" sz="2400" dirty="0"/>
              <a:t> C</a:t>
            </a:r>
            <a:r>
              <a:rPr lang="en-US" sz="100" dirty="0"/>
              <a:t> </a:t>
            </a:r>
            <a:r>
              <a:rPr lang="en-US" sz="2400" dirty="0"/>
              <a:t>P</a:t>
            </a:r>
            <a:r>
              <a:rPr lang="en-US" sz="100" dirty="0"/>
              <a:t> </a:t>
            </a:r>
            <a:r>
              <a:rPr lang="en-US" sz="2400" dirty="0"/>
              <a:t>U communicates with peripheral</a:t>
            </a:r>
            <a:r>
              <a:rPr lang="zh-CN" altLang="en-US" sz="2400" dirty="0">
                <a:ea typeface="宋体" panose="02010600030101010101" pitchFamily="2" charset="-122"/>
              </a:rPr>
              <a:t>（</a:t>
            </a:r>
            <a:r>
              <a:rPr lang="zh-CN" altLang="en-US" sz="2400" b="1" dirty="0">
                <a:solidFill>
                  <a:srgbClr val="FF0000"/>
                </a:solidFill>
                <a:ea typeface="宋体" panose="02010600030101010101" pitchFamily="2" charset="-122"/>
              </a:rPr>
              <a:t>外围</a:t>
            </a:r>
            <a:r>
              <a:rPr lang="zh-CN" altLang="en-US" sz="2400" dirty="0">
                <a:ea typeface="宋体" panose="02010600030101010101" pitchFamily="2" charset="-122"/>
              </a:rPr>
              <a:t>）</a:t>
            </a:r>
            <a:r>
              <a:rPr lang="en-US" sz="2400" dirty="0"/>
              <a:t> devices as though </a:t>
            </a:r>
            <a:endParaRPr lang="en-US" sz="2400" dirty="0"/>
          </a:p>
          <a:p>
            <a:pPr eaLnBrk="1" hangingPunct="1">
              <a:defRPr/>
            </a:pPr>
            <a:r>
              <a:rPr lang="en-US" sz="2400" dirty="0"/>
              <a:t>they were memory cells</a:t>
            </a:r>
            <a:endParaRPr lang="en-US" sz="2400" dirty="0"/>
          </a:p>
        </p:txBody>
      </p:sp>
      <p:pic>
        <p:nvPicPr>
          <p:cNvPr id="4" name="图片 3"/>
          <p:cNvPicPr>
            <a:picLocks noChangeAspect="1"/>
          </p:cNvPicPr>
          <p:nvPr/>
        </p:nvPicPr>
        <p:blipFill>
          <a:blip r:embed="rId1"/>
          <a:stretch>
            <a:fillRect/>
          </a:stretch>
        </p:blipFill>
        <p:spPr>
          <a:xfrm>
            <a:off x="6730365" y="5105400"/>
            <a:ext cx="1956435" cy="1565275"/>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dirty="0"/>
              <a:t>Figure 2.13 Controllers Attached</a:t>
            </a:r>
            <a:r>
              <a:rPr lang="zh-CN" altLang="en-US" dirty="0">
                <a:ea typeface="宋体" panose="02010600030101010101" pitchFamily="2" charset="-122"/>
              </a:rPr>
              <a:t>（</a:t>
            </a:r>
            <a:r>
              <a:rPr lang="zh-CN" altLang="en-US" dirty="0">
                <a:solidFill>
                  <a:srgbClr val="FF0000"/>
                </a:solidFill>
                <a:ea typeface="宋体" panose="02010600030101010101" pitchFamily="2" charset="-122"/>
              </a:rPr>
              <a:t>相连</a:t>
            </a:r>
            <a:r>
              <a:rPr lang="zh-CN" altLang="en-US" dirty="0">
                <a:ea typeface="宋体" panose="02010600030101010101" pitchFamily="2" charset="-122"/>
              </a:rPr>
              <a:t>）</a:t>
            </a:r>
            <a:r>
              <a:rPr lang="en-US" altLang="en-US" dirty="0"/>
              <a:t> to a Machine’s Bus</a:t>
            </a:r>
            <a:endParaRPr lang="en-US" dirty="0"/>
          </a:p>
        </p:txBody>
      </p:sp>
      <p:pic>
        <p:nvPicPr>
          <p:cNvPr id="4" name="Picture 6" descr="A machine with a C P U on the left and main memory on the right. There are several components each with their own controller, C D Drive, Modem, Monitor, and Disk Drive. All components connect to the bus."/>
          <p:cNvPicPr preferRelativeResize="0">
            <a:picLocks noChangeAspect="1" noChangeArrowheads="1"/>
          </p:cNvPicPr>
          <p:nvPr/>
        </p:nvPicPr>
        <p:blipFill>
          <a:blip r:embed="rId1">
            <a:grayscl/>
            <a:extLst>
              <a:ext uri="{28A0092B-C50C-407E-A947-70E740481C1C}">
                <a14:useLocalDpi xmlns:a14="http://schemas.microsoft.com/office/drawing/2010/main" val="0"/>
              </a:ext>
            </a:extLst>
          </a:blip>
          <a:srcRect/>
          <a:stretch>
            <a:fillRect/>
          </a:stretch>
        </p:blipFill>
        <p:spPr bwMode="auto">
          <a:xfrm>
            <a:off x="1671932" y="1870622"/>
            <a:ext cx="5800136" cy="4223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dirty="0"/>
              <a:t>Figure 2.14 A Conceptual Representation</a:t>
            </a:r>
            <a:r>
              <a:rPr lang="zh-CN" altLang="en-US" dirty="0">
                <a:ea typeface="宋体" panose="02010600030101010101" pitchFamily="2" charset="-122"/>
              </a:rPr>
              <a:t>（</a:t>
            </a:r>
            <a:r>
              <a:rPr lang="zh-CN" altLang="en-US" dirty="0">
                <a:solidFill>
                  <a:srgbClr val="FF0000"/>
                </a:solidFill>
                <a:ea typeface="宋体" panose="02010600030101010101" pitchFamily="2" charset="-122"/>
              </a:rPr>
              <a:t>概念表示</a:t>
            </a:r>
            <a:r>
              <a:rPr lang="zh-CN" altLang="en-US" dirty="0">
                <a:ea typeface="宋体" panose="02010600030101010101" pitchFamily="2" charset="-122"/>
              </a:rPr>
              <a:t>）</a:t>
            </a:r>
            <a:r>
              <a:rPr lang="en-US" dirty="0"/>
              <a:t> of Memory-Mapped I/O</a:t>
            </a:r>
            <a:endParaRPr lang="en-US" dirty="0"/>
          </a:p>
        </p:txBody>
      </p:sp>
      <p:pic>
        <p:nvPicPr>
          <p:cNvPr id="4" name="Picture 7" descr="A diagram of a machine and how memory is mapped conceptually. Moving left to right. The C P U is connected to main memory via the Bus. Then the controller’s location is to the right of that. Then finally on the far right is the peripheral device location."/>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914400" y="2895600"/>
            <a:ext cx="7666038" cy="1254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Communicating with Other Devices </a:t>
            </a:r>
            <a:r>
              <a:rPr lang="en-US" sz="2000" b="0" dirty="0"/>
              <a:t>(1 of 2)</a:t>
            </a:r>
            <a:endParaRPr lang="en-US" sz="2000" dirty="0"/>
          </a:p>
        </p:txBody>
      </p:sp>
      <p:sp>
        <p:nvSpPr>
          <p:cNvPr id="3" name="Text Placeholder 2"/>
          <p:cNvSpPr>
            <a:spLocks noGrp="1"/>
          </p:cNvSpPr>
          <p:nvPr>
            <p:ph type="body" idx="1"/>
          </p:nvPr>
        </p:nvSpPr>
        <p:spPr/>
        <p:txBody>
          <a:bodyPr/>
          <a:lstStyle/>
          <a:p>
            <a:pPr eaLnBrk="1" hangingPunct="1">
              <a:defRPr/>
            </a:pPr>
            <a:r>
              <a:rPr lang="en-US" sz="2400" b="1" dirty="0"/>
              <a:t>Direct memory access (D</a:t>
            </a:r>
            <a:r>
              <a:rPr lang="en-US" sz="100" b="1" dirty="0"/>
              <a:t> </a:t>
            </a:r>
            <a:r>
              <a:rPr lang="en-US" sz="2400" b="1" dirty="0"/>
              <a:t>M</a:t>
            </a:r>
            <a:r>
              <a:rPr lang="en-US" sz="100" b="1" dirty="0"/>
              <a:t> </a:t>
            </a:r>
            <a:r>
              <a:rPr lang="en-US" sz="2400" b="1" dirty="0"/>
              <a:t>A):</a:t>
            </a:r>
            <a:r>
              <a:rPr lang="en-US" sz="2400" dirty="0"/>
              <a:t> Main memory access by a controller over the bus</a:t>
            </a:r>
            <a:endParaRPr lang="en-US" sz="2400" dirty="0"/>
          </a:p>
          <a:p>
            <a:pPr eaLnBrk="1" hangingPunct="1">
              <a:defRPr/>
            </a:pPr>
            <a:r>
              <a:rPr lang="en-US" sz="2400" b="1" dirty="0"/>
              <a:t>Von Neumann Bottleneck:</a:t>
            </a:r>
            <a:r>
              <a:rPr lang="en-US" sz="2400" dirty="0"/>
              <a:t> Insufficient bus speed impedes performance</a:t>
            </a:r>
            <a:endParaRPr lang="en-US" sz="2400" dirty="0"/>
          </a:p>
          <a:p>
            <a:pPr eaLnBrk="1" hangingPunct="1">
              <a:defRPr/>
            </a:pPr>
            <a:r>
              <a:rPr lang="en-US" sz="2400" b="1" dirty="0"/>
              <a:t>Handshaking:</a:t>
            </a:r>
            <a:r>
              <a:rPr lang="en-US" sz="2400" dirty="0"/>
              <a:t> The process of coordinating the transfer of data between components</a:t>
            </a:r>
            <a:endParaRPr lang="en-US" sz="24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Communicating with Other Devices </a:t>
            </a:r>
            <a:r>
              <a:rPr lang="en-US" sz="2000" b="0" dirty="0"/>
              <a:t>(2 of 2)</a:t>
            </a:r>
            <a:endParaRPr lang="en-US" sz="2000" b="0" dirty="0"/>
          </a:p>
        </p:txBody>
      </p:sp>
      <p:sp>
        <p:nvSpPr>
          <p:cNvPr id="3" name="Text Placeholder 2"/>
          <p:cNvSpPr>
            <a:spLocks noGrp="1"/>
          </p:cNvSpPr>
          <p:nvPr>
            <p:ph type="body" idx="1"/>
          </p:nvPr>
        </p:nvSpPr>
        <p:spPr/>
        <p:txBody>
          <a:bodyPr/>
          <a:lstStyle/>
          <a:p>
            <a:pPr eaLnBrk="1" hangingPunct="1">
              <a:defRPr/>
            </a:pPr>
            <a:r>
              <a:rPr lang="en-US" sz="2400" b="1" dirty="0"/>
              <a:t>Parallel Communication:</a:t>
            </a:r>
            <a:r>
              <a:rPr lang="en-US" sz="2400" dirty="0"/>
              <a:t> Several communication paths transfer bits simultaneously.</a:t>
            </a:r>
            <a:endParaRPr lang="en-US" sz="2400" dirty="0"/>
          </a:p>
          <a:p>
            <a:pPr eaLnBrk="1" hangingPunct="1">
              <a:defRPr/>
            </a:pPr>
            <a:r>
              <a:rPr lang="en-US" sz="2400" b="1" dirty="0"/>
              <a:t>Serial Communication:</a:t>
            </a:r>
            <a:r>
              <a:rPr lang="en-US" sz="2400" dirty="0"/>
              <a:t> Bits are transferred one after the other over a single communication path.</a:t>
            </a:r>
            <a:endParaRPr lang="en-US" sz="24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Communication Rates</a:t>
            </a:r>
            <a:endParaRPr lang="en-US" dirty="0"/>
          </a:p>
        </p:txBody>
      </p:sp>
      <p:sp>
        <p:nvSpPr>
          <p:cNvPr id="3" name="Text Placeholder 2"/>
          <p:cNvSpPr>
            <a:spLocks noGrp="1"/>
          </p:cNvSpPr>
          <p:nvPr>
            <p:ph type="body" idx="1"/>
          </p:nvPr>
        </p:nvSpPr>
        <p:spPr/>
        <p:txBody>
          <a:bodyPr/>
          <a:lstStyle/>
          <a:p>
            <a:pPr eaLnBrk="1" hangingPunct="1">
              <a:defRPr/>
            </a:pPr>
            <a:r>
              <a:rPr lang="en-US" sz="2400" dirty="0"/>
              <a:t>Measurement units</a:t>
            </a:r>
            <a:endParaRPr lang="en-US" sz="2400" dirty="0"/>
          </a:p>
          <a:p>
            <a:pPr lvl="1" eaLnBrk="1" hangingPunct="1">
              <a:defRPr/>
            </a:pPr>
            <a:r>
              <a:rPr lang="en-US" sz="2400" dirty="0"/>
              <a:t>B</a:t>
            </a:r>
            <a:r>
              <a:rPr lang="en-US" sz="100" dirty="0"/>
              <a:t> </a:t>
            </a:r>
            <a:r>
              <a:rPr lang="en-US" sz="2400" dirty="0"/>
              <a:t>p</a:t>
            </a:r>
            <a:r>
              <a:rPr lang="en-US" sz="100" dirty="0"/>
              <a:t> </a:t>
            </a:r>
            <a:r>
              <a:rPr lang="en-US" sz="2400" dirty="0"/>
              <a:t>s: Bits per second</a:t>
            </a:r>
            <a:endParaRPr lang="en-US" sz="2400" dirty="0"/>
          </a:p>
          <a:p>
            <a:pPr lvl="1" eaLnBrk="1" hangingPunct="1">
              <a:defRPr/>
            </a:pPr>
            <a:r>
              <a:rPr lang="en-US" sz="2400" dirty="0"/>
              <a:t>K</a:t>
            </a:r>
            <a:r>
              <a:rPr lang="en-US" sz="100" dirty="0"/>
              <a:t> </a:t>
            </a:r>
            <a:r>
              <a:rPr lang="en-US" sz="2400" dirty="0"/>
              <a:t>b</a:t>
            </a:r>
            <a:r>
              <a:rPr lang="en-US" sz="100" dirty="0"/>
              <a:t> </a:t>
            </a:r>
            <a:r>
              <a:rPr lang="en-US" sz="2400" dirty="0"/>
              <a:t>p</a:t>
            </a:r>
            <a:r>
              <a:rPr lang="en-US" sz="100" dirty="0"/>
              <a:t> </a:t>
            </a:r>
            <a:r>
              <a:rPr lang="en-US" sz="2400" dirty="0"/>
              <a:t>s: Kilo-bps (1,000 b</a:t>
            </a:r>
            <a:r>
              <a:rPr lang="en-US" sz="100" dirty="0"/>
              <a:t> </a:t>
            </a:r>
            <a:r>
              <a:rPr lang="en-US" sz="2400" dirty="0"/>
              <a:t>p</a:t>
            </a:r>
            <a:r>
              <a:rPr lang="en-US" sz="100" dirty="0"/>
              <a:t> </a:t>
            </a:r>
            <a:r>
              <a:rPr lang="en-US" sz="2400" dirty="0"/>
              <a:t>s)</a:t>
            </a:r>
            <a:endParaRPr lang="en-US" sz="2400" dirty="0"/>
          </a:p>
          <a:p>
            <a:pPr lvl="1" eaLnBrk="1" hangingPunct="1">
              <a:defRPr/>
            </a:pPr>
            <a:r>
              <a:rPr lang="en-US" sz="2400" dirty="0"/>
              <a:t>M</a:t>
            </a:r>
            <a:r>
              <a:rPr lang="en-US" sz="100" dirty="0"/>
              <a:t> </a:t>
            </a:r>
            <a:r>
              <a:rPr lang="en-US" sz="2400" dirty="0"/>
              <a:t>b</a:t>
            </a:r>
            <a:r>
              <a:rPr lang="en-US" sz="100" dirty="0"/>
              <a:t> </a:t>
            </a:r>
            <a:r>
              <a:rPr lang="en-US" sz="2400" dirty="0"/>
              <a:t>p</a:t>
            </a:r>
            <a:r>
              <a:rPr lang="en-US" sz="100" dirty="0"/>
              <a:t> </a:t>
            </a:r>
            <a:r>
              <a:rPr lang="en-US" sz="2400" dirty="0"/>
              <a:t>s: Mega-bps (1,000,000 b</a:t>
            </a:r>
            <a:r>
              <a:rPr lang="en-US" sz="100" dirty="0"/>
              <a:t> </a:t>
            </a:r>
            <a:r>
              <a:rPr lang="en-US" sz="2400" dirty="0"/>
              <a:t>p</a:t>
            </a:r>
            <a:r>
              <a:rPr lang="en-US" sz="100" dirty="0"/>
              <a:t> </a:t>
            </a:r>
            <a:r>
              <a:rPr lang="en-US" sz="2400" dirty="0"/>
              <a:t>s)</a:t>
            </a:r>
            <a:endParaRPr lang="en-US" sz="2400" dirty="0"/>
          </a:p>
          <a:p>
            <a:pPr lvl="1" eaLnBrk="1" hangingPunct="1">
              <a:defRPr/>
            </a:pPr>
            <a:r>
              <a:rPr lang="en-US" sz="2400" dirty="0"/>
              <a:t>G</a:t>
            </a:r>
            <a:r>
              <a:rPr lang="en-US" sz="100" dirty="0"/>
              <a:t> </a:t>
            </a:r>
            <a:r>
              <a:rPr lang="en-US" sz="2400" dirty="0"/>
              <a:t>b</a:t>
            </a:r>
            <a:r>
              <a:rPr lang="en-US" sz="100" dirty="0"/>
              <a:t> </a:t>
            </a:r>
            <a:r>
              <a:rPr lang="en-US" sz="2400" dirty="0"/>
              <a:t>p</a:t>
            </a:r>
            <a:r>
              <a:rPr lang="en-US" sz="100" dirty="0"/>
              <a:t> </a:t>
            </a:r>
            <a:r>
              <a:rPr lang="en-US" sz="2400" dirty="0"/>
              <a:t>s: Giga-bps (1,000,000,000 b</a:t>
            </a:r>
            <a:r>
              <a:rPr lang="en-US" sz="100" dirty="0"/>
              <a:t> </a:t>
            </a:r>
            <a:r>
              <a:rPr lang="en-US" sz="2400" dirty="0"/>
              <a:t>p</a:t>
            </a:r>
            <a:r>
              <a:rPr lang="en-US" sz="100" dirty="0"/>
              <a:t> </a:t>
            </a:r>
            <a:r>
              <a:rPr lang="en-US" sz="2400" dirty="0"/>
              <a:t>s)</a:t>
            </a:r>
            <a:endParaRPr lang="en-US" sz="2400" dirty="0"/>
          </a:p>
          <a:p>
            <a:pPr eaLnBrk="1" hangingPunct="1">
              <a:defRPr/>
            </a:pPr>
            <a:r>
              <a:rPr lang="en-US" sz="2400" dirty="0"/>
              <a:t>Bandwidth: Maximum available rate</a:t>
            </a:r>
            <a:endParaRPr lang="en-US" sz="2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Computer Architecture</a:t>
            </a:r>
            <a:r>
              <a:rPr lang="zh-CN" altLang="en-US" dirty="0"/>
              <a:t>（计算机体系结构）</a:t>
            </a:r>
            <a:endParaRPr lang="en-US" dirty="0"/>
          </a:p>
        </p:txBody>
      </p:sp>
      <p:sp>
        <p:nvSpPr>
          <p:cNvPr id="3" name="Text Placeholder 2"/>
          <p:cNvSpPr>
            <a:spLocks noGrp="1"/>
          </p:cNvSpPr>
          <p:nvPr>
            <p:ph type="body" idx="1"/>
          </p:nvPr>
        </p:nvSpPr>
        <p:spPr/>
        <p:txBody>
          <a:bodyPr/>
          <a:lstStyle/>
          <a:p>
            <a:pPr eaLnBrk="1" hangingPunct="1">
              <a:defRPr/>
            </a:pPr>
            <a:r>
              <a:rPr lang="en-US" sz="2400" dirty="0"/>
              <a:t>Central Processing Unit (C</a:t>
            </a:r>
            <a:r>
              <a:rPr lang="en-US" sz="100" dirty="0"/>
              <a:t> </a:t>
            </a:r>
            <a:r>
              <a:rPr lang="en-US" sz="2400" dirty="0"/>
              <a:t>P</a:t>
            </a:r>
            <a:r>
              <a:rPr lang="en-US" sz="100" dirty="0"/>
              <a:t> </a:t>
            </a:r>
            <a:r>
              <a:rPr lang="en-US" sz="2400" dirty="0"/>
              <a:t>U) or processor</a:t>
            </a:r>
            <a:endParaRPr lang="en-US" sz="2400" dirty="0"/>
          </a:p>
          <a:p>
            <a:pPr lvl="1" eaLnBrk="1" hangingPunct="1">
              <a:defRPr/>
            </a:pPr>
            <a:r>
              <a:rPr lang="en-US" sz="2400" dirty="0"/>
              <a:t>Arithmetic/Logic unit versus Control unit</a:t>
            </a:r>
            <a:endParaRPr lang="en-US" sz="2400" dirty="0"/>
          </a:p>
          <a:p>
            <a:pPr lvl="1" eaLnBrk="1" hangingPunct="1">
              <a:defRPr/>
            </a:pPr>
            <a:r>
              <a:rPr lang="en-US" sz="2400" dirty="0"/>
              <a:t>Registers</a:t>
            </a:r>
            <a:endParaRPr lang="en-US" sz="2400" dirty="0"/>
          </a:p>
          <a:p>
            <a:pPr lvl="2" eaLnBrk="1" hangingPunct="1">
              <a:defRPr/>
            </a:pPr>
            <a:r>
              <a:rPr lang="en-US" dirty="0"/>
              <a:t>General purpose</a:t>
            </a:r>
            <a:r>
              <a:rPr lang="zh-CN" altLang="en-US" dirty="0"/>
              <a:t>（通用寄存器）</a:t>
            </a:r>
            <a:endParaRPr lang="en-US" dirty="0"/>
          </a:p>
          <a:p>
            <a:pPr lvl="2" eaLnBrk="1" hangingPunct="1">
              <a:defRPr/>
            </a:pPr>
            <a:r>
              <a:rPr lang="en-US" dirty="0"/>
              <a:t>Special purpose</a:t>
            </a:r>
            <a:r>
              <a:rPr lang="zh-CN" altLang="en-US" dirty="0"/>
              <a:t>（专用寄存器）</a:t>
            </a:r>
            <a:endParaRPr lang="en-US" dirty="0"/>
          </a:p>
          <a:p>
            <a:pPr eaLnBrk="1" hangingPunct="1">
              <a:defRPr/>
            </a:pPr>
            <a:r>
              <a:rPr lang="en-US" sz="2400" dirty="0"/>
              <a:t>Bus</a:t>
            </a:r>
            <a:r>
              <a:rPr lang="zh-CN" altLang="en-US" sz="2400" dirty="0"/>
              <a:t>（总线）</a:t>
            </a:r>
            <a:endParaRPr lang="en-US" sz="2400" dirty="0"/>
          </a:p>
          <a:p>
            <a:pPr eaLnBrk="1" hangingPunct="1">
              <a:defRPr/>
            </a:pPr>
            <a:r>
              <a:rPr lang="en-US" sz="2400" dirty="0"/>
              <a:t>Motherboard</a:t>
            </a:r>
            <a:r>
              <a:rPr lang="zh-CN" altLang="en-US" sz="2400" dirty="0"/>
              <a:t>（主板）</a:t>
            </a:r>
            <a:endParaRPr lang="en-US" sz="24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Programming Data Manipulation</a:t>
            </a:r>
            <a:endParaRPr lang="en-US" dirty="0"/>
          </a:p>
        </p:txBody>
      </p:sp>
      <p:sp>
        <p:nvSpPr>
          <p:cNvPr id="3" name="Text Placeholder 2"/>
          <p:cNvSpPr>
            <a:spLocks noGrp="1"/>
          </p:cNvSpPr>
          <p:nvPr>
            <p:ph type="body" idx="1"/>
          </p:nvPr>
        </p:nvSpPr>
        <p:spPr/>
        <p:txBody>
          <a:bodyPr/>
          <a:lstStyle/>
          <a:p>
            <a:pPr>
              <a:defRPr/>
            </a:pPr>
            <a:r>
              <a:rPr lang="en-US" sz="2400" dirty="0"/>
              <a:t>Programing languages shields users from details of the machine:</a:t>
            </a:r>
            <a:endParaRPr lang="en-US" sz="2400" dirty="0"/>
          </a:p>
          <a:p>
            <a:pPr lvl="1">
              <a:defRPr/>
            </a:pPr>
            <a:r>
              <a:rPr lang="en-US" sz="2400" dirty="0"/>
              <a:t>A single Python statement might map to one, tens, or hundreds of machine instructions</a:t>
            </a:r>
            <a:endParaRPr lang="en-US" sz="2400" dirty="0"/>
          </a:p>
          <a:p>
            <a:pPr lvl="1">
              <a:defRPr/>
            </a:pPr>
            <a:r>
              <a:rPr lang="en-US" sz="2400" dirty="0"/>
              <a:t>Programmer does not need to know if the processor is R</a:t>
            </a:r>
            <a:r>
              <a:rPr lang="en-US" sz="100" dirty="0"/>
              <a:t> </a:t>
            </a:r>
            <a:r>
              <a:rPr lang="en-US" sz="2400" dirty="0"/>
              <a:t>I</a:t>
            </a:r>
            <a:r>
              <a:rPr lang="en-US" sz="100" dirty="0"/>
              <a:t> </a:t>
            </a:r>
            <a:r>
              <a:rPr lang="en-US" sz="2400" dirty="0"/>
              <a:t>S</a:t>
            </a:r>
            <a:r>
              <a:rPr lang="en-US" sz="100" dirty="0"/>
              <a:t> </a:t>
            </a:r>
            <a:r>
              <a:rPr lang="en-US" sz="2400" dirty="0"/>
              <a:t>C or C</a:t>
            </a:r>
            <a:r>
              <a:rPr lang="en-US" sz="100" dirty="0"/>
              <a:t> </a:t>
            </a:r>
            <a:r>
              <a:rPr lang="en-US" sz="2400" dirty="0"/>
              <a:t>I</a:t>
            </a:r>
            <a:r>
              <a:rPr lang="en-US" sz="100" dirty="0"/>
              <a:t> </a:t>
            </a:r>
            <a:r>
              <a:rPr lang="en-US" sz="2400" dirty="0"/>
              <a:t>S</a:t>
            </a:r>
            <a:r>
              <a:rPr lang="en-US" sz="100" dirty="0"/>
              <a:t> </a:t>
            </a:r>
            <a:r>
              <a:rPr lang="en-US" sz="2400" dirty="0"/>
              <a:t>C</a:t>
            </a:r>
            <a:endParaRPr lang="en-US" sz="2400" dirty="0"/>
          </a:p>
          <a:p>
            <a:pPr lvl="1">
              <a:defRPr/>
            </a:pPr>
            <a:r>
              <a:rPr lang="en-US" sz="2400" dirty="0"/>
              <a:t>Assigning variables surely involves LOAD, STORE, and MOVE op-codes</a:t>
            </a:r>
            <a:endParaRPr lang="en-US" sz="240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dirty="0"/>
              <a:t>Bitwise Problems as Python Code</a:t>
            </a:r>
            <a:endParaRPr lang="en-US" dirty="0"/>
          </a:p>
        </p:txBody>
      </p:sp>
      <p:pic>
        <p:nvPicPr>
          <p:cNvPr id="3" name="Picture 2" descr="Python code that shows bit wise problems. The code has 6 lines. The lines read as follows. Line 1. print, left parenthesis, bin, left parenthesis, 0 b 1 0 0 1 1 0 1 0 ampersand 0 b 1 1 0 0 1 0 0 1, right parenthesis, right parenthesis. Line 2. number sign, Prints, left single quote, 0 b 1 0 0 0 1 0 0 0, right single quote. Line 3, print, left parenthesis, bin, left parenthesis, 0 b 1 0 0 1 1 0 1 0, vertical line, 0 b 1 1 0 0 1 0 0 1, right parenthesis, right parenthesis. Line 4. Number sign, Prints, left single quote, 0 b 1 1 0 1 1 0 1 1, right single quote. Line 5. print, left parenthesis, bin, left parenthesis, 0 b 1 0 0 1 1 0 1 0, caret, 0 b 1 1 0 0 1 0 0 1, right parenthesis, right parenthesis. Line 6. Number sign, Prints, left single quote, 0 b 1 0 1 0 0 1 1, right single quote."/>
          <p:cNvPicPr>
            <a:picLocks noChangeAspect="1"/>
          </p:cNvPicPr>
          <p:nvPr/>
        </p:nvPicPr>
        <p:blipFill rotWithShape="1">
          <a:blip r:embed="rId1"/>
          <a:srcRect l="1176" t="2884" r="7588" b="6724"/>
          <a:stretch>
            <a:fillRect/>
          </a:stretch>
        </p:blipFill>
        <p:spPr>
          <a:xfrm>
            <a:off x="459352" y="1824483"/>
            <a:ext cx="5835781" cy="2562050"/>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dirty="0"/>
              <a:t>Control Structures</a:t>
            </a:r>
            <a:endParaRPr lang="en-US" dirty="0"/>
          </a:p>
        </p:txBody>
      </p:sp>
      <p:sp>
        <p:nvSpPr>
          <p:cNvPr id="3" name="Text Placeholder 2"/>
          <p:cNvSpPr>
            <a:spLocks noGrp="1"/>
          </p:cNvSpPr>
          <p:nvPr>
            <p:ph type="body" idx="1"/>
          </p:nvPr>
        </p:nvSpPr>
        <p:spPr>
          <a:xfrm>
            <a:off x="457200" y="1600201"/>
            <a:ext cx="219075" cy="381000"/>
          </a:xfrm>
        </p:spPr>
        <p:txBody>
          <a:bodyPr/>
          <a:lstStyle/>
          <a:p>
            <a:r>
              <a:rPr lang="en-US" sz="2400" dirty="0"/>
              <a:t> </a:t>
            </a:r>
            <a:endParaRPr lang="en-US" sz="2400" dirty="0"/>
          </a:p>
        </p:txBody>
      </p:sp>
      <p:pic>
        <p:nvPicPr>
          <p:cNvPr id="5" name="Picture 4" descr="If statement, colon. There are two lines of code. Line 1. if, left parenthesis, water, underscore, temp, is greater than 140, right parenthesis, colon. Line 2. print, left parenthesis, left single quote, Bath water too hot, exclamation point, right single quote, right parenthesis."/>
          <p:cNvPicPr>
            <a:picLocks noChangeAspect="1"/>
          </p:cNvPicPr>
          <p:nvPr/>
        </p:nvPicPr>
        <p:blipFill rotWithShape="1">
          <a:blip r:embed="rId1"/>
          <a:srcRect l="8459" t="10446" r="2723" b="6809"/>
          <a:stretch>
            <a:fillRect/>
          </a:stretch>
        </p:blipFill>
        <p:spPr>
          <a:xfrm>
            <a:off x="849889" y="1771651"/>
            <a:ext cx="4859242" cy="1163157"/>
          </a:xfrm>
          <a:prstGeom prst="rect">
            <a:avLst/>
          </a:prstGeom>
        </p:spPr>
      </p:pic>
      <p:sp>
        <p:nvSpPr>
          <p:cNvPr id="4" name="Text Placeholder 3"/>
          <p:cNvSpPr>
            <a:spLocks noGrp="1"/>
          </p:cNvSpPr>
          <p:nvPr>
            <p:ph type="body" idx="2"/>
          </p:nvPr>
        </p:nvSpPr>
        <p:spPr>
          <a:xfrm>
            <a:off x="457200" y="3333751"/>
            <a:ext cx="219075" cy="419100"/>
          </a:xfrm>
        </p:spPr>
        <p:txBody>
          <a:bodyPr/>
          <a:lstStyle/>
          <a:p>
            <a:r>
              <a:rPr lang="en-US" sz="2400" dirty="0"/>
              <a:t> </a:t>
            </a:r>
            <a:endParaRPr lang="en-US" sz="2400" dirty="0"/>
          </a:p>
        </p:txBody>
      </p:sp>
      <p:pic>
        <p:nvPicPr>
          <p:cNvPr id="6" name="Picture 5" descr="While statement, colon. There are three lines of code. The code reads as follows. Line 1. while, left parenthesis, n, is less than, 10, right parenthesis, colon. Line 2. Indent. print, left parenthesis, n, right parenthesis. Line 3. Indent. n = n + 1."/>
          <p:cNvPicPr>
            <a:picLocks noChangeAspect="1"/>
          </p:cNvPicPr>
          <p:nvPr/>
        </p:nvPicPr>
        <p:blipFill rotWithShape="1">
          <a:blip r:embed="rId2"/>
          <a:srcRect l="14046" t="6916" r="5666" b="9091"/>
          <a:stretch>
            <a:fillRect/>
          </a:stretch>
        </p:blipFill>
        <p:spPr>
          <a:xfrm>
            <a:off x="828749" y="3487947"/>
            <a:ext cx="2376783" cy="1377533"/>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Functions </a:t>
            </a:r>
            <a:r>
              <a:rPr lang="en-US" sz="2000" b="0" dirty="0"/>
              <a:t>(1 of 2)</a:t>
            </a:r>
            <a:endParaRPr lang="en-US" sz="2000" b="0" dirty="0"/>
          </a:p>
        </p:txBody>
      </p:sp>
      <p:sp>
        <p:nvSpPr>
          <p:cNvPr id="3" name="Text Placeholder 2"/>
          <p:cNvSpPr>
            <a:spLocks noGrp="1"/>
          </p:cNvSpPr>
          <p:nvPr>
            <p:ph type="body" idx="1"/>
          </p:nvPr>
        </p:nvSpPr>
        <p:spPr>
          <a:xfrm>
            <a:off x="457200" y="1600201"/>
            <a:ext cx="8229600" cy="1800726"/>
          </a:xfrm>
        </p:spPr>
        <p:txBody>
          <a:bodyPr/>
          <a:lstStyle/>
          <a:p>
            <a:pPr>
              <a:defRPr/>
            </a:pPr>
            <a:r>
              <a:rPr lang="en-US" sz="2400" b="1" dirty="0"/>
              <a:t>Function</a:t>
            </a:r>
            <a:r>
              <a:rPr lang="en-US" sz="2400" dirty="0"/>
              <a:t>: A name for a series of operations that should be performed on the given parameter or parameters</a:t>
            </a:r>
            <a:endParaRPr lang="en-US" sz="2400" dirty="0"/>
          </a:p>
          <a:p>
            <a:pPr>
              <a:defRPr/>
            </a:pPr>
            <a:r>
              <a:rPr lang="en-US" sz="2400" b="1" dirty="0"/>
              <a:t>Function call</a:t>
            </a:r>
            <a:r>
              <a:rPr lang="en-US" sz="2400" dirty="0"/>
              <a:t>: Appearance of a function in an expression or statement</a:t>
            </a:r>
            <a:endParaRPr lang="en-US" sz="2400" dirty="0"/>
          </a:p>
        </p:txBody>
      </p:sp>
      <p:pic>
        <p:nvPicPr>
          <p:cNvPr id="4" name="Picture 3" descr="Python code that demonstrates using multiple arguments in functions. The code has 5 lines. The lines read as follows. Line 1. x equals 1034. Line 2. y equals 1056. Line 3. z equals 2078. Line 4. biggest equals max left parenthesis x comma y comma z right parenthesis. Line 5. print left parenthesis biggest right parenthesis hash Prints single quote 2078 single quote."/>
          <p:cNvPicPr>
            <a:picLocks noChangeAspect="1"/>
          </p:cNvPicPr>
          <p:nvPr/>
        </p:nvPicPr>
        <p:blipFill rotWithShape="1">
          <a:blip r:embed="rId1"/>
          <a:srcRect l="2148" t="5778" r="3332" b="5462"/>
          <a:stretch>
            <a:fillRect/>
          </a:stretch>
        </p:blipFill>
        <p:spPr>
          <a:xfrm>
            <a:off x="800099" y="3581400"/>
            <a:ext cx="5324475" cy="1866900"/>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Functions </a:t>
            </a:r>
            <a:r>
              <a:rPr lang="en-US" sz="2000" b="0" dirty="0"/>
              <a:t>(2 of 2)</a:t>
            </a:r>
            <a:endParaRPr lang="en-US" sz="2000" b="0" dirty="0"/>
          </a:p>
        </p:txBody>
      </p:sp>
      <p:sp>
        <p:nvSpPr>
          <p:cNvPr id="3" name="Text Placeholder 2"/>
          <p:cNvSpPr>
            <a:spLocks noGrp="1"/>
          </p:cNvSpPr>
          <p:nvPr>
            <p:ph type="body" idx="1"/>
          </p:nvPr>
        </p:nvSpPr>
        <p:spPr>
          <a:xfrm>
            <a:off x="457200" y="1600200"/>
            <a:ext cx="8229600" cy="1629697"/>
          </a:xfrm>
        </p:spPr>
        <p:txBody>
          <a:bodyPr/>
          <a:lstStyle/>
          <a:p>
            <a:pPr>
              <a:defRPr/>
            </a:pPr>
            <a:r>
              <a:rPr lang="en-US" sz="2400" b="1" dirty="0"/>
              <a:t>Argument Value</a:t>
            </a:r>
            <a:r>
              <a:rPr lang="en-US" sz="2400" dirty="0"/>
              <a:t>: A value plugged into a parameter</a:t>
            </a:r>
            <a:endParaRPr lang="en-US" sz="2400" dirty="0"/>
          </a:p>
          <a:p>
            <a:pPr>
              <a:defRPr/>
            </a:pPr>
            <a:r>
              <a:rPr lang="en-US" sz="2400" b="1" dirty="0"/>
              <a:t>Fruitful</a:t>
            </a:r>
            <a:r>
              <a:rPr lang="en-US" sz="2400" dirty="0"/>
              <a:t> functions </a:t>
            </a:r>
            <a:r>
              <a:rPr lang="en-US" sz="2400" b="1" dirty="0"/>
              <a:t>return</a:t>
            </a:r>
            <a:r>
              <a:rPr lang="en-US" sz="2400" dirty="0"/>
              <a:t> a value</a:t>
            </a:r>
            <a:endParaRPr lang="en-US" sz="2400" dirty="0"/>
          </a:p>
          <a:p>
            <a:pPr>
              <a:defRPr/>
            </a:pPr>
            <a:r>
              <a:rPr lang="en-US" sz="2400" b="1" dirty="0"/>
              <a:t>void functions</a:t>
            </a:r>
            <a:r>
              <a:rPr lang="en-US" sz="2400" dirty="0"/>
              <a:t>, or </a:t>
            </a:r>
            <a:r>
              <a:rPr lang="en-US" sz="2400" b="1" dirty="0"/>
              <a:t>procedures,</a:t>
            </a:r>
            <a:r>
              <a:rPr lang="en-US" sz="2400" dirty="0"/>
              <a:t> do not return a value</a:t>
            </a:r>
            <a:endParaRPr lang="en-US" sz="2400" dirty="0"/>
          </a:p>
        </p:txBody>
      </p:sp>
      <p:pic>
        <p:nvPicPr>
          <p:cNvPr id="4" name="Picture 3" descr="Python code snippet that uses the math library. The code has 6 lines. The lines read as follows. Line 1. import math. Line 2. Side A equals 3 period 0. Line 3. Side B equals 4 period 0. Line 4. hash Calculate third side via Pythagorean Theorem. Line 5. hypotenuse equals math period s q r t left parenthesis side A asterisk asterisk 2 plus side B asterisk asterisk 2 right parenthesis. Line 6. print left parenthesis hypotenuse right parenthesis."/>
          <p:cNvPicPr>
            <a:picLocks noChangeAspect="1"/>
          </p:cNvPicPr>
          <p:nvPr/>
        </p:nvPicPr>
        <p:blipFill rotWithShape="1">
          <a:blip r:embed="rId1"/>
          <a:srcRect l="1720" t="4714" r="1293" b="6526"/>
          <a:stretch>
            <a:fillRect/>
          </a:stretch>
        </p:blipFill>
        <p:spPr>
          <a:xfrm>
            <a:off x="757237" y="3581400"/>
            <a:ext cx="7858125" cy="1866900"/>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chor="b"/>
          <a:lstStyle/>
          <a:p>
            <a:r>
              <a:rPr lang="en-US" dirty="0"/>
              <a:t>Input / Output</a:t>
            </a:r>
            <a:endParaRPr lang="en-US" dirty="0"/>
          </a:p>
        </p:txBody>
      </p:sp>
      <p:pic>
        <p:nvPicPr>
          <p:cNvPr id="2" name="Picture 1" descr="Python code gathering user input to calculate the hypotenuse of a triangle. The code has 8 lines. The lines read as follows. Line 1. hash Calculates the hypotenuse of a right triangle. Line 2. import math. Line 3. hash Inputting the side lengths comma first try. Line 4. Side A equals input left parenthesis single quote Length of side A question mark single quote right parenthesis. Line 5. Side B equals input left parenthesis single quote Length of side B question mark single quote right parenthesis. Line 6. hash Calculate third side via Pythagorean Theorem. Line 7. hypotenuse equals math period s q r t left parenthesis side A asterisk asterisk 2 plus side B asterisk asterisk 2 right parenthesis. Line 8. print left parenthesis hypotenuse right parenthesis."/>
          <p:cNvPicPr>
            <a:picLocks noChangeAspect="1"/>
          </p:cNvPicPr>
          <p:nvPr/>
        </p:nvPicPr>
        <p:blipFill rotWithShape="1">
          <a:blip r:embed="rId1"/>
          <a:srcRect l="985" t="2259" r="2187" b="3000"/>
          <a:stretch>
            <a:fillRect/>
          </a:stretch>
        </p:blipFill>
        <p:spPr>
          <a:xfrm>
            <a:off x="457200" y="1733549"/>
            <a:ext cx="8010526" cy="3609975"/>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dirty="0"/>
              <a:t>Marathon Training Assistant </a:t>
            </a:r>
            <a:r>
              <a:rPr lang="en-US" sz="2000" b="0" dirty="0"/>
              <a:t>(1 of 2)</a:t>
            </a:r>
            <a:endParaRPr lang="en-US" sz="2000" b="0" dirty="0"/>
          </a:p>
        </p:txBody>
      </p:sp>
      <p:pic>
        <p:nvPicPr>
          <p:cNvPr id="3" name="Picture 2" descr="Python code for use in a marathon training assistant. There are 10 lines of code, which read as follows. Line 1. Number sign, Marathon training assistant. Line 2. import math. Line 3. number sign, This function converts a number of minutes and. Line 4. number sign, seconds into just seconds. Line 5. D e f total, underscore, seconds, left parenthesis, min, comma, sec, right parenthesis, colon. Line 6. indent. return min, asterisk, 60 + sec. Line 7. number sign, This function calculates a speed in miles per hour given. Line 8. Number sign, a time, left parenthesis, in seconds, right parenthesis, to run a single mile. Line 9. D e f speed, left parenthesis, time, right parenthesis, colon. Line 10, indent. return 3600 divided by time."/>
          <p:cNvPicPr>
            <a:picLocks noChangeAspect="1"/>
          </p:cNvPicPr>
          <p:nvPr/>
        </p:nvPicPr>
        <p:blipFill rotWithShape="1">
          <a:blip r:embed="rId1"/>
          <a:srcRect l="905" t="2590" r="1470" b="3506"/>
          <a:stretch>
            <a:fillRect/>
          </a:stretch>
        </p:blipFill>
        <p:spPr>
          <a:xfrm>
            <a:off x="466725" y="1762125"/>
            <a:ext cx="8220075" cy="3514725"/>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chor="b"/>
          <a:lstStyle/>
          <a:p>
            <a:r>
              <a:rPr lang="en-US" dirty="0"/>
              <a:t>Marathon Training Assistant </a:t>
            </a:r>
            <a:r>
              <a:rPr lang="en-US" sz="2000" b="0" dirty="0"/>
              <a:t>(2 of 2)</a:t>
            </a:r>
            <a:endParaRPr lang="en-US" sz="2000" b="0" dirty="0"/>
          </a:p>
        </p:txBody>
      </p:sp>
      <p:pic>
        <p:nvPicPr>
          <p:cNvPr id="2" name="Picture 1" descr="A continuation of the python code for use in a marathon training assistant. There are 15 lines of code, which read as follows. Line 1, number sign Prompt user for pace and mileage. Line 2, pace, underscore, minutes  = i n t, left parenthesis, input, left parenthesis, left single quote, Minutes per mile, question mark, right single quote, right parenthesis, right parenthesis. Line 3.  pace, underscore, seconds  = i n t, left parenthesis, input, left parenthesis, left single quote, Seconds per mile, question mark, right single quote, right parenthesis, right parenthesis. Line 4. miles = int, left parenthesis, input, left parenthesis, left single quote, Total miles, question mark, right single quote, right parenthesis, right parenthesis. Line 5. Number sign, Calculate and print speed. Line 6. m p h = speed, left parenthesis, total, underscore, seconds, left parenthesis, pace, underscore, minutes, comma. Line 7. pace, underscore, seconds, right parenthesis, right parenthesis. Line 8. print, left parenthesis, left single quote, Your speed is, right single quote, s t r, left parenthesis, m p h, right parenthesis, + left single quote, m p h, right single quote, right parenthesis. Line 9. Number sign. Calculate elapsed time for planned workout. Line 10. total = miles, asterisk, total, underscore, seconds, left parenthesis, pace, underscore, minutes, comma. Line 11. elapsed, underscore, minutes, = total, slash, slash, 60. Line 12. elapsed, underscore, seconds, = total % 60. Line 13. print, left parenthesis, left single quote, Your elapsed time is, right single quote, +. Line 14. s t r, left parenthesis, elapsed, underscore, minutes, right parenthesis, +. Line 15. Indent, left single quote, mins, right single quote, s t r, left parenthesis, elapsed, underscore, seconds, right parenthesis, + left single quote, secs, right single quote, right parenthesis."/>
          <p:cNvPicPr>
            <a:picLocks noChangeAspect="1"/>
          </p:cNvPicPr>
          <p:nvPr/>
        </p:nvPicPr>
        <p:blipFill rotWithShape="1">
          <a:blip r:embed="rId1"/>
          <a:srcRect l="1493" t="2047" r="1724" b="1303"/>
          <a:stretch>
            <a:fillRect/>
          </a:stretch>
        </p:blipFill>
        <p:spPr>
          <a:xfrm>
            <a:off x="495300" y="1628775"/>
            <a:ext cx="8001000" cy="4495800"/>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dirty="0"/>
              <a:t>Figure 2.15 Example Marathon Training Data</a:t>
            </a:r>
            <a:endParaRPr lang="en-US" dirty="0"/>
          </a:p>
        </p:txBody>
      </p:sp>
      <p:graphicFrame>
        <p:nvGraphicFramePr>
          <p:cNvPr id="4" name="Table 3" descr="This is a table with 6 columns and 4 rows containing marathon training data used for the training assistant. Moving left to right. The first two column headings are Minutes and Seconds and they are nested under a heading, Time Per Mile or T P M. The next two columns are Miles and Speed in miles per hour. The final two columns, Minutes and Seconds are nested under a heading, Total Elapsed Time or T E T. Row 1.  T P M, 9 minutes, 14 seconds. Miles, 5. miles per hour, 6.49. T E T, 46 minutes and 10 seconds. Row 2.  T P M, 8 minutes, 0 seconds. Miles, 3. miles per hour, 7.5. T E T, 24 minutes and 0 seconds. Row 3.  T P M, 7 minutes, 45 seconds. Miles, 6. miles per hour, 7.74. T E T, 46 minutes and 30 seconds. Row 4.  T P M, 7 minutes, 25 seconds. Miles, 1. miles per hour, 8.09. T E T, 7 minutes and 25 seconds."/>
          <p:cNvGraphicFramePr>
            <a:graphicFrameLocks noGrp="1"/>
          </p:cNvGraphicFramePr>
          <p:nvPr/>
        </p:nvGraphicFramePr>
        <p:xfrm>
          <a:off x="457200" y="2011649"/>
          <a:ext cx="8232140" cy="2543770"/>
        </p:xfrm>
        <a:graphic>
          <a:graphicData uri="http://schemas.openxmlformats.org/drawingml/2006/table">
            <a:tbl>
              <a:tblPr firstRow="1">
                <a:tableStyleId>{5940675A-B579-460E-94D1-54222C63F5DA}</a:tableStyleId>
              </a:tblPr>
              <a:tblGrid>
                <a:gridCol w="1219200"/>
                <a:gridCol w="1352550"/>
                <a:gridCol w="819150"/>
                <a:gridCol w="1924050"/>
                <a:gridCol w="1428750"/>
                <a:gridCol w="1488440"/>
              </a:tblGrid>
              <a:tr h="0">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sz="1800" b="1" kern="50" dirty="0">
                          <a:effectLst/>
                          <a:latin typeface="+mn-lt"/>
                        </a:rPr>
                        <a:t>Time Per Mile</a:t>
                      </a:r>
                      <a:r>
                        <a:rPr lang="en-US" sz="1800" b="1" kern="50" baseline="0" dirty="0">
                          <a:effectLst/>
                          <a:latin typeface="+mn-lt"/>
                        </a:rPr>
                        <a:t> </a:t>
                      </a:r>
                      <a:r>
                        <a:rPr lang="en-US" sz="1800" b="1" kern="50" dirty="0">
                          <a:effectLst/>
                          <a:latin typeface="+mn-lt"/>
                        </a:rPr>
                        <a:t>Minutes</a:t>
                      </a:r>
                      <a:endParaRPr lang="en-US" sz="1800" b="1" kern="50" dirty="0">
                        <a:effectLst/>
                        <a:latin typeface="+mn-lt"/>
                        <a:ea typeface="DejaVu Sans"/>
                        <a:cs typeface="DejaVu Sans"/>
                      </a:endParaRPr>
                    </a:p>
                  </a:txBody>
                  <a:tcPr marL="34925" marR="34925" marT="34921" marB="34921"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sz="1800" b="1" kern="50" dirty="0">
                          <a:effectLst/>
                          <a:latin typeface="+mn-lt"/>
                        </a:rPr>
                        <a:t>Time Per Mile</a:t>
                      </a:r>
                      <a:endParaRPr lang="en-US" sz="1800" b="1" kern="50" dirty="0">
                        <a:effectLst/>
                        <a:latin typeface="+mn-lt"/>
                        <a:ea typeface="DejaVu Sans"/>
                        <a:cs typeface="DejaVu Sans"/>
                      </a:endParaRPr>
                    </a:p>
                    <a:p>
                      <a:pPr marL="0" marR="0" algn="ctr">
                        <a:spcBef>
                          <a:spcPts val="0"/>
                        </a:spcBef>
                        <a:spcAft>
                          <a:spcPts val="0"/>
                        </a:spcAft>
                      </a:pPr>
                      <a:r>
                        <a:rPr lang="en-US" sz="1800" b="1" kern="50" dirty="0">
                          <a:effectLst/>
                          <a:latin typeface="+mn-lt"/>
                        </a:rPr>
                        <a:t>Seconds</a:t>
                      </a:r>
                      <a:endParaRPr lang="en-US" sz="1800" b="1" kern="50" dirty="0">
                        <a:effectLst/>
                        <a:latin typeface="+mn-lt"/>
                        <a:ea typeface="DejaVu Sans"/>
                        <a:cs typeface="DejaVu Sans"/>
                      </a:endParaRPr>
                    </a:p>
                  </a:txBody>
                  <a:tcPr marL="34925" marR="34925" marT="34921" marB="34921" anchor="ctr"/>
                </a:tc>
                <a:tc>
                  <a:txBody>
                    <a:bodyPr/>
                    <a:lstStyle/>
                    <a:p>
                      <a:pPr marL="0" marR="0" algn="ctr">
                        <a:spcBef>
                          <a:spcPts val="0"/>
                        </a:spcBef>
                        <a:spcAft>
                          <a:spcPts val="0"/>
                        </a:spcAft>
                      </a:pPr>
                      <a:r>
                        <a:rPr lang="en-US" sz="1800" b="1" kern="50" dirty="0">
                          <a:effectLst/>
                          <a:latin typeface="+mn-lt"/>
                        </a:rPr>
                        <a:t>Miles</a:t>
                      </a:r>
                      <a:endParaRPr lang="en-US" sz="1800" b="1" kern="50" dirty="0">
                        <a:effectLst/>
                        <a:latin typeface="+mn-lt"/>
                        <a:ea typeface="DejaVu Sans"/>
                        <a:cs typeface="DejaVu Sans"/>
                      </a:endParaRPr>
                    </a:p>
                  </a:txBody>
                  <a:tcPr marL="34925" marR="34925" marT="34921" marB="34921" anchor="ctr">
                    <a:lnT w="12700" cap="flat" cmpd="sng" algn="ctr">
                      <a:solidFill>
                        <a:schemeClr val="tx1"/>
                      </a:solidFill>
                      <a:prstDash val="solid"/>
                      <a:round/>
                      <a:headEnd type="none" w="med" len="med"/>
                      <a:tailEnd type="none" w="med" len="med"/>
                    </a:lnT>
                  </a:tcPr>
                </a:tc>
                <a:tc>
                  <a:txBody>
                    <a:bodyPr/>
                    <a:lstStyle/>
                    <a:p>
                      <a:pPr marL="0" marR="0" algn="ctr">
                        <a:spcBef>
                          <a:spcPts val="0"/>
                        </a:spcBef>
                        <a:spcAft>
                          <a:spcPts val="0"/>
                        </a:spcAft>
                      </a:pPr>
                      <a:r>
                        <a:rPr lang="en-US" sz="1800" b="1" kern="50" dirty="0">
                          <a:effectLst/>
                          <a:latin typeface="+mn-lt"/>
                        </a:rPr>
                        <a:t>Speed (m</a:t>
                      </a:r>
                      <a:r>
                        <a:rPr lang="en-US" sz="100" b="1" kern="50" dirty="0">
                          <a:effectLst/>
                          <a:latin typeface="+mn-lt"/>
                        </a:rPr>
                        <a:t> </a:t>
                      </a:r>
                      <a:r>
                        <a:rPr lang="en-US" sz="1800" b="1" kern="50" dirty="0">
                          <a:effectLst/>
                          <a:latin typeface="+mn-lt"/>
                        </a:rPr>
                        <a:t>p</a:t>
                      </a:r>
                      <a:r>
                        <a:rPr lang="en-US" sz="100" b="1" kern="50" dirty="0">
                          <a:effectLst/>
                          <a:latin typeface="+mn-lt"/>
                        </a:rPr>
                        <a:t> </a:t>
                      </a:r>
                      <a:r>
                        <a:rPr lang="en-US" sz="1800" b="1" kern="50" dirty="0">
                          <a:effectLst/>
                          <a:latin typeface="+mn-lt"/>
                        </a:rPr>
                        <a:t>h)</a:t>
                      </a:r>
                      <a:endParaRPr lang="en-US" sz="1800" b="1" kern="50" dirty="0">
                        <a:effectLst/>
                        <a:latin typeface="+mn-lt"/>
                        <a:ea typeface="DejaVu Sans"/>
                        <a:cs typeface="DejaVu Sans"/>
                      </a:endParaRPr>
                    </a:p>
                  </a:txBody>
                  <a:tcPr marL="34925" marR="34925" marT="34921" marB="34921" anchor="ctr">
                    <a:lnT w="12700" cap="flat" cmpd="sng" algn="ctr">
                      <a:solidFill>
                        <a:schemeClr val="tx1"/>
                      </a:solidFill>
                      <a:prstDash val="solid"/>
                      <a:round/>
                      <a:headEnd type="none" w="med" len="med"/>
                      <a:tailEnd type="none" w="med" len="med"/>
                    </a:lnT>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sz="1800" b="1" kern="50" dirty="0">
                          <a:effectLst/>
                          <a:latin typeface="+mn-lt"/>
                        </a:rPr>
                        <a:t>Total Elapsed Time</a:t>
                      </a:r>
                      <a:r>
                        <a:rPr lang="en-US" sz="1800" b="1" kern="50" baseline="0" dirty="0">
                          <a:effectLst/>
                          <a:latin typeface="+mn-lt"/>
                        </a:rPr>
                        <a:t> </a:t>
                      </a:r>
                      <a:r>
                        <a:rPr lang="en-US" sz="1800" b="1" kern="50" dirty="0">
                          <a:effectLst/>
                          <a:latin typeface="+mn-lt"/>
                        </a:rPr>
                        <a:t>Minutes</a:t>
                      </a:r>
                      <a:endParaRPr lang="en-US" sz="1800" b="1" kern="50" dirty="0">
                        <a:effectLst/>
                        <a:latin typeface="+mn-lt"/>
                        <a:ea typeface="DejaVu Sans"/>
                        <a:cs typeface="DejaVu Sans"/>
                      </a:endParaRPr>
                    </a:p>
                  </a:txBody>
                  <a:tcPr marL="34925" marR="34925" marT="34921" marB="34921"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sz="1800" b="1" kern="50" dirty="0">
                          <a:effectLst/>
                          <a:latin typeface="+mn-lt"/>
                        </a:rPr>
                        <a:t>Total Elapsed Time</a:t>
                      </a:r>
                      <a:endParaRPr lang="en-US" sz="1800" b="1" kern="50" dirty="0">
                        <a:effectLst/>
                        <a:latin typeface="+mn-lt"/>
                        <a:ea typeface="DejaVu Sans"/>
                        <a:cs typeface="DejaVu Sans"/>
                      </a:endParaRPr>
                    </a:p>
                    <a:p>
                      <a:pPr marL="0" marR="0" algn="ctr">
                        <a:spcBef>
                          <a:spcPts val="0"/>
                        </a:spcBef>
                        <a:spcAft>
                          <a:spcPts val="0"/>
                        </a:spcAft>
                      </a:pPr>
                      <a:r>
                        <a:rPr lang="en-US" sz="1800" b="1" kern="50" dirty="0">
                          <a:effectLst/>
                          <a:latin typeface="+mn-lt"/>
                        </a:rPr>
                        <a:t>Seconds</a:t>
                      </a:r>
                      <a:endParaRPr lang="en-US" sz="1800" b="1" kern="50" dirty="0">
                        <a:effectLst/>
                        <a:latin typeface="+mn-lt"/>
                        <a:ea typeface="DejaVu Sans"/>
                        <a:cs typeface="DejaVu Sans"/>
                      </a:endParaRPr>
                    </a:p>
                  </a:txBody>
                  <a:tcPr marL="34925" marR="34925" marT="34921" marB="34921" anchor="ctr"/>
                </a:tc>
              </a:tr>
              <a:tr h="0">
                <a:tc>
                  <a:txBody>
                    <a:bodyPr/>
                    <a:lstStyle/>
                    <a:p>
                      <a:pPr marL="0" marR="0" algn="r">
                        <a:spcBef>
                          <a:spcPts val="0"/>
                        </a:spcBef>
                        <a:spcAft>
                          <a:spcPts val="0"/>
                        </a:spcAft>
                      </a:pPr>
                      <a:r>
                        <a:rPr lang="en-US" sz="1800" kern="50" dirty="0">
                          <a:effectLst/>
                          <a:latin typeface="+mn-lt"/>
                        </a:rPr>
                        <a:t>9 </a:t>
                      </a:r>
                      <a:endParaRPr lang="en-US" sz="1800" kern="50" dirty="0">
                        <a:effectLst/>
                        <a:latin typeface="+mn-lt"/>
                        <a:ea typeface="DejaVu Sans"/>
                        <a:cs typeface="DejaVu Sans"/>
                      </a:endParaRPr>
                    </a:p>
                  </a:txBody>
                  <a:tcPr marT="34921" marB="34921" anchor="ctr"/>
                </a:tc>
                <a:tc>
                  <a:txBody>
                    <a:bodyPr/>
                    <a:lstStyle/>
                    <a:p>
                      <a:pPr marL="0" marR="0" algn="r">
                        <a:spcBef>
                          <a:spcPts val="0"/>
                        </a:spcBef>
                        <a:spcAft>
                          <a:spcPts val="0"/>
                        </a:spcAft>
                      </a:pPr>
                      <a:r>
                        <a:rPr lang="en-US" sz="1800" kern="50" dirty="0">
                          <a:effectLst/>
                          <a:latin typeface="+mn-lt"/>
                        </a:rPr>
                        <a:t>14</a:t>
                      </a:r>
                      <a:endParaRPr lang="en-US" sz="1800" kern="50" dirty="0">
                        <a:effectLst/>
                        <a:latin typeface="+mn-lt"/>
                        <a:ea typeface="DejaVu Sans"/>
                        <a:cs typeface="DejaVu Sans"/>
                      </a:endParaRPr>
                    </a:p>
                  </a:txBody>
                  <a:tcPr marT="34921" marB="34921" anchor="ctr"/>
                </a:tc>
                <a:tc>
                  <a:txBody>
                    <a:bodyPr/>
                    <a:lstStyle/>
                    <a:p>
                      <a:pPr marL="0" marR="0" algn="r">
                        <a:spcBef>
                          <a:spcPts val="0"/>
                        </a:spcBef>
                        <a:spcAft>
                          <a:spcPts val="0"/>
                        </a:spcAft>
                      </a:pPr>
                      <a:r>
                        <a:rPr lang="en-US" sz="1800" kern="50" dirty="0">
                          <a:effectLst/>
                          <a:latin typeface="+mn-lt"/>
                        </a:rPr>
                        <a:t>5</a:t>
                      </a:r>
                      <a:endParaRPr lang="en-US" sz="1800" kern="50" dirty="0">
                        <a:effectLst/>
                        <a:latin typeface="+mn-lt"/>
                        <a:ea typeface="DejaVu Sans"/>
                        <a:cs typeface="DejaVu Sans"/>
                      </a:endParaRPr>
                    </a:p>
                  </a:txBody>
                  <a:tcPr marT="34921" marB="34921" anchor="ctr"/>
                </a:tc>
                <a:tc>
                  <a:txBody>
                    <a:bodyPr/>
                    <a:lstStyle/>
                    <a:p>
                      <a:pPr marL="0" marR="0" algn="r">
                        <a:spcBef>
                          <a:spcPts val="0"/>
                        </a:spcBef>
                        <a:spcAft>
                          <a:spcPts val="0"/>
                        </a:spcAft>
                      </a:pPr>
                      <a:r>
                        <a:rPr lang="en-US" sz="1800" kern="50" dirty="0">
                          <a:effectLst/>
                          <a:latin typeface="+mn-lt"/>
                        </a:rPr>
                        <a:t>6.49819494584</a:t>
                      </a:r>
                      <a:endParaRPr lang="en-US" sz="1800" kern="50" dirty="0">
                        <a:effectLst/>
                        <a:latin typeface="+mn-lt"/>
                        <a:ea typeface="DejaVu Sans"/>
                        <a:cs typeface="DejaVu Sans"/>
                      </a:endParaRPr>
                    </a:p>
                  </a:txBody>
                  <a:tcPr marT="34921" marB="34921" anchor="ctr"/>
                </a:tc>
                <a:tc>
                  <a:txBody>
                    <a:bodyPr/>
                    <a:lstStyle/>
                    <a:p>
                      <a:pPr marL="0" marR="0" algn="r">
                        <a:spcBef>
                          <a:spcPts val="0"/>
                        </a:spcBef>
                        <a:spcAft>
                          <a:spcPts val="0"/>
                        </a:spcAft>
                      </a:pPr>
                      <a:r>
                        <a:rPr lang="en-US" sz="1800" kern="50" dirty="0">
                          <a:effectLst/>
                          <a:latin typeface="+mn-lt"/>
                        </a:rPr>
                        <a:t>46</a:t>
                      </a:r>
                      <a:endParaRPr lang="en-US" sz="1800" kern="50" dirty="0">
                        <a:effectLst/>
                        <a:latin typeface="+mn-lt"/>
                        <a:ea typeface="DejaVu Sans"/>
                        <a:cs typeface="DejaVu Sans"/>
                      </a:endParaRPr>
                    </a:p>
                  </a:txBody>
                  <a:tcPr marT="34921" marB="34921" anchor="ctr"/>
                </a:tc>
                <a:tc>
                  <a:txBody>
                    <a:bodyPr/>
                    <a:lstStyle/>
                    <a:p>
                      <a:pPr marL="0" marR="0" algn="r">
                        <a:spcBef>
                          <a:spcPts val="0"/>
                        </a:spcBef>
                        <a:spcAft>
                          <a:spcPts val="0"/>
                        </a:spcAft>
                      </a:pPr>
                      <a:r>
                        <a:rPr lang="en-US" sz="1800" kern="50" dirty="0">
                          <a:effectLst/>
                          <a:latin typeface="+mn-lt"/>
                        </a:rPr>
                        <a:t>10</a:t>
                      </a:r>
                      <a:endParaRPr lang="en-US" sz="1800" kern="50" dirty="0">
                        <a:effectLst/>
                        <a:latin typeface="+mn-lt"/>
                        <a:ea typeface="DejaVu Sans"/>
                        <a:cs typeface="DejaVu Sans"/>
                      </a:endParaRPr>
                    </a:p>
                  </a:txBody>
                  <a:tcPr marT="34921" marB="34921" anchor="ctr"/>
                </a:tc>
              </a:tr>
              <a:tr h="0">
                <a:tc>
                  <a:txBody>
                    <a:bodyPr/>
                    <a:lstStyle/>
                    <a:p>
                      <a:pPr marL="0" marR="0" algn="r">
                        <a:spcBef>
                          <a:spcPts val="0"/>
                        </a:spcBef>
                        <a:spcAft>
                          <a:spcPts val="0"/>
                        </a:spcAft>
                      </a:pPr>
                      <a:r>
                        <a:rPr lang="en-US" sz="1800" kern="50" dirty="0">
                          <a:effectLst/>
                          <a:latin typeface="+mn-lt"/>
                        </a:rPr>
                        <a:t>8</a:t>
                      </a:r>
                      <a:endParaRPr lang="en-US" sz="1800" kern="50" dirty="0">
                        <a:effectLst/>
                        <a:latin typeface="+mn-lt"/>
                        <a:ea typeface="DejaVu Sans"/>
                        <a:cs typeface="DejaVu Sans"/>
                      </a:endParaRPr>
                    </a:p>
                  </a:txBody>
                  <a:tcPr marT="34921" marB="34921" anchor="ctr"/>
                </a:tc>
                <a:tc>
                  <a:txBody>
                    <a:bodyPr/>
                    <a:lstStyle/>
                    <a:p>
                      <a:pPr marL="0" marR="0" algn="r">
                        <a:spcBef>
                          <a:spcPts val="0"/>
                        </a:spcBef>
                        <a:spcAft>
                          <a:spcPts val="0"/>
                        </a:spcAft>
                      </a:pPr>
                      <a:r>
                        <a:rPr lang="en-US" sz="1800" kern="50" dirty="0">
                          <a:effectLst/>
                          <a:latin typeface="+mn-lt"/>
                        </a:rPr>
                        <a:t>0</a:t>
                      </a:r>
                      <a:endParaRPr lang="en-US" sz="1800" kern="50" dirty="0">
                        <a:effectLst/>
                        <a:latin typeface="+mn-lt"/>
                        <a:ea typeface="DejaVu Sans"/>
                        <a:cs typeface="DejaVu Sans"/>
                      </a:endParaRPr>
                    </a:p>
                  </a:txBody>
                  <a:tcPr marT="34921" marB="34921" anchor="ctr"/>
                </a:tc>
                <a:tc>
                  <a:txBody>
                    <a:bodyPr/>
                    <a:lstStyle/>
                    <a:p>
                      <a:pPr marL="0" marR="0" algn="r">
                        <a:spcBef>
                          <a:spcPts val="0"/>
                        </a:spcBef>
                        <a:spcAft>
                          <a:spcPts val="0"/>
                        </a:spcAft>
                      </a:pPr>
                      <a:r>
                        <a:rPr lang="en-US" sz="1800" kern="50" dirty="0">
                          <a:effectLst/>
                          <a:latin typeface="+mn-lt"/>
                        </a:rPr>
                        <a:t>3</a:t>
                      </a:r>
                      <a:endParaRPr lang="en-US" sz="1800" kern="50" dirty="0">
                        <a:effectLst/>
                        <a:latin typeface="+mn-lt"/>
                        <a:ea typeface="DejaVu Sans"/>
                        <a:cs typeface="DejaVu Sans"/>
                      </a:endParaRPr>
                    </a:p>
                  </a:txBody>
                  <a:tcPr marT="34921" marB="34921" anchor="ctr"/>
                </a:tc>
                <a:tc>
                  <a:txBody>
                    <a:bodyPr/>
                    <a:lstStyle/>
                    <a:p>
                      <a:pPr marL="0" marR="0" algn="r">
                        <a:spcBef>
                          <a:spcPts val="0"/>
                        </a:spcBef>
                        <a:spcAft>
                          <a:spcPts val="0"/>
                        </a:spcAft>
                      </a:pPr>
                      <a:r>
                        <a:rPr lang="en-US" sz="1800" kern="50" dirty="0">
                          <a:effectLst/>
                          <a:latin typeface="+mn-lt"/>
                        </a:rPr>
                        <a:t>7.5</a:t>
                      </a:r>
                      <a:endParaRPr lang="en-US" sz="1800" kern="50" dirty="0">
                        <a:effectLst/>
                        <a:latin typeface="+mn-lt"/>
                        <a:ea typeface="DejaVu Sans"/>
                        <a:cs typeface="DejaVu Sans"/>
                      </a:endParaRPr>
                    </a:p>
                  </a:txBody>
                  <a:tcPr marT="34921" marB="34921" anchor="ctr"/>
                </a:tc>
                <a:tc>
                  <a:txBody>
                    <a:bodyPr/>
                    <a:lstStyle/>
                    <a:p>
                      <a:pPr marL="0" marR="0" algn="r">
                        <a:spcBef>
                          <a:spcPts val="0"/>
                        </a:spcBef>
                        <a:spcAft>
                          <a:spcPts val="0"/>
                        </a:spcAft>
                      </a:pPr>
                      <a:r>
                        <a:rPr lang="en-US" sz="1800" kern="50" dirty="0">
                          <a:effectLst/>
                          <a:latin typeface="+mn-lt"/>
                        </a:rPr>
                        <a:t>24</a:t>
                      </a:r>
                      <a:endParaRPr lang="en-US" sz="1800" kern="50" dirty="0">
                        <a:effectLst/>
                        <a:latin typeface="+mn-lt"/>
                        <a:ea typeface="DejaVu Sans"/>
                        <a:cs typeface="DejaVu Sans"/>
                      </a:endParaRPr>
                    </a:p>
                  </a:txBody>
                  <a:tcPr marT="34921" marB="34921" anchor="ctr"/>
                </a:tc>
                <a:tc>
                  <a:txBody>
                    <a:bodyPr/>
                    <a:lstStyle/>
                    <a:p>
                      <a:pPr marL="0" marR="0" algn="r">
                        <a:spcBef>
                          <a:spcPts val="0"/>
                        </a:spcBef>
                        <a:spcAft>
                          <a:spcPts val="0"/>
                        </a:spcAft>
                      </a:pPr>
                      <a:r>
                        <a:rPr lang="en-US" sz="1800" kern="50" dirty="0">
                          <a:effectLst/>
                          <a:latin typeface="+mn-lt"/>
                        </a:rPr>
                        <a:t>0</a:t>
                      </a:r>
                      <a:endParaRPr lang="en-US" sz="1800" kern="50" dirty="0">
                        <a:effectLst/>
                        <a:latin typeface="+mn-lt"/>
                        <a:ea typeface="DejaVu Sans"/>
                        <a:cs typeface="DejaVu Sans"/>
                      </a:endParaRPr>
                    </a:p>
                  </a:txBody>
                  <a:tcPr marT="34921" marB="34921" anchor="ctr"/>
                </a:tc>
              </a:tr>
              <a:tr h="0">
                <a:tc>
                  <a:txBody>
                    <a:bodyPr/>
                    <a:lstStyle/>
                    <a:p>
                      <a:pPr marL="0" marR="0" algn="r">
                        <a:spcBef>
                          <a:spcPts val="0"/>
                        </a:spcBef>
                        <a:spcAft>
                          <a:spcPts val="0"/>
                        </a:spcAft>
                      </a:pPr>
                      <a:r>
                        <a:rPr lang="en-US" sz="1800" kern="50" dirty="0">
                          <a:effectLst/>
                          <a:latin typeface="+mn-lt"/>
                        </a:rPr>
                        <a:t>7</a:t>
                      </a:r>
                      <a:endParaRPr lang="en-US" sz="1800" kern="50" dirty="0">
                        <a:effectLst/>
                        <a:latin typeface="+mn-lt"/>
                        <a:ea typeface="DejaVu Sans"/>
                        <a:cs typeface="DejaVu Sans"/>
                      </a:endParaRPr>
                    </a:p>
                  </a:txBody>
                  <a:tcPr marT="34921" marB="34921" anchor="ctr"/>
                </a:tc>
                <a:tc>
                  <a:txBody>
                    <a:bodyPr/>
                    <a:lstStyle/>
                    <a:p>
                      <a:pPr marL="0" marR="0" algn="r">
                        <a:spcBef>
                          <a:spcPts val="0"/>
                        </a:spcBef>
                        <a:spcAft>
                          <a:spcPts val="0"/>
                        </a:spcAft>
                      </a:pPr>
                      <a:r>
                        <a:rPr lang="en-US" sz="1800" kern="50" dirty="0">
                          <a:effectLst/>
                          <a:latin typeface="+mn-lt"/>
                        </a:rPr>
                        <a:t>45</a:t>
                      </a:r>
                      <a:endParaRPr lang="en-US" sz="1800" kern="50" dirty="0">
                        <a:effectLst/>
                        <a:latin typeface="+mn-lt"/>
                        <a:ea typeface="DejaVu Sans"/>
                        <a:cs typeface="DejaVu Sans"/>
                      </a:endParaRPr>
                    </a:p>
                  </a:txBody>
                  <a:tcPr marT="34921" marB="34921" anchor="ctr"/>
                </a:tc>
                <a:tc>
                  <a:txBody>
                    <a:bodyPr/>
                    <a:lstStyle/>
                    <a:p>
                      <a:pPr marL="0" marR="0" algn="r">
                        <a:spcBef>
                          <a:spcPts val="0"/>
                        </a:spcBef>
                        <a:spcAft>
                          <a:spcPts val="0"/>
                        </a:spcAft>
                      </a:pPr>
                      <a:r>
                        <a:rPr lang="en-US" sz="1800" kern="50" dirty="0">
                          <a:effectLst/>
                          <a:latin typeface="+mn-lt"/>
                        </a:rPr>
                        <a:t>6</a:t>
                      </a:r>
                      <a:endParaRPr lang="en-US" sz="1800" kern="50" dirty="0">
                        <a:effectLst/>
                        <a:latin typeface="+mn-lt"/>
                        <a:ea typeface="DejaVu Sans"/>
                        <a:cs typeface="DejaVu Sans"/>
                      </a:endParaRPr>
                    </a:p>
                  </a:txBody>
                  <a:tcPr marT="34921" marB="34921" anchor="ctr"/>
                </a:tc>
                <a:tc>
                  <a:txBody>
                    <a:bodyPr/>
                    <a:lstStyle/>
                    <a:p>
                      <a:pPr marL="0" marR="0" algn="r">
                        <a:spcBef>
                          <a:spcPts val="0"/>
                        </a:spcBef>
                        <a:spcAft>
                          <a:spcPts val="0"/>
                        </a:spcAft>
                      </a:pPr>
                      <a:r>
                        <a:rPr lang="en-US" sz="1800" kern="50" dirty="0">
                          <a:effectLst/>
                          <a:latin typeface="+mn-lt"/>
                        </a:rPr>
                        <a:t>7.74193548387</a:t>
                      </a:r>
                      <a:endParaRPr lang="en-US" sz="1800" kern="50" dirty="0">
                        <a:effectLst/>
                        <a:latin typeface="+mn-lt"/>
                        <a:ea typeface="DejaVu Sans"/>
                        <a:cs typeface="DejaVu Sans"/>
                      </a:endParaRPr>
                    </a:p>
                  </a:txBody>
                  <a:tcPr marT="34921" marB="34921" anchor="ctr"/>
                </a:tc>
                <a:tc>
                  <a:txBody>
                    <a:bodyPr/>
                    <a:lstStyle/>
                    <a:p>
                      <a:pPr marL="0" marR="0" algn="r">
                        <a:spcBef>
                          <a:spcPts val="0"/>
                        </a:spcBef>
                        <a:spcAft>
                          <a:spcPts val="0"/>
                        </a:spcAft>
                      </a:pPr>
                      <a:r>
                        <a:rPr lang="en-US" sz="1800" kern="50" dirty="0">
                          <a:effectLst/>
                          <a:latin typeface="+mn-lt"/>
                        </a:rPr>
                        <a:t>46</a:t>
                      </a:r>
                      <a:endParaRPr lang="en-US" sz="1800" kern="50" dirty="0">
                        <a:effectLst/>
                        <a:latin typeface="+mn-lt"/>
                        <a:ea typeface="DejaVu Sans"/>
                        <a:cs typeface="DejaVu Sans"/>
                      </a:endParaRPr>
                    </a:p>
                  </a:txBody>
                  <a:tcPr marT="34921" marB="34921" anchor="ctr"/>
                </a:tc>
                <a:tc>
                  <a:txBody>
                    <a:bodyPr/>
                    <a:lstStyle/>
                    <a:p>
                      <a:pPr marL="0" marR="0" algn="r">
                        <a:spcBef>
                          <a:spcPts val="0"/>
                        </a:spcBef>
                        <a:spcAft>
                          <a:spcPts val="0"/>
                        </a:spcAft>
                      </a:pPr>
                      <a:r>
                        <a:rPr lang="en-US" sz="1800" kern="50" dirty="0">
                          <a:effectLst/>
                          <a:latin typeface="+mn-lt"/>
                        </a:rPr>
                        <a:t>30</a:t>
                      </a:r>
                      <a:endParaRPr lang="en-US" sz="1800" kern="50" dirty="0">
                        <a:effectLst/>
                        <a:latin typeface="+mn-lt"/>
                        <a:ea typeface="DejaVu Sans"/>
                        <a:cs typeface="DejaVu Sans"/>
                      </a:endParaRPr>
                    </a:p>
                  </a:txBody>
                  <a:tcPr marT="34921" marB="34921" anchor="ctr"/>
                </a:tc>
              </a:tr>
              <a:tr h="0">
                <a:tc>
                  <a:txBody>
                    <a:bodyPr/>
                    <a:lstStyle/>
                    <a:p>
                      <a:pPr marL="0" marR="0" algn="r">
                        <a:spcBef>
                          <a:spcPts val="0"/>
                        </a:spcBef>
                        <a:spcAft>
                          <a:spcPts val="0"/>
                        </a:spcAft>
                      </a:pPr>
                      <a:r>
                        <a:rPr lang="en-US" sz="1800" kern="50" dirty="0">
                          <a:effectLst/>
                          <a:latin typeface="+mn-lt"/>
                        </a:rPr>
                        <a:t>7</a:t>
                      </a:r>
                      <a:endParaRPr lang="en-US" sz="1800" kern="50" dirty="0">
                        <a:effectLst/>
                        <a:latin typeface="+mn-lt"/>
                        <a:ea typeface="DejaVu Sans"/>
                        <a:cs typeface="DejaVu Sans"/>
                      </a:endParaRPr>
                    </a:p>
                  </a:txBody>
                  <a:tcPr marT="34921" marB="34921" anchor="ctr"/>
                </a:tc>
                <a:tc>
                  <a:txBody>
                    <a:bodyPr/>
                    <a:lstStyle/>
                    <a:p>
                      <a:pPr marL="0" marR="0" algn="r">
                        <a:spcBef>
                          <a:spcPts val="0"/>
                        </a:spcBef>
                        <a:spcAft>
                          <a:spcPts val="0"/>
                        </a:spcAft>
                      </a:pPr>
                      <a:r>
                        <a:rPr lang="en-US" sz="1800" kern="50" dirty="0">
                          <a:effectLst/>
                          <a:latin typeface="+mn-lt"/>
                        </a:rPr>
                        <a:t>25</a:t>
                      </a:r>
                      <a:endParaRPr lang="en-US" sz="1800" kern="50" dirty="0">
                        <a:effectLst/>
                        <a:latin typeface="+mn-lt"/>
                        <a:ea typeface="DejaVu Sans"/>
                        <a:cs typeface="DejaVu Sans"/>
                      </a:endParaRPr>
                    </a:p>
                  </a:txBody>
                  <a:tcPr marT="34921" marB="34921" anchor="ctr"/>
                </a:tc>
                <a:tc>
                  <a:txBody>
                    <a:bodyPr/>
                    <a:lstStyle/>
                    <a:p>
                      <a:pPr marL="0" marR="0" algn="r">
                        <a:spcBef>
                          <a:spcPts val="0"/>
                        </a:spcBef>
                        <a:spcAft>
                          <a:spcPts val="0"/>
                        </a:spcAft>
                      </a:pPr>
                      <a:r>
                        <a:rPr lang="en-US" sz="1800" kern="50" dirty="0">
                          <a:effectLst/>
                          <a:latin typeface="+mn-lt"/>
                        </a:rPr>
                        <a:t>1</a:t>
                      </a:r>
                      <a:endParaRPr lang="en-US" sz="1800" kern="50" dirty="0">
                        <a:effectLst/>
                        <a:latin typeface="+mn-lt"/>
                        <a:ea typeface="DejaVu Sans"/>
                        <a:cs typeface="DejaVu Sans"/>
                      </a:endParaRPr>
                    </a:p>
                  </a:txBody>
                  <a:tcPr marT="34921" marB="34921" anchor="ctr"/>
                </a:tc>
                <a:tc>
                  <a:txBody>
                    <a:bodyPr/>
                    <a:lstStyle/>
                    <a:p>
                      <a:pPr marL="0" marR="0" algn="r">
                        <a:spcBef>
                          <a:spcPts val="0"/>
                        </a:spcBef>
                        <a:spcAft>
                          <a:spcPts val="0"/>
                        </a:spcAft>
                      </a:pPr>
                      <a:r>
                        <a:rPr lang="en-US" sz="1800" kern="50" dirty="0">
                          <a:effectLst/>
                          <a:latin typeface="+mn-lt"/>
                        </a:rPr>
                        <a:t>8.08988764044</a:t>
                      </a:r>
                      <a:endParaRPr lang="en-US" sz="1800" kern="50" dirty="0">
                        <a:effectLst/>
                        <a:latin typeface="+mn-lt"/>
                        <a:ea typeface="DejaVu Sans"/>
                        <a:cs typeface="DejaVu Sans"/>
                      </a:endParaRPr>
                    </a:p>
                  </a:txBody>
                  <a:tcPr marT="34921" marB="34921" anchor="ctr"/>
                </a:tc>
                <a:tc>
                  <a:txBody>
                    <a:bodyPr/>
                    <a:lstStyle/>
                    <a:p>
                      <a:pPr marL="0" marR="0" algn="r">
                        <a:spcBef>
                          <a:spcPts val="0"/>
                        </a:spcBef>
                        <a:spcAft>
                          <a:spcPts val="0"/>
                        </a:spcAft>
                      </a:pPr>
                      <a:r>
                        <a:rPr lang="en-US" sz="1800" kern="50" dirty="0">
                          <a:effectLst/>
                          <a:latin typeface="+mn-lt"/>
                        </a:rPr>
                        <a:t>7</a:t>
                      </a:r>
                      <a:endParaRPr lang="en-US" sz="1800" kern="50" dirty="0">
                        <a:effectLst/>
                        <a:latin typeface="+mn-lt"/>
                        <a:ea typeface="DejaVu Sans"/>
                        <a:cs typeface="DejaVu Sans"/>
                      </a:endParaRPr>
                    </a:p>
                  </a:txBody>
                  <a:tcPr marT="34921" marB="34921" anchor="ctr"/>
                </a:tc>
                <a:tc>
                  <a:txBody>
                    <a:bodyPr/>
                    <a:lstStyle/>
                    <a:p>
                      <a:pPr marL="0" marR="0" algn="r">
                        <a:spcBef>
                          <a:spcPts val="0"/>
                        </a:spcBef>
                        <a:spcAft>
                          <a:spcPts val="0"/>
                        </a:spcAft>
                      </a:pPr>
                      <a:r>
                        <a:rPr lang="en-US" sz="1800" kern="50" dirty="0">
                          <a:effectLst/>
                          <a:latin typeface="+mn-lt"/>
                        </a:rPr>
                        <a:t>25</a:t>
                      </a:r>
                      <a:endParaRPr lang="en-US" sz="1800" kern="50" dirty="0">
                        <a:effectLst/>
                        <a:latin typeface="+mn-lt"/>
                        <a:ea typeface="DejaVu Sans"/>
                        <a:cs typeface="DejaVu Sans"/>
                      </a:endParaRPr>
                    </a:p>
                  </a:txBody>
                  <a:tcPr marT="34921" marB="34921" anchor="ctr"/>
                </a:tc>
              </a:tr>
            </a:tbl>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Architectures</a:t>
            </a:r>
            <a:endParaRPr lang="en-US" dirty="0"/>
          </a:p>
        </p:txBody>
      </p:sp>
      <p:sp>
        <p:nvSpPr>
          <p:cNvPr id="3" name="Text Placeholder 2"/>
          <p:cNvSpPr>
            <a:spLocks noGrp="1"/>
          </p:cNvSpPr>
          <p:nvPr>
            <p:ph type="body" idx="1"/>
          </p:nvPr>
        </p:nvSpPr>
        <p:spPr/>
        <p:txBody>
          <a:bodyPr/>
          <a:lstStyle/>
          <a:p>
            <a:pPr eaLnBrk="1" hangingPunct="1">
              <a:defRPr/>
            </a:pPr>
            <a:r>
              <a:rPr lang="en-US" sz="2400" dirty="0"/>
              <a:t>Technologies to increase throughput:</a:t>
            </a:r>
            <a:endParaRPr lang="en-US" sz="2400" dirty="0"/>
          </a:p>
          <a:p>
            <a:pPr lvl="1" eaLnBrk="1" hangingPunct="1">
              <a:defRPr/>
            </a:pPr>
            <a:r>
              <a:rPr lang="en-US" sz="2400" dirty="0"/>
              <a:t>Pipelining: Overlap steps of the machine cycle</a:t>
            </a:r>
            <a:endParaRPr lang="en-US" sz="2400" dirty="0"/>
          </a:p>
          <a:p>
            <a:pPr lvl="1" eaLnBrk="1" hangingPunct="1">
              <a:defRPr/>
            </a:pPr>
            <a:r>
              <a:rPr lang="en-US" sz="2400" dirty="0"/>
              <a:t>Parallel Processing: Use multiple processors simultaneously</a:t>
            </a:r>
            <a:endParaRPr lang="en-US" sz="2400" dirty="0"/>
          </a:p>
          <a:p>
            <a:pPr lvl="2" eaLnBrk="1" hangingPunct="1">
              <a:defRPr/>
            </a:pPr>
            <a:r>
              <a:rPr lang="en-US" dirty="0"/>
              <a:t>S</a:t>
            </a:r>
            <a:r>
              <a:rPr lang="en-US" sz="100" dirty="0"/>
              <a:t> </a:t>
            </a:r>
            <a:r>
              <a:rPr lang="en-US" dirty="0"/>
              <a:t>I</a:t>
            </a:r>
            <a:r>
              <a:rPr lang="en-US" sz="100" dirty="0"/>
              <a:t> </a:t>
            </a:r>
            <a:r>
              <a:rPr lang="en-US" dirty="0"/>
              <a:t>S</a:t>
            </a:r>
            <a:r>
              <a:rPr lang="en-US" sz="100" dirty="0"/>
              <a:t> </a:t>
            </a:r>
            <a:r>
              <a:rPr lang="en-US" dirty="0"/>
              <a:t>D: No parallel processing</a:t>
            </a:r>
            <a:endParaRPr lang="en-US" dirty="0"/>
          </a:p>
          <a:p>
            <a:pPr lvl="2" eaLnBrk="1" hangingPunct="1">
              <a:defRPr/>
            </a:pPr>
            <a:r>
              <a:rPr lang="en-US" dirty="0"/>
              <a:t>M</a:t>
            </a:r>
            <a:r>
              <a:rPr lang="en-US" sz="100" dirty="0"/>
              <a:t> </a:t>
            </a:r>
            <a:r>
              <a:rPr lang="en-US" dirty="0"/>
              <a:t>I</a:t>
            </a:r>
            <a:r>
              <a:rPr lang="en-US" sz="100" dirty="0"/>
              <a:t> </a:t>
            </a:r>
            <a:r>
              <a:rPr lang="en-US" dirty="0"/>
              <a:t>M</a:t>
            </a:r>
            <a:r>
              <a:rPr lang="en-US" sz="100" dirty="0"/>
              <a:t> </a:t>
            </a:r>
            <a:r>
              <a:rPr lang="en-US" dirty="0"/>
              <a:t>D: Different programs, different data</a:t>
            </a:r>
            <a:endParaRPr lang="en-US" dirty="0"/>
          </a:p>
          <a:p>
            <a:pPr lvl="2" eaLnBrk="1" hangingPunct="1">
              <a:defRPr/>
            </a:pPr>
            <a:r>
              <a:rPr lang="en-US" dirty="0"/>
              <a:t>S</a:t>
            </a:r>
            <a:r>
              <a:rPr lang="en-US" sz="100" dirty="0"/>
              <a:t> </a:t>
            </a:r>
            <a:r>
              <a:rPr lang="en-US" dirty="0"/>
              <a:t>I</a:t>
            </a:r>
            <a:r>
              <a:rPr lang="en-US" sz="100" dirty="0"/>
              <a:t> </a:t>
            </a:r>
            <a:r>
              <a:rPr lang="en-US" dirty="0"/>
              <a:t>M</a:t>
            </a:r>
            <a:r>
              <a:rPr lang="en-US" sz="100" dirty="0"/>
              <a:t> </a:t>
            </a:r>
            <a:r>
              <a:rPr lang="en-US" dirty="0"/>
              <a:t>D: Same program, different data</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dirty="0"/>
              <a:t>Figure 2.1 C</a:t>
            </a:r>
            <a:r>
              <a:rPr lang="en-US" sz="100" dirty="0"/>
              <a:t> </a:t>
            </a:r>
            <a:r>
              <a:rPr lang="en-US" dirty="0"/>
              <a:t>P</a:t>
            </a:r>
            <a:r>
              <a:rPr lang="en-US" sz="100" dirty="0"/>
              <a:t> </a:t>
            </a:r>
            <a:r>
              <a:rPr lang="en-US" dirty="0"/>
              <a:t>U and Main Memory</a:t>
            </a:r>
            <a:r>
              <a:rPr lang="zh-CN" altLang="en-US" dirty="0"/>
              <a:t>（</a:t>
            </a:r>
            <a:r>
              <a:rPr lang="zh-CN" altLang="en-US" dirty="0">
                <a:solidFill>
                  <a:srgbClr val="FF0000"/>
                </a:solidFill>
              </a:rPr>
              <a:t>存储器</a:t>
            </a:r>
            <a:r>
              <a:rPr lang="zh-CN" altLang="en-US" dirty="0"/>
              <a:t>）</a:t>
            </a:r>
            <a:r>
              <a:rPr lang="en-US" dirty="0"/>
              <a:t> Connected via a Bus</a:t>
            </a:r>
            <a:r>
              <a:rPr lang="zh-CN" altLang="en-US" dirty="0"/>
              <a:t>（</a:t>
            </a:r>
            <a:r>
              <a:rPr lang="zh-CN" altLang="en-US" dirty="0">
                <a:solidFill>
                  <a:srgbClr val="FF0000"/>
                </a:solidFill>
              </a:rPr>
              <a:t>总线</a:t>
            </a:r>
            <a:r>
              <a:rPr lang="zh-CN" altLang="en-US" dirty="0"/>
              <a:t>）</a:t>
            </a:r>
            <a:endParaRPr lang="en-US" dirty="0"/>
          </a:p>
        </p:txBody>
      </p:sp>
      <p:pic>
        <p:nvPicPr>
          <p:cNvPr id="4" name="Picture 5" descr="A diagram that gives an idea how a C P U and memory interface in computer architecture. The diagram has two distinct area connected by the Bus. The central processing unit, or C P U, is on the left. The main memory is on the right. Under the C P U there are 3 separate components, the arithmetic and logic unit, the control unit, and the registers."/>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97169" y="1938470"/>
            <a:ext cx="7949661" cy="38934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Stored Program Concept</a:t>
            </a:r>
            <a:r>
              <a:rPr lang="zh-CN" altLang="en-US" dirty="0"/>
              <a:t>（</a:t>
            </a:r>
            <a:r>
              <a:rPr lang="zh-CN" altLang="en-US" dirty="0">
                <a:solidFill>
                  <a:srgbClr val="FF0000"/>
                </a:solidFill>
              </a:rPr>
              <a:t>存储程序概念</a:t>
            </a:r>
            <a:r>
              <a:rPr lang="zh-CN" altLang="en-US" dirty="0"/>
              <a:t>）</a:t>
            </a:r>
            <a:endParaRPr lang="en-US" dirty="0"/>
          </a:p>
        </p:txBody>
      </p:sp>
      <p:sp>
        <p:nvSpPr>
          <p:cNvPr id="3" name="Text Placeholder 2"/>
          <p:cNvSpPr>
            <a:spLocks noGrp="1"/>
          </p:cNvSpPr>
          <p:nvPr>
            <p:ph type="body" idx="1"/>
          </p:nvPr>
        </p:nvSpPr>
        <p:spPr/>
        <p:txBody>
          <a:bodyPr/>
          <a:lstStyle/>
          <a:p>
            <a:pPr marL="0" indent="0">
              <a:buNone/>
              <a:defRPr/>
            </a:pPr>
            <a:r>
              <a:rPr lang="en-US" sz="2400" dirty="0"/>
              <a:t>A program can be encoded</a:t>
            </a:r>
            <a:r>
              <a:rPr lang="zh-CN" altLang="en-US" sz="2400" dirty="0"/>
              <a:t>（</a:t>
            </a:r>
            <a:r>
              <a:rPr lang="zh-CN" altLang="en-US" sz="2400" dirty="0">
                <a:solidFill>
                  <a:srgbClr val="FF0000"/>
                </a:solidFill>
              </a:rPr>
              <a:t>编码</a:t>
            </a:r>
            <a:r>
              <a:rPr lang="zh-CN" altLang="en-US" sz="2400" dirty="0"/>
              <a:t>）</a:t>
            </a:r>
            <a:r>
              <a:rPr lang="en-US" sz="2400" dirty="0"/>
              <a:t> as bit patterns</a:t>
            </a:r>
            <a:r>
              <a:rPr lang="zh-CN" altLang="en-US" sz="2400" dirty="0"/>
              <a:t>（</a:t>
            </a:r>
            <a:r>
              <a:rPr lang="zh-CN" altLang="en-US" sz="2400" dirty="0">
                <a:solidFill>
                  <a:srgbClr val="FF0000"/>
                </a:solidFill>
              </a:rPr>
              <a:t>位模式</a:t>
            </a:r>
            <a:r>
              <a:rPr lang="zh-CN" altLang="en-US" sz="2400" dirty="0"/>
              <a:t>）</a:t>
            </a:r>
            <a:r>
              <a:rPr lang="en-US" sz="2400" dirty="0"/>
              <a:t> and stored in main memory. From there, the C</a:t>
            </a:r>
            <a:r>
              <a:rPr lang="en-US" sz="100" dirty="0"/>
              <a:t> </a:t>
            </a:r>
            <a:r>
              <a:rPr lang="en-US" sz="2400" dirty="0"/>
              <a:t>P</a:t>
            </a:r>
            <a:r>
              <a:rPr lang="en-US" sz="100" dirty="0"/>
              <a:t> </a:t>
            </a:r>
            <a:r>
              <a:rPr lang="en-US" sz="2400" dirty="0"/>
              <a:t>U can then extract</a:t>
            </a:r>
            <a:r>
              <a:rPr lang="zh-CN" altLang="en-US" sz="2400" dirty="0"/>
              <a:t>（</a:t>
            </a:r>
            <a:r>
              <a:rPr lang="zh-CN" altLang="en-US" sz="2400" dirty="0">
                <a:solidFill>
                  <a:srgbClr val="FF0000"/>
                </a:solidFill>
              </a:rPr>
              <a:t>提取</a:t>
            </a:r>
            <a:r>
              <a:rPr lang="zh-CN" altLang="en-US" sz="2400" dirty="0"/>
              <a:t>）</a:t>
            </a:r>
            <a:r>
              <a:rPr lang="en-US" sz="2400" dirty="0"/>
              <a:t> the instructions</a:t>
            </a:r>
            <a:r>
              <a:rPr lang="zh-CN" altLang="en-US" sz="2400" dirty="0"/>
              <a:t>（</a:t>
            </a:r>
            <a:r>
              <a:rPr lang="zh-CN" altLang="en-US" sz="2400" dirty="0">
                <a:solidFill>
                  <a:srgbClr val="FF0000"/>
                </a:solidFill>
              </a:rPr>
              <a:t>指令</a:t>
            </a:r>
            <a:r>
              <a:rPr lang="zh-CN" altLang="en-US" sz="2400" dirty="0"/>
              <a:t>）</a:t>
            </a:r>
            <a:r>
              <a:rPr lang="en-US" sz="2400" dirty="0"/>
              <a:t> and execute them. In turn, the program to be executed can be altered </a:t>
            </a:r>
            <a:r>
              <a:rPr lang="zh-CN" altLang="en-US" sz="2400" dirty="0"/>
              <a:t>（</a:t>
            </a:r>
            <a:r>
              <a:rPr lang="zh-CN" altLang="en-US" sz="2400" dirty="0">
                <a:solidFill>
                  <a:srgbClr val="FF0000"/>
                </a:solidFill>
              </a:rPr>
              <a:t>改变</a:t>
            </a:r>
            <a:r>
              <a:rPr lang="zh-CN" altLang="en-US" sz="2400" dirty="0"/>
              <a:t>）</a:t>
            </a:r>
            <a:r>
              <a:rPr lang="en-US" sz="2400" dirty="0"/>
              <a:t>easily.</a:t>
            </a:r>
            <a:endParaRPr lang="en-US" sz="2400" dirty="0"/>
          </a:p>
          <a:p>
            <a:pPr marL="0" indent="0">
              <a:buNone/>
              <a:defRPr/>
            </a:pPr>
            <a:endParaRPr lang="en-US" sz="2400" dirty="0"/>
          </a:p>
          <a:p>
            <a:pPr marL="0" indent="0">
              <a:buNone/>
              <a:defRPr/>
            </a:pPr>
            <a:r>
              <a:rPr lang="zh-CN" altLang="en-US" sz="2400" dirty="0"/>
              <a:t>之前是程序设置到</a:t>
            </a:r>
            <a:r>
              <a:rPr lang="en-US" altLang="zh-CN" sz="2400" dirty="0"/>
              <a:t>CPU</a:t>
            </a:r>
            <a:r>
              <a:rPr lang="zh-CN" altLang="en-US" sz="2400" dirty="0"/>
              <a:t>里面，导致只见树木不见森林</a:t>
            </a:r>
            <a:endParaRPr lang="en-US"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Terminology</a:t>
            </a:r>
            <a:endParaRPr lang="en-US" dirty="0"/>
          </a:p>
        </p:txBody>
      </p:sp>
      <p:sp>
        <p:nvSpPr>
          <p:cNvPr id="3" name="Text Placeholder 2"/>
          <p:cNvSpPr>
            <a:spLocks noGrp="1"/>
          </p:cNvSpPr>
          <p:nvPr>
            <p:ph type="body" idx="1"/>
          </p:nvPr>
        </p:nvSpPr>
        <p:spPr/>
        <p:txBody>
          <a:bodyPr/>
          <a:lstStyle/>
          <a:p>
            <a:pPr eaLnBrk="1" hangingPunct="1">
              <a:defRPr/>
            </a:pPr>
            <a:r>
              <a:rPr lang="en-US" sz="2400" b="1" dirty="0"/>
              <a:t>Machine instruction:</a:t>
            </a:r>
            <a:r>
              <a:rPr lang="en-US" sz="2400" dirty="0"/>
              <a:t> An instruction (or command) encoded</a:t>
            </a:r>
            <a:r>
              <a:rPr lang="zh-CN" altLang="en-US" sz="2400" dirty="0"/>
              <a:t>（</a:t>
            </a:r>
            <a:r>
              <a:rPr lang="zh-CN" altLang="en-US" sz="2400" dirty="0">
                <a:solidFill>
                  <a:srgbClr val="FF0000"/>
                </a:solidFill>
              </a:rPr>
              <a:t>编码</a:t>
            </a:r>
            <a:r>
              <a:rPr lang="zh-CN" altLang="en-US" sz="2400" dirty="0"/>
              <a:t>）</a:t>
            </a:r>
            <a:r>
              <a:rPr lang="en-US" sz="2400" dirty="0"/>
              <a:t> as a bit pattern recognizable</a:t>
            </a:r>
            <a:r>
              <a:rPr lang="zh-CN" altLang="en-US" sz="2400" dirty="0"/>
              <a:t>（</a:t>
            </a:r>
            <a:r>
              <a:rPr lang="zh-CN" altLang="en-US" sz="2400" dirty="0">
                <a:solidFill>
                  <a:srgbClr val="FF0000"/>
                </a:solidFill>
              </a:rPr>
              <a:t>可被识别</a:t>
            </a:r>
            <a:r>
              <a:rPr lang="zh-CN" altLang="en-US" sz="2400" dirty="0"/>
              <a:t>）</a:t>
            </a:r>
            <a:r>
              <a:rPr lang="en-US" sz="2400" dirty="0"/>
              <a:t> by the C</a:t>
            </a:r>
            <a:r>
              <a:rPr lang="en-US" sz="100" dirty="0"/>
              <a:t> </a:t>
            </a:r>
            <a:r>
              <a:rPr lang="en-US" sz="2400" dirty="0"/>
              <a:t>P</a:t>
            </a:r>
            <a:r>
              <a:rPr lang="en-US" sz="100" dirty="0"/>
              <a:t> </a:t>
            </a:r>
            <a:r>
              <a:rPr lang="en-US" sz="2400" dirty="0"/>
              <a:t>U</a:t>
            </a:r>
            <a:endParaRPr lang="en-US" sz="2400" dirty="0"/>
          </a:p>
          <a:p>
            <a:pPr eaLnBrk="1" hangingPunct="1">
              <a:defRPr/>
            </a:pPr>
            <a:r>
              <a:rPr lang="en-US" sz="2400" b="1" dirty="0"/>
              <a:t>Machine language:</a:t>
            </a:r>
            <a:r>
              <a:rPr lang="en-US" sz="2400" dirty="0"/>
              <a:t> The set of all instructions recognized by a machine</a:t>
            </a:r>
            <a:endParaRPr lang="en-US"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Machine Language Philosophies</a:t>
            </a:r>
            <a:r>
              <a:rPr lang="zh-CN" altLang="en-US" dirty="0"/>
              <a:t>（</a:t>
            </a:r>
            <a:r>
              <a:rPr lang="zh-CN" altLang="en-US" b="0" dirty="0">
                <a:solidFill>
                  <a:srgbClr val="FF0000"/>
                </a:solidFill>
              </a:rPr>
              <a:t>哲学</a:t>
            </a:r>
            <a:r>
              <a:rPr lang="zh-CN" altLang="en-US" dirty="0"/>
              <a:t>）</a:t>
            </a:r>
            <a:endParaRPr lang="en-US" dirty="0"/>
          </a:p>
        </p:txBody>
      </p:sp>
      <p:sp>
        <p:nvSpPr>
          <p:cNvPr id="3" name="Text Placeholder 2"/>
          <p:cNvSpPr>
            <a:spLocks noGrp="1"/>
          </p:cNvSpPr>
          <p:nvPr>
            <p:ph type="body" idx="1"/>
          </p:nvPr>
        </p:nvSpPr>
        <p:spPr>
          <a:xfrm>
            <a:off x="457199" y="1600200"/>
            <a:ext cx="8558463" cy="4525963"/>
          </a:xfrm>
        </p:spPr>
        <p:txBody>
          <a:bodyPr/>
          <a:lstStyle/>
          <a:p>
            <a:pPr eaLnBrk="1" hangingPunct="1">
              <a:defRPr/>
            </a:pPr>
            <a:r>
              <a:rPr lang="en-US" sz="2400" dirty="0"/>
              <a:t>Reduced Instruction Set Computing (R</a:t>
            </a:r>
            <a:r>
              <a:rPr lang="en-US" sz="100" dirty="0"/>
              <a:t> </a:t>
            </a:r>
            <a:r>
              <a:rPr lang="en-US" sz="2400" dirty="0"/>
              <a:t>I</a:t>
            </a:r>
            <a:r>
              <a:rPr lang="en-US" sz="100" dirty="0"/>
              <a:t> </a:t>
            </a:r>
            <a:r>
              <a:rPr lang="en-US" sz="2400" dirty="0"/>
              <a:t>S</a:t>
            </a:r>
            <a:r>
              <a:rPr lang="en-US" sz="100" dirty="0"/>
              <a:t> </a:t>
            </a:r>
            <a:r>
              <a:rPr lang="en-US" sz="2400" dirty="0"/>
              <a:t>C)</a:t>
            </a:r>
            <a:r>
              <a:rPr lang="zh-CN" altLang="en-US" sz="2400" dirty="0"/>
              <a:t>（</a:t>
            </a:r>
            <a:r>
              <a:rPr lang="zh-CN" altLang="en-US" sz="2400" dirty="0">
                <a:solidFill>
                  <a:srgbClr val="FF0000"/>
                </a:solidFill>
              </a:rPr>
              <a:t>精简指令集计算机</a:t>
            </a:r>
            <a:r>
              <a:rPr lang="zh-CN" altLang="en-US" sz="2400" dirty="0"/>
              <a:t>）</a:t>
            </a:r>
            <a:endParaRPr lang="en-US" sz="2400" dirty="0"/>
          </a:p>
          <a:p>
            <a:pPr lvl="1" eaLnBrk="1" hangingPunct="1">
              <a:defRPr/>
            </a:pPr>
            <a:r>
              <a:rPr lang="en-US" sz="2400" dirty="0"/>
              <a:t>Few, simple, efficient, and fast instructions</a:t>
            </a:r>
            <a:endParaRPr lang="en-US" sz="2400" dirty="0"/>
          </a:p>
          <a:p>
            <a:pPr lvl="1" eaLnBrk="1" hangingPunct="1">
              <a:defRPr/>
            </a:pPr>
            <a:r>
              <a:rPr lang="en-US" sz="2400" dirty="0"/>
              <a:t>Examples: </a:t>
            </a:r>
            <a:r>
              <a:rPr lang="en-US" sz="2400" dirty="0" err="1"/>
              <a:t>PowerP</a:t>
            </a:r>
            <a:r>
              <a:rPr lang="en-US" sz="100" dirty="0"/>
              <a:t> </a:t>
            </a:r>
            <a:r>
              <a:rPr lang="en-US" sz="2400" dirty="0"/>
              <a:t>C</a:t>
            </a:r>
            <a:r>
              <a:rPr lang="zh-CN" altLang="en-US" sz="2400" dirty="0"/>
              <a:t>（</a:t>
            </a:r>
            <a:r>
              <a:rPr lang="zh-CN" altLang="en-US" sz="2400" dirty="0">
                <a:solidFill>
                  <a:srgbClr val="FF0000"/>
                </a:solidFill>
              </a:rPr>
              <a:t>处理器</a:t>
            </a:r>
            <a:r>
              <a:rPr lang="zh-CN" altLang="en-US" sz="2400" dirty="0"/>
              <a:t>）</a:t>
            </a:r>
            <a:r>
              <a:rPr lang="en-US" sz="2400" dirty="0"/>
              <a:t> from Apple/I</a:t>
            </a:r>
            <a:r>
              <a:rPr lang="en-US" sz="100" dirty="0"/>
              <a:t> </a:t>
            </a:r>
            <a:r>
              <a:rPr lang="en-US" sz="2400" dirty="0"/>
              <a:t>B</a:t>
            </a:r>
            <a:r>
              <a:rPr lang="en-US" sz="100" dirty="0"/>
              <a:t> </a:t>
            </a:r>
            <a:r>
              <a:rPr lang="en-US" sz="2400" dirty="0"/>
              <a:t>M/Motorola and A</a:t>
            </a:r>
            <a:r>
              <a:rPr lang="en-US" sz="100" dirty="0"/>
              <a:t> </a:t>
            </a:r>
            <a:r>
              <a:rPr lang="en-US" sz="2400" dirty="0"/>
              <a:t>R</a:t>
            </a:r>
            <a:r>
              <a:rPr lang="en-US" sz="100" dirty="0"/>
              <a:t> </a:t>
            </a:r>
            <a:r>
              <a:rPr lang="en-US" sz="2400" dirty="0"/>
              <a:t>M</a:t>
            </a:r>
            <a:endParaRPr lang="en-US" sz="2400" dirty="0"/>
          </a:p>
          <a:p>
            <a:pPr eaLnBrk="1" hangingPunct="1">
              <a:defRPr/>
            </a:pPr>
            <a:r>
              <a:rPr lang="en-US" sz="2400" dirty="0"/>
              <a:t>Complex Instruction Set Computing (C</a:t>
            </a:r>
            <a:r>
              <a:rPr lang="en-US" sz="100" dirty="0"/>
              <a:t> </a:t>
            </a:r>
            <a:r>
              <a:rPr lang="en-US" sz="2400" dirty="0"/>
              <a:t>I</a:t>
            </a:r>
            <a:r>
              <a:rPr lang="en-US" sz="100" dirty="0"/>
              <a:t> </a:t>
            </a:r>
            <a:r>
              <a:rPr lang="en-US" sz="2400" dirty="0"/>
              <a:t>S</a:t>
            </a:r>
            <a:r>
              <a:rPr lang="en-US" sz="100" dirty="0"/>
              <a:t> </a:t>
            </a:r>
            <a:r>
              <a:rPr lang="en-US" sz="2400" dirty="0"/>
              <a:t>C)</a:t>
            </a:r>
            <a:endParaRPr lang="en-US" sz="2400" dirty="0"/>
          </a:p>
          <a:p>
            <a:pPr lvl="1" eaLnBrk="1" hangingPunct="1">
              <a:defRPr/>
            </a:pPr>
            <a:r>
              <a:rPr lang="en-US" sz="2400" dirty="0"/>
              <a:t>Many, convenient, and powerful instructions</a:t>
            </a:r>
            <a:endParaRPr lang="en-US" sz="2400" dirty="0"/>
          </a:p>
          <a:p>
            <a:pPr lvl="1" eaLnBrk="1" hangingPunct="1">
              <a:defRPr/>
            </a:pPr>
            <a:r>
              <a:rPr lang="en-US" sz="2400" dirty="0"/>
              <a:t>Example: Intel</a:t>
            </a:r>
            <a:r>
              <a:rPr lang="zh-CN" altLang="en-US" sz="2400" dirty="0"/>
              <a:t>（</a:t>
            </a:r>
            <a:r>
              <a:rPr lang="zh-CN" altLang="en-US" sz="2400" dirty="0">
                <a:solidFill>
                  <a:srgbClr val="FF0000"/>
                </a:solidFill>
              </a:rPr>
              <a:t>处理器</a:t>
            </a:r>
            <a:r>
              <a:rPr lang="zh-CN" altLang="en-US" sz="2400" dirty="0"/>
              <a:t>）</a:t>
            </a:r>
            <a:endParaRPr lang="en-US" altLang="zh-CN" sz="2400" dirty="0"/>
          </a:p>
          <a:p>
            <a:pPr marL="459740" lvl="1" indent="0" eaLnBrk="1" hangingPunct="1">
              <a:buNone/>
              <a:defRPr/>
            </a:pPr>
            <a:r>
              <a:rPr lang="en-US" sz="2400" dirty="0"/>
              <a:t>A</a:t>
            </a:r>
            <a:r>
              <a:rPr lang="en-US" altLang="zh-CN" sz="2400" dirty="0"/>
              <a:t>dvanced RISC Machine (ARM) </a:t>
            </a:r>
            <a:r>
              <a:rPr lang="zh-CN" altLang="en-US" sz="2400" dirty="0"/>
              <a:t>设计了款低耗电</a:t>
            </a:r>
            <a:r>
              <a:rPr lang="en-US" altLang="zh-CN" sz="2400" dirty="0"/>
              <a:t>RISC,</a:t>
            </a:r>
            <a:r>
              <a:rPr lang="zh-CN" altLang="en-US" sz="2400" dirty="0"/>
              <a:t>高通和德州仪器等供应商制造的基于</a:t>
            </a:r>
            <a:r>
              <a:rPr lang="en-US" altLang="zh-CN" sz="2400" dirty="0"/>
              <a:t>ARM</a:t>
            </a:r>
            <a:r>
              <a:rPr lang="zh-CN" altLang="en-US" sz="2400" dirty="0"/>
              <a:t>的处理器</a:t>
            </a:r>
            <a:endParaRPr lang="en-US"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Machine Instruction Types</a:t>
            </a:r>
            <a:r>
              <a:rPr lang="zh-CN" altLang="en-US" dirty="0"/>
              <a:t>（</a:t>
            </a:r>
            <a:r>
              <a:rPr lang="zh-CN" altLang="en-US" dirty="0">
                <a:solidFill>
                  <a:srgbClr val="FF0000"/>
                </a:solidFill>
              </a:rPr>
              <a:t>类型</a:t>
            </a:r>
            <a:r>
              <a:rPr lang="zh-CN" altLang="en-US" dirty="0"/>
              <a:t>）</a:t>
            </a:r>
            <a:endParaRPr lang="en-US" dirty="0"/>
          </a:p>
        </p:txBody>
      </p:sp>
      <p:sp>
        <p:nvSpPr>
          <p:cNvPr id="3" name="Text Placeholder 2"/>
          <p:cNvSpPr>
            <a:spLocks noGrp="1"/>
          </p:cNvSpPr>
          <p:nvPr>
            <p:ph type="body" idx="1"/>
          </p:nvPr>
        </p:nvSpPr>
        <p:spPr/>
        <p:txBody>
          <a:bodyPr/>
          <a:lstStyle/>
          <a:p>
            <a:pPr eaLnBrk="1" hangingPunct="1">
              <a:defRPr/>
            </a:pPr>
            <a:r>
              <a:rPr lang="en-US" sz="2400" dirty="0"/>
              <a:t>Data Transfer: copy data from one location to another</a:t>
            </a:r>
            <a:endParaRPr lang="en-US" sz="2400" dirty="0"/>
          </a:p>
          <a:p>
            <a:pPr eaLnBrk="1" hangingPunct="1">
              <a:defRPr/>
            </a:pPr>
            <a:r>
              <a:rPr lang="en-US" sz="2400" dirty="0"/>
              <a:t>Arithmetic/Logic: use existing bit patterns to compute a new bit patterns</a:t>
            </a:r>
            <a:endParaRPr lang="en-US" sz="2400" dirty="0"/>
          </a:p>
          <a:p>
            <a:pPr eaLnBrk="1" hangingPunct="1">
              <a:defRPr/>
            </a:pPr>
            <a:r>
              <a:rPr lang="en-US" sz="2400" dirty="0"/>
              <a:t>Control: direct</a:t>
            </a:r>
            <a:r>
              <a:rPr lang="zh-CN" altLang="en-US" sz="2400" dirty="0"/>
              <a:t>（</a:t>
            </a:r>
            <a:r>
              <a:rPr lang="zh-CN" altLang="en-US" sz="2400" dirty="0">
                <a:solidFill>
                  <a:srgbClr val="FF0000"/>
                </a:solidFill>
              </a:rPr>
              <a:t>指挥</a:t>
            </a:r>
            <a:r>
              <a:rPr lang="zh-CN" altLang="en-US" sz="2400" dirty="0"/>
              <a:t>）</a:t>
            </a:r>
            <a:r>
              <a:rPr lang="en-US" sz="2400" dirty="0"/>
              <a:t> the execution of the program</a:t>
            </a:r>
            <a:endParaRPr lang="en-US" sz="2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dirty="0"/>
              <a:t>Figure 2.2 Adding Values Stored in Memory</a:t>
            </a:r>
            <a:r>
              <a:rPr lang="zh-CN" altLang="en-US" dirty="0"/>
              <a:t>（</a:t>
            </a:r>
            <a:r>
              <a:rPr lang="zh-CN" altLang="en-US" dirty="0">
                <a:solidFill>
                  <a:srgbClr val="FF0000"/>
                </a:solidFill>
              </a:rPr>
              <a:t>主存储器中的值相加</a:t>
            </a:r>
            <a:r>
              <a:rPr lang="zh-CN" altLang="en-US" dirty="0"/>
              <a:t>）</a:t>
            </a:r>
            <a:endParaRPr lang="en-US" dirty="0"/>
          </a:p>
        </p:txBody>
      </p:sp>
      <p:sp>
        <p:nvSpPr>
          <p:cNvPr id="3" name="Text Placeholder 2"/>
          <p:cNvSpPr>
            <a:spLocks noGrp="1"/>
          </p:cNvSpPr>
          <p:nvPr>
            <p:ph type="body" idx="1"/>
          </p:nvPr>
        </p:nvSpPr>
        <p:spPr/>
        <p:txBody>
          <a:bodyPr/>
          <a:lstStyle/>
          <a:p>
            <a:pPr marL="0" indent="0">
              <a:buNone/>
            </a:pPr>
            <a:r>
              <a:rPr lang="en-US" sz="2400" dirty="0"/>
              <a:t>Step 1. Get one of the values to be added from memory and place it in a register.</a:t>
            </a:r>
            <a:endParaRPr lang="en-US" sz="2400" dirty="0"/>
          </a:p>
          <a:p>
            <a:pPr marL="0" indent="0">
              <a:buNone/>
            </a:pPr>
            <a:r>
              <a:rPr lang="en-US" sz="2400" dirty="0"/>
              <a:t>Step 2. Get the other value to be added from memory and place it in another register.</a:t>
            </a:r>
            <a:endParaRPr lang="en-US" sz="2400" dirty="0"/>
          </a:p>
          <a:p>
            <a:pPr marL="0" indent="0">
              <a:buNone/>
            </a:pPr>
            <a:r>
              <a:rPr lang="en-US" sz="2400" dirty="0"/>
              <a:t>Step 3. Activate</a:t>
            </a:r>
            <a:r>
              <a:rPr lang="zh-CN" altLang="en-US" sz="2400" dirty="0"/>
              <a:t>（</a:t>
            </a:r>
            <a:r>
              <a:rPr lang="zh-CN" altLang="en-US" sz="2400" dirty="0">
                <a:solidFill>
                  <a:srgbClr val="FF0000"/>
                </a:solidFill>
              </a:rPr>
              <a:t>激活</a:t>
            </a:r>
            <a:r>
              <a:rPr lang="zh-CN" altLang="en-US" sz="2400" dirty="0"/>
              <a:t>）</a:t>
            </a:r>
            <a:r>
              <a:rPr lang="en-US" sz="2400" dirty="0"/>
              <a:t> the addition circuitry</a:t>
            </a:r>
            <a:r>
              <a:rPr lang="zh-CN" altLang="en-US" sz="2400" dirty="0"/>
              <a:t>（</a:t>
            </a:r>
            <a:r>
              <a:rPr lang="zh-CN" altLang="en-US" sz="2400" dirty="0">
                <a:solidFill>
                  <a:srgbClr val="FF0000"/>
                </a:solidFill>
              </a:rPr>
              <a:t>电路</a:t>
            </a:r>
            <a:r>
              <a:rPr lang="zh-CN" altLang="en-US" sz="2400" dirty="0"/>
              <a:t>）</a:t>
            </a:r>
            <a:r>
              <a:rPr lang="en-US" sz="2400" dirty="0"/>
              <a:t> with the registers used in Steps 1 and 2 as inputs and another register designated</a:t>
            </a:r>
            <a:r>
              <a:rPr lang="zh-CN" altLang="en-US" sz="2400" dirty="0"/>
              <a:t>（</a:t>
            </a:r>
            <a:r>
              <a:rPr lang="en-US" altLang="zh-CN" dirty="0"/>
              <a:t> </a:t>
            </a:r>
            <a:r>
              <a:rPr lang="en-US" altLang="zh-CN" dirty="0" err="1"/>
              <a:t>dezɪɡneɪtɪd</a:t>
            </a:r>
            <a:r>
              <a:rPr lang="en-US" altLang="zh-CN" dirty="0"/>
              <a:t> </a:t>
            </a:r>
            <a:r>
              <a:rPr lang="zh-CN" altLang="en-US" sz="2400" dirty="0"/>
              <a:t>）</a:t>
            </a:r>
            <a:r>
              <a:rPr lang="en-US" sz="2400" dirty="0"/>
              <a:t> to hold</a:t>
            </a:r>
            <a:r>
              <a:rPr lang="zh-CN" altLang="en-US" sz="2400" dirty="0"/>
              <a:t>（</a:t>
            </a:r>
            <a:r>
              <a:rPr lang="zh-CN" altLang="en-US" sz="2400" dirty="0">
                <a:solidFill>
                  <a:srgbClr val="FF0000"/>
                </a:solidFill>
              </a:rPr>
              <a:t>存放</a:t>
            </a:r>
            <a:r>
              <a:rPr lang="zh-CN" altLang="en-US" sz="2400" dirty="0"/>
              <a:t>）</a:t>
            </a:r>
            <a:r>
              <a:rPr lang="en-US" sz="2400" dirty="0"/>
              <a:t> the result.</a:t>
            </a:r>
            <a:endParaRPr lang="en-US" sz="2400" dirty="0"/>
          </a:p>
          <a:p>
            <a:pPr marL="0" indent="0">
              <a:buNone/>
            </a:pPr>
            <a:r>
              <a:rPr lang="en-US" sz="2400" dirty="0"/>
              <a:t>Step 4. Store the result in memory.</a:t>
            </a:r>
            <a:endParaRPr lang="en-US" sz="2400" dirty="0"/>
          </a:p>
          <a:p>
            <a:pPr marL="0" indent="0">
              <a:buNone/>
            </a:pPr>
            <a:r>
              <a:rPr lang="en-US" sz="2400" dirty="0"/>
              <a:t>Step 5. Stop.</a:t>
            </a:r>
            <a:endParaRPr lang="en-US" sz="2400" dirty="0"/>
          </a:p>
        </p:txBody>
      </p:sp>
    </p:spTree>
  </p:cSld>
  <p:clrMapOvr>
    <a:masterClrMapping/>
  </p:clrMapOvr>
</p:sld>
</file>

<file path=ppt/theme/theme1.xml><?xml version="1.0" encoding="utf-8"?>
<a:theme xmlns:a="http://schemas.openxmlformats.org/drawingml/2006/main" name="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6777</Words>
  <Application>WPS 演示</Application>
  <PresentationFormat>全屏显示(4:3)</PresentationFormat>
  <Paragraphs>285</Paragraphs>
  <Slides>39</Slides>
  <Notes>1</Notes>
  <HiddenSlides>0</HiddenSlides>
  <MMClips>0</MMClips>
  <ScaleCrop>false</ScaleCrop>
  <HeadingPairs>
    <vt:vector size="6" baseType="variant">
      <vt:variant>
        <vt:lpstr>已用的字体</vt:lpstr>
      </vt:variant>
      <vt:variant>
        <vt:i4>15</vt:i4>
      </vt:variant>
      <vt:variant>
        <vt:lpstr>主题</vt:lpstr>
      </vt:variant>
      <vt:variant>
        <vt:i4>2</vt:i4>
      </vt:variant>
      <vt:variant>
        <vt:lpstr>幻灯片标题</vt:lpstr>
      </vt:variant>
      <vt:variant>
        <vt:i4>39</vt:i4>
      </vt:variant>
    </vt:vector>
  </HeadingPairs>
  <TitlesOfParts>
    <vt:vector size="56" baseType="lpstr">
      <vt:lpstr>Arial</vt:lpstr>
      <vt:lpstr>宋体</vt:lpstr>
      <vt:lpstr>Wingdings</vt:lpstr>
      <vt:lpstr>Arial</vt:lpstr>
      <vt:lpstr>Times New Roman</vt:lpstr>
      <vt:lpstr>Noto Sans Symbols</vt:lpstr>
      <vt:lpstr>Times New Roman</vt:lpstr>
      <vt:lpstr>Verdana</vt:lpstr>
      <vt:lpstr>MS PGothic</vt:lpstr>
      <vt:lpstr>微软雅黑</vt:lpstr>
      <vt:lpstr>Arial Unicode MS</vt:lpstr>
      <vt:lpstr>Calibri</vt:lpstr>
      <vt:lpstr>DejaVu Sans</vt:lpstr>
      <vt:lpstr>Segoe Print</vt:lpstr>
      <vt:lpstr>DejaVu Sans</vt:lpstr>
      <vt:lpstr>508 Lecture</vt:lpstr>
      <vt:lpstr>1_508 Lecture</vt:lpstr>
      <vt:lpstr>Computer Science: An Overview</vt:lpstr>
      <vt:lpstr>Learning Objectives</vt:lpstr>
      <vt:lpstr>Computer Architecture（计算机体系结构）</vt:lpstr>
      <vt:lpstr>Figure 2.1 C P U and Main Memory（存储器） Connected via a Bus（总线）</vt:lpstr>
      <vt:lpstr>Stored Program Concept（存储程序概念）</vt:lpstr>
      <vt:lpstr>Terminology</vt:lpstr>
      <vt:lpstr>Machine Language Philosophies（哲学）</vt:lpstr>
      <vt:lpstr>Machine Instruction Types（类型）</vt:lpstr>
      <vt:lpstr>Figure 2.2 Adding Values Stored in Memory（主存储器中的值相加）</vt:lpstr>
      <vt:lpstr>Figure 2.3 Dividing Values Stored in Memory（存储器中数值的除法运算）</vt:lpstr>
      <vt:lpstr>Figure 2.4 The Architecture of the Machine Described in Appendix C</vt:lpstr>
      <vt:lpstr>Parts of a Machine Instruction（机器指令编码的部分）</vt:lpstr>
      <vt:lpstr>Figure 2.5 The Composition（组成） of an Instruction for the Machine in Appendix C</vt:lpstr>
      <vt:lpstr>Figure 2.6 Decoding（译码） the Instruction 35A7</vt:lpstr>
      <vt:lpstr>Figure 2.7 An Encoded Version（编码版本） of the Instructions in Figure 2.2</vt:lpstr>
      <vt:lpstr>Program Execution</vt:lpstr>
      <vt:lpstr>Figure 2.8 The Machine Cycle（机器周期）</vt:lpstr>
      <vt:lpstr>Figure 2.9 Decoding（译码） the Instruction B258</vt:lpstr>
      <vt:lpstr>Figure 2.10 The Program from Figure 2.7 Stored in Main Memory（被存储在主存储器中） Ready for Execution（准备执行）</vt:lpstr>
      <vt:lpstr>Figure 2.11 Performing the Fetch Step of the Machine Cycle (1 of 2)</vt:lpstr>
      <vt:lpstr>Figure 2.11 Performing the Fetch Step of the Machine Cycle (2 of 2)</vt:lpstr>
      <vt:lpstr>Arithmetic/Logic Operations</vt:lpstr>
      <vt:lpstr>Figure 2.12 Rotating the Bit Pattern 65 (Hexadecimal) One Bit to the Right</vt:lpstr>
      <vt:lpstr>Communicating with Other Devices</vt:lpstr>
      <vt:lpstr>Figure 2.13 Controllers Attached to a Machine’s Bus</vt:lpstr>
      <vt:lpstr>Figure 2.14 A Conceptual Representation of Memory-Mapped I/O</vt:lpstr>
      <vt:lpstr>Communicating with Other Devices (1 of 2)</vt:lpstr>
      <vt:lpstr>Communicating with Other Devices (2 of 2)</vt:lpstr>
      <vt:lpstr>Data Communication Rates</vt:lpstr>
      <vt:lpstr>Programming Data Manipulation</vt:lpstr>
      <vt:lpstr>Bitwise Problems as Python Code</vt:lpstr>
      <vt:lpstr>Control Structures</vt:lpstr>
      <vt:lpstr>Functions (1 of 2)</vt:lpstr>
      <vt:lpstr>Functions (2 of 2)</vt:lpstr>
      <vt:lpstr>Input / Output</vt:lpstr>
      <vt:lpstr>Marathon Training Assistant (1 of 2)</vt:lpstr>
      <vt:lpstr>Marathon Training Assistant (2 of 2)</vt:lpstr>
      <vt:lpstr>Figure 2.15 Example Marathon Training Data</vt:lpstr>
      <vt:lpstr>Other Architectures</vt:lpstr>
    </vt:vector>
  </TitlesOfParts>
  <Company>SPi</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Science: An Overview, 12e</dc:title>
  <dc:creator>Brookshear/Brylow</dc:creator>
  <cp:keywords>Computer Science</cp:keywords>
  <dc:subject>Computer Science</dc:subject>
  <cp:lastModifiedBy>Administrator</cp:lastModifiedBy>
  <cp:revision>952</cp:revision>
  <dcterms:created xsi:type="dcterms:W3CDTF">2019-11-12T14:11:02Z</dcterms:created>
  <dcterms:modified xsi:type="dcterms:W3CDTF">2019-11-12T14:56:44Z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UniqueId">
    <vt:lpwstr>682739</vt:lpwstr>
  </property>
  <property fmtid="{D5CDD505-2E9C-101B-9397-08002B2CF9AE}" pid="3" name="Offisync_ServerID">
    <vt:lpwstr>7e960520-0e88-4f05-9fa0-24079b61e486</vt:lpwstr>
  </property>
  <property fmtid="{D5CDD505-2E9C-101B-9397-08002B2CF9AE}" pid="4" name="Offisync_UpdateToken">
    <vt:lpwstr>2</vt:lpwstr>
  </property>
  <property fmtid="{D5CDD505-2E9C-101B-9397-08002B2CF9AE}" pid="5" name="Jive_VersionGuid">
    <vt:lpwstr>2e874262-9747-49d3-bf1e-677aeb587663</vt:lpwstr>
  </property>
  <property fmtid="{D5CDD505-2E9C-101B-9397-08002B2CF9AE}" pid="6" name="Offisync_ProviderInitializationData">
    <vt:lpwstr>https://neo.pearson.com</vt:lpwstr>
  </property>
  <property fmtid="{D5CDD505-2E9C-101B-9397-08002B2CF9AE}" pid="7" name="Jive_LatestUserAccountName">
    <vt:lpwstr>joel</vt:lpwstr>
  </property>
  <property fmtid="{D5CDD505-2E9C-101B-9397-08002B2CF9AE}" pid="8" name="KSOProductBuildVer">
    <vt:lpwstr>2052-11.3.0.8632</vt:lpwstr>
  </property>
</Properties>
</file>