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0"/>
  </p:notesMasterIdLst>
  <p:handoutMasterIdLst>
    <p:handoutMasterId r:id="rId71"/>
  </p:handoutMasterIdLst>
  <p:sldIdLst>
    <p:sldId id="285" r:id="rId2"/>
    <p:sldId id="1099" r:id="rId3"/>
    <p:sldId id="1100" r:id="rId4"/>
    <p:sldId id="1101" r:id="rId5"/>
    <p:sldId id="1102" r:id="rId6"/>
    <p:sldId id="1103" r:id="rId7"/>
    <p:sldId id="1104" r:id="rId8"/>
    <p:sldId id="1105" r:id="rId9"/>
    <p:sldId id="682" r:id="rId10"/>
    <p:sldId id="358" r:id="rId11"/>
    <p:sldId id="347" r:id="rId12"/>
    <p:sldId id="1148" r:id="rId13"/>
    <p:sldId id="809" r:id="rId14"/>
    <p:sldId id="1075" r:id="rId15"/>
    <p:sldId id="1106" r:id="rId16"/>
    <p:sldId id="1149" r:id="rId17"/>
    <p:sldId id="1107" r:id="rId18"/>
    <p:sldId id="1133" r:id="rId19"/>
    <p:sldId id="1109" r:id="rId20"/>
    <p:sldId id="1108" r:id="rId21"/>
    <p:sldId id="1111" r:id="rId22"/>
    <p:sldId id="1076" r:id="rId23"/>
    <p:sldId id="1150" r:id="rId24"/>
    <p:sldId id="1151" r:id="rId25"/>
    <p:sldId id="1152" r:id="rId26"/>
    <p:sldId id="1153" r:id="rId27"/>
    <p:sldId id="1112" r:id="rId28"/>
    <p:sldId id="1134" r:id="rId29"/>
    <p:sldId id="1159" r:id="rId30"/>
    <p:sldId id="1161" r:id="rId31"/>
    <p:sldId id="1160" r:id="rId32"/>
    <p:sldId id="1135" r:id="rId33"/>
    <p:sldId id="1137" r:id="rId34"/>
    <p:sldId id="1113" r:id="rId35"/>
    <p:sldId id="1130" r:id="rId36"/>
    <p:sldId id="1129" r:id="rId37"/>
    <p:sldId id="1115" r:id="rId38"/>
    <p:sldId id="1116" r:id="rId39"/>
    <p:sldId id="1117" r:id="rId40"/>
    <p:sldId id="1139" r:id="rId41"/>
    <p:sldId id="1138" r:id="rId42"/>
    <p:sldId id="1131" r:id="rId43"/>
    <p:sldId id="1119" r:id="rId44"/>
    <p:sldId id="1120" r:id="rId45"/>
    <p:sldId id="1121" r:id="rId46"/>
    <p:sldId id="1141" r:id="rId47"/>
    <p:sldId id="1140" r:id="rId48"/>
    <p:sldId id="1122" r:id="rId49"/>
    <p:sldId id="1123" r:id="rId50"/>
    <p:sldId id="1132" r:id="rId51"/>
    <p:sldId id="1124" r:id="rId52"/>
    <p:sldId id="1125" r:id="rId53"/>
    <p:sldId id="1126" r:id="rId54"/>
    <p:sldId id="1168" r:id="rId55"/>
    <p:sldId id="1169" r:id="rId56"/>
    <p:sldId id="1170" r:id="rId57"/>
    <p:sldId id="1171" r:id="rId58"/>
    <p:sldId id="1172" r:id="rId59"/>
    <p:sldId id="1173" r:id="rId60"/>
    <p:sldId id="1142" r:id="rId61"/>
    <p:sldId id="1143" r:id="rId62"/>
    <p:sldId id="1145" r:id="rId63"/>
    <p:sldId id="1147" r:id="rId64"/>
    <p:sldId id="1127" r:id="rId65"/>
    <p:sldId id="1128" r:id="rId66"/>
    <p:sldId id="670" r:id="rId67"/>
    <p:sldId id="1164" r:id="rId68"/>
    <p:sldId id="342" r:id="rId69"/>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rgbClr val="0000FF"/>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rgbClr val="0000FF"/>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rgbClr val="0000FF"/>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rgbClr val="0000FF"/>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rgbClr val="0000FF"/>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rgbClr val="0000FF"/>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rgbClr val="0000FF"/>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rgbClr val="0000FF"/>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rgbClr val="0000FF"/>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3333CC"/>
    <a:srgbClr val="D7181F"/>
    <a:srgbClr val="FFFFFF"/>
    <a:srgbClr val="CC3300"/>
    <a:srgbClr val="6600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15"/>
    <p:restoredTop sz="89265"/>
  </p:normalViewPr>
  <p:slideViewPr>
    <p:cSldViewPr showGuides="1">
      <p:cViewPr varScale="1">
        <p:scale>
          <a:sx n="76" d="100"/>
          <a:sy n="76" d="100"/>
        </p:scale>
        <p:origin x="163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577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lnSpc>
                <a:spcPct val="100000"/>
              </a:lnSpc>
              <a:defRPr sz="1200" b="0">
                <a:solidFill>
                  <a:schemeClr val="tx1"/>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805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lnSpc>
                <a:spcPct val="100000"/>
              </a:lnSpc>
              <a:defRPr sz="1200" b="0">
                <a:solidFill>
                  <a:schemeClr val="tx1"/>
                </a:solidFill>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805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lnSpc>
                <a:spcPct val="100000"/>
              </a:lnSpc>
              <a:defRPr sz="1200" b="0">
                <a:solidFill>
                  <a:schemeClr val="tx1"/>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805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solidFill>
                  <a:schemeClr val="tx1"/>
                </a:solidFill>
              </a:rPr>
              <a:t>‹#›</a:t>
            </a:fld>
            <a:endParaRPr lang="zh-CN" altLang="en-US" sz="1200" dirty="0">
              <a:solidFill>
                <a:schemeClr val="tx1"/>
              </a:solidFill>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97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lnSpc>
                <a:spcPct val="100000"/>
              </a:lnSpc>
              <a:defRPr sz="1200" b="0">
                <a:solidFill>
                  <a:schemeClr val="tx1"/>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97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lnSpc>
                <a:spcPct val="100000"/>
              </a:lnSpc>
              <a:defRPr sz="1200" b="0">
                <a:solidFill>
                  <a:schemeClr val="tx1"/>
                </a:solidFill>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2708"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897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Fifth level</a:t>
            </a:r>
          </a:p>
        </p:txBody>
      </p:sp>
      <p:sp>
        <p:nvSpPr>
          <p:cNvPr id="2897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lnSpc>
                <a:spcPct val="100000"/>
              </a:lnSpc>
              <a:defRPr sz="1200" b="0">
                <a:solidFill>
                  <a:schemeClr val="tx1"/>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97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solidFill>
                  <a:schemeClr val="tx1"/>
                </a:solidFill>
              </a:rPr>
              <a:t>‹#›</a:t>
            </a:fld>
            <a:endParaRPr lang="zh-CN" altLang="en-US" sz="1200" dirty="0">
              <a:solidFill>
                <a:schemeClr val="tx1"/>
              </a:solidFill>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solidFill>
                  <a:schemeClr val="tx1"/>
                </a:solidFill>
              </a:rPr>
              <a:t>10</a:t>
            </a:fld>
            <a:endParaRPr lang="zh-CN" altLang="en-US" sz="1200" dirty="0">
              <a:solidFill>
                <a:schemeClr val="tx1"/>
              </a:solidFill>
            </a:endParaRPr>
          </a:p>
        </p:txBody>
      </p:sp>
      <p:sp>
        <p:nvSpPr>
          <p:cNvPr id="73731" name="Rectangle 2"/>
          <p:cNvSpPr>
            <a:spLocks noGrp="1" noRot="1" noChangeAspect="1" noTextEdit="1"/>
          </p:cNvSpPr>
          <p:nvPr>
            <p:ph type="sldImg"/>
          </p:nvPr>
        </p:nvSpPr>
        <p:spPr>
          <a:xfrm>
            <a:off x="1144588" y="685800"/>
            <a:ext cx="4572000" cy="3429000"/>
          </a:xfrm>
          <a:ln/>
        </p:spPr>
      </p:sp>
      <p:sp>
        <p:nvSpPr>
          <p:cNvPr id="73732" name="Rectangle 3"/>
          <p:cNvSpPr>
            <a:spLocks noGrp="1"/>
          </p:cNvSpPr>
          <p:nvPr>
            <p:ph type="body" idx="1"/>
          </p:nvPr>
        </p:nvSpPr>
        <p:spPr>
          <a:ln/>
        </p:spPr>
        <p:txBody>
          <a:bodyPr wrap="square" lIns="91440" tIns="45720" rIns="91440" bIns="45720" anchor="t"/>
          <a:lstStyle/>
          <a:p>
            <a:pPr lvl="0" eaLnBrk="1" hangingPunct="1"/>
            <a:r>
              <a:rPr lang="en-US" altLang="zh-CN" dirty="0">
                <a:ea typeface="宋体" panose="02010600030101010101" pitchFamily="2" charset="-122"/>
              </a:rPr>
              <a:t>Content Layouts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FFFFF"/>
        </a:solidFill>
        <a:effectLst/>
      </p:bgPr>
    </p:bg>
    <p:spTree>
      <p:nvGrpSpPr>
        <p:cNvPr id="1" name=""/>
        <p:cNvGrpSpPr/>
        <p:nvPr/>
      </p:nvGrpSpPr>
      <p:grpSpPr>
        <a:xfrm>
          <a:off x="0" y="0"/>
          <a:ext cx="0" cy="0"/>
          <a:chOff x="0" y="0"/>
          <a:chExt cx="0" cy="0"/>
        </a:xfrm>
      </p:grpSpPr>
      <p:pic>
        <p:nvPicPr>
          <p:cNvPr id="20" name="Picture 163" descr="water_2"/>
          <p:cNvPicPr>
            <a:picLocks noChangeAspect="1"/>
          </p:cNvPicPr>
          <p:nvPr/>
        </p:nvPicPr>
        <p:blipFill>
          <a:blip r:embed="rId2"/>
          <a:stretch>
            <a:fillRect/>
          </a:stretch>
        </p:blipFill>
        <p:spPr>
          <a:xfrm>
            <a:off x="762000" y="914400"/>
            <a:ext cx="866775" cy="533400"/>
          </a:xfrm>
          <a:prstGeom prst="rect">
            <a:avLst/>
          </a:prstGeom>
          <a:noFill/>
          <a:ln w="9525">
            <a:noFill/>
          </a:ln>
        </p:spPr>
      </p:pic>
      <p:grpSp>
        <p:nvGrpSpPr>
          <p:cNvPr id="16" name="Group 162"/>
          <p:cNvGrpSpPr/>
          <p:nvPr/>
        </p:nvGrpSpPr>
        <p:grpSpPr>
          <a:xfrm>
            <a:off x="0" y="0"/>
            <a:ext cx="9144000" cy="3200400"/>
            <a:chOff x="0" y="0"/>
            <a:chExt cx="5760" cy="2016"/>
          </a:xfrm>
        </p:grpSpPr>
        <p:pic>
          <p:nvPicPr>
            <p:cNvPr id="2059" name="Picture 153" descr="7"/>
            <p:cNvPicPr>
              <a:picLocks noChangeAspect="1"/>
            </p:cNvPicPr>
            <p:nvPr/>
          </p:nvPicPr>
          <p:blipFill>
            <a:blip r:embed="rId3"/>
            <a:stretch>
              <a:fillRect/>
            </a:stretch>
          </p:blipFill>
          <p:spPr>
            <a:xfrm>
              <a:off x="0" y="0"/>
              <a:ext cx="5760" cy="2016"/>
            </a:xfrm>
            <a:prstGeom prst="rect">
              <a:avLst/>
            </a:prstGeom>
            <a:noFill/>
            <a:ln w="9525">
              <a:noFill/>
            </a:ln>
          </p:spPr>
        </p:pic>
        <p:pic>
          <p:nvPicPr>
            <p:cNvPr id="2060" name="Picture 140" descr="04"/>
            <p:cNvPicPr>
              <a:picLocks noChangeAspect="1"/>
            </p:cNvPicPr>
            <p:nvPr/>
          </p:nvPicPr>
          <p:blipFill>
            <a:blip r:embed="rId4"/>
            <a:stretch>
              <a:fillRect/>
            </a:stretch>
          </p:blipFill>
          <p:spPr>
            <a:xfrm>
              <a:off x="3360" y="0"/>
              <a:ext cx="858" cy="733"/>
            </a:xfrm>
            <a:prstGeom prst="rect">
              <a:avLst/>
            </a:prstGeom>
            <a:noFill/>
            <a:ln w="9525">
              <a:noFill/>
            </a:ln>
          </p:spPr>
        </p:pic>
      </p:grpSp>
      <p:sp>
        <p:nvSpPr>
          <p:cNvPr id="19" name="Text Box 14"/>
          <p:cNvSpPr txBox="1">
            <a:spLocks noChangeArrowheads="1"/>
          </p:cNvSpPr>
          <p:nvPr/>
        </p:nvSpPr>
        <p:spPr bwMode="gray">
          <a:xfrm>
            <a:off x="3505200" y="5943600"/>
            <a:ext cx="2514600" cy="457200"/>
          </a:xfrm>
          <a:prstGeom prst="rect">
            <a:avLst/>
          </a:prstGeom>
          <a:noFill/>
          <a:ln w="9525">
            <a:noFill/>
            <a:miter lim="800000"/>
          </a:ln>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D43636"/>
                </a:solidFill>
                <a:effectLst/>
                <a:uLnTx/>
                <a:uFillTx/>
                <a:latin typeface="Arial Black" panose="020B0A04020102020204" pitchFamily="34" charset="0"/>
                <a:ea typeface="宋体" panose="02010600030101010101" pitchFamily="2" charset="-122"/>
                <a:cs typeface="+mn-cs"/>
              </a:rPr>
              <a:t>L/O/G/O</a:t>
            </a:r>
          </a:p>
        </p:txBody>
      </p:sp>
      <p:pic>
        <p:nvPicPr>
          <p:cNvPr id="2050" name="Picture 159" descr="artplus_nature_naturalcity38_e"/>
          <p:cNvPicPr>
            <a:picLocks noChangeAspect="1"/>
          </p:cNvPicPr>
          <p:nvPr userDrawn="1"/>
        </p:nvPicPr>
        <p:blipFill>
          <a:blip r:embed="rId5"/>
          <a:srcRect b="11525"/>
          <a:stretch>
            <a:fillRect/>
          </a:stretch>
        </p:blipFill>
        <p:spPr>
          <a:xfrm>
            <a:off x="0" y="4214813"/>
            <a:ext cx="9180513" cy="2743200"/>
          </a:xfrm>
          <a:prstGeom prst="rect">
            <a:avLst/>
          </a:prstGeom>
          <a:noFill/>
          <a:ln w="9525">
            <a:noFill/>
          </a:ln>
        </p:spPr>
      </p:pic>
      <p:sp>
        <p:nvSpPr>
          <p:cNvPr id="3075" name="Rectangle 3"/>
          <p:cNvSpPr>
            <a:spLocks noGrp="1" noChangeArrowheads="1"/>
          </p:cNvSpPr>
          <p:nvPr>
            <p:ph type="subTitle" idx="1"/>
          </p:nvPr>
        </p:nvSpPr>
        <p:spPr>
          <a:xfrm>
            <a:off x="1066800" y="3581400"/>
            <a:ext cx="7010400" cy="381000"/>
          </a:xfrm>
        </p:spPr>
        <p:txBody>
          <a:bodyPr/>
          <a:lstStyle>
            <a:lvl1pPr marL="0" indent="0" algn="ctr">
              <a:buFont typeface="Wingdings" panose="05000000000000000000" pitchFamily="2" charset="2"/>
              <a:buNone/>
              <a:defRPr sz="2000" b="0">
                <a:solidFill>
                  <a:srgbClr val="000000"/>
                </a:solidFill>
              </a:defRPr>
            </a:lvl1pPr>
          </a:lstStyle>
          <a:p>
            <a:r>
              <a:rPr lang="zh-CN" altLang="en-US"/>
              <a:t>单击此处编辑母版副标题样式</a:t>
            </a:r>
          </a:p>
        </p:txBody>
      </p:sp>
      <p:sp>
        <p:nvSpPr>
          <p:cNvPr id="3074" name="Rectangle 2"/>
          <p:cNvSpPr>
            <a:spLocks noGrp="1" noChangeArrowheads="1"/>
          </p:cNvSpPr>
          <p:nvPr>
            <p:ph type="ctrTitle"/>
          </p:nvPr>
        </p:nvSpPr>
        <p:spPr>
          <a:xfrm>
            <a:off x="1066800" y="2514600"/>
            <a:ext cx="7010400" cy="685800"/>
          </a:xfrm>
          <a:effectLst/>
        </p:spPr>
        <p:txBody>
          <a:bodyPr/>
          <a:lstStyle>
            <a:lvl1pPr algn="ctr">
              <a:defRPr sz="4500">
                <a:latin typeface="Arial" panose="020B0604020202020204" pitchFamily="34" charset="0"/>
              </a:defRPr>
            </a:lvl1pPr>
          </a:lstStyle>
          <a:p>
            <a:r>
              <a:rPr lang="zh-CN" altLang="en-US"/>
              <a:t>单击此处编辑母版标题样式</a:t>
            </a:r>
          </a:p>
        </p:txBody>
      </p:sp>
      <p:sp>
        <p:nvSpPr>
          <p:cNvPr id="21" name="Rectangle 5"/>
          <p:cNvSpPr>
            <a:spLocks noGrp="1" noChangeArrowheads="1"/>
          </p:cNvSpPr>
          <p:nvPr>
            <p:ph type="ftr" sz="quarter" idx="3"/>
          </p:nvPr>
        </p:nvSpPr>
        <p:spPr bwMode="gray">
          <a:xfrm>
            <a:off x="76200" y="6477000"/>
            <a:ext cx="2895600" cy="304800"/>
          </a:xfrm>
          <a:prstGeom prst="rect">
            <a:avLst/>
          </a:prstGeom>
          <a:ln>
            <a:miter lim="800000"/>
          </a:ln>
        </p:spPr>
        <p:txBody>
          <a:bodyPr vert="horz" wrap="square" lIns="91440" tIns="45720" rIns="91440" bIns="45720" numCol="1" anchor="t" anchorCtr="0" compatLnSpc="1"/>
          <a:lstStyle>
            <a:lvl1pPr algn="l">
              <a:defRPr sz="1700">
                <a:solidFill>
                  <a:srgbClr val="000000"/>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7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Rectangle 154"/>
          <p:cNvSpPr>
            <a:spLocks noGrp="1" noChangeArrowheads="1"/>
          </p:cNvSpPr>
          <p:nvPr>
            <p:ph type="dt" sz="quarter" idx="2"/>
          </p:nvPr>
        </p:nvSpPr>
        <p:spPr bwMode="auto">
          <a:xfrm>
            <a:off x="6324600" y="6477000"/>
            <a:ext cx="2133600" cy="244475"/>
          </a:xfrm>
          <a:prstGeom prst="rect">
            <a:avLst/>
          </a:prstGeom>
          <a:ln>
            <a:miter lim="800000"/>
          </a:ln>
        </p:spPr>
        <p:txBody>
          <a:bodyPr vert="horz" wrap="square" lIns="91440" tIns="45720" rIns="91440" bIns="45720" numCol="1" anchor="t" anchorCtr="0" compatLnSpc="1"/>
          <a:lstStyle>
            <a:lvl1pPr algn="ctr">
              <a:defRPr sz="1400" b="0">
                <a:solidFill>
                  <a:schemeClr val="tx1"/>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 name="Rectangle 155"/>
          <p:cNvSpPr>
            <a:spLocks noGrp="1" noChangeArrowheads="1"/>
          </p:cNvSpPr>
          <p:nvPr>
            <p:ph type="sldNum" sz="quarter" idx="4"/>
          </p:nvPr>
        </p:nvSpPr>
        <p:spPr bwMode="auto">
          <a:xfrm>
            <a:off x="8534400" y="6477000"/>
            <a:ext cx="457200" cy="244475"/>
          </a:xfrm>
          <a:prstGeom prst="rect">
            <a:avLst/>
          </a:prstGeom>
          <a:ln>
            <a:miter lim="800000"/>
          </a:ln>
        </p:spPr>
        <p:txBody>
          <a:bodyPr vert="horz" wrap="square" lIns="91440" tIns="45720" rIns="91440" bIns="45720" numCol="1" anchor="t" anchorCtr="0" compatLnSpc="1"/>
          <a:lstStyle/>
          <a:p>
            <a:pPr algn="ctr" eaLnBrk="1" hangingPunct="1">
              <a:buNone/>
            </a:pPr>
            <a:fld id="{9A0DB2DC-4C9A-4742-B13C-FB6460FD3503}" type="slidenum">
              <a:rPr lang="zh-CN" altLang="en-US" sz="1400" dirty="0"/>
              <a:t>‹#›</a:t>
            </a:fld>
            <a:endParaRPr lang="zh-CN" altLang="en-US" sz="1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1" i="0" u="none" strike="noStrike" kern="1200" cap="none" spc="0" normalizeH="0" baseline="0" noProof="0">
              <a:ln>
                <a:noFill/>
              </a:ln>
              <a:solidFill>
                <a:schemeClr val="bg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hangingPunct="1">
              <a:buNone/>
            </a:pPr>
            <a:fld id="{9A0DB2DC-4C9A-4742-B13C-FB6460FD3503}" type="slidenum">
              <a:rPr lang="zh-CN" altLang="en-US" dirty="0"/>
              <a:t>‹#›</a:t>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1300" y="350838"/>
            <a:ext cx="2095500" cy="59737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0" y="350838"/>
            <a:ext cx="6134100" cy="59737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1" i="0" u="none" strike="noStrike" kern="1200" cap="none" spc="0" normalizeH="0" baseline="0" noProof="0">
              <a:ln>
                <a:noFill/>
              </a:ln>
              <a:solidFill>
                <a:schemeClr val="bg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hangingPunct="1">
              <a:buNone/>
            </a:pPr>
            <a:fld id="{9A0DB2DC-4C9A-4742-B13C-FB6460FD3503}" type="slidenum">
              <a:rPr lang="zh-CN" altLang="en-US" dirty="0"/>
              <a:t>‹#›</a:t>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1" i="0" u="none" strike="noStrike" kern="1200" cap="none" spc="0" normalizeH="0" baseline="0" noProof="0">
              <a:ln>
                <a:noFill/>
              </a:ln>
              <a:solidFill>
                <a:schemeClr val="bg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hangingPunct="1">
              <a:buNone/>
            </a:pPr>
            <a:fld id="{9A0DB2DC-4C9A-4742-B13C-FB6460FD3503}" type="slidenum">
              <a:rPr lang="zh-CN" altLang="en-US" dirty="0"/>
              <a:t>‹#›</a:t>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1" i="0" u="none" strike="noStrike" kern="1200" cap="none" spc="0" normalizeH="0" baseline="0" noProof="0">
              <a:ln>
                <a:noFill/>
              </a:ln>
              <a:solidFill>
                <a:schemeClr val="bg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hangingPunct="1">
              <a:buNone/>
            </a:pPr>
            <a:fld id="{9A0DB2DC-4C9A-4742-B13C-FB6460FD3503}" type="slidenum">
              <a:rPr lang="zh-CN" altLang="en-US" dirty="0"/>
              <a:t>‹#›</a:t>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2192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0" y="12192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1" i="0" u="none" strike="noStrike" kern="1200" cap="none" spc="0" normalizeH="0" baseline="0" noProof="0">
              <a:ln>
                <a:noFill/>
              </a:ln>
              <a:solidFill>
                <a:schemeClr val="bg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hangingPunct="1">
              <a:buNone/>
            </a:pPr>
            <a:fld id="{9A0DB2DC-4C9A-4742-B13C-FB6460FD3503}" type="slidenum">
              <a:rPr lang="zh-CN" altLang="en-US" dirty="0"/>
              <a:t>‹#›</a:t>
            </a:fld>
            <a:endParaRPr lang="zh-CN" altLang="en-US" dirty="0">
              <a:latin typeface="Arial" panose="020B0604020202020204" pitchFamily="34" charset="0"/>
            </a:endParaRPr>
          </a:p>
        </p:txBody>
      </p:sp>
      <p:sp>
        <p:nvSpPr>
          <p:cNvPr id="7" name="页脚占位符 6"/>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1" i="0" u="none" strike="noStrike" kern="1200" cap="none" spc="0" normalizeH="0" baseline="0" noProof="0">
              <a:ln>
                <a:noFill/>
              </a:ln>
              <a:solidFill>
                <a:schemeClr val="bg1"/>
              </a:solidFill>
              <a:effectLst/>
              <a:uLnTx/>
              <a:uFillTx/>
              <a:latin typeface="Verdana" panose="020B060403050404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lstStyle/>
          <a:p>
            <a:pPr lvl="0" eaLnBrk="1" hangingPunct="1">
              <a:buNone/>
            </a:pPr>
            <a:fld id="{9A0DB2DC-4C9A-4742-B13C-FB6460FD3503}" type="slidenum">
              <a:rPr lang="zh-CN" altLang="en-US" dirty="0"/>
              <a:t>‹#›</a:t>
            </a:fld>
            <a:endParaRPr lang="zh-CN" altLang="en-US" dirty="0">
              <a:latin typeface="Arial" panose="020B0604020202020204" pitchFamily="34" charset="0"/>
            </a:endParaRPr>
          </a:p>
        </p:txBody>
      </p:sp>
      <p:sp>
        <p:nvSpPr>
          <p:cNvPr id="9" name="页脚占位符 8"/>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1" i="0" u="none" strike="noStrike" kern="1200" cap="none" spc="0" normalizeH="0" baseline="0" noProof="0">
              <a:ln>
                <a:noFill/>
              </a:ln>
              <a:solidFill>
                <a:schemeClr val="bg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lstStyle/>
          <a:p>
            <a:pPr lvl="0" eaLnBrk="1" hangingPunct="1">
              <a:buNone/>
            </a:pPr>
            <a:fld id="{9A0DB2DC-4C9A-4742-B13C-FB6460FD3503}" type="slidenum">
              <a:rPr lang="zh-CN" altLang="en-US" dirty="0"/>
              <a:t>‹#›</a:t>
            </a:fld>
            <a:endParaRPr lang="zh-CN" altLang="en-US" dirty="0">
              <a:latin typeface="Arial" panose="020B0604020202020204" pitchFamily="34" charset="0"/>
            </a:endParaRPr>
          </a:p>
        </p:txBody>
      </p:sp>
      <p:sp>
        <p:nvSpPr>
          <p:cNvPr id="5" name="页脚占位符 4"/>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1" i="0" u="none" strike="noStrike" kern="1200" cap="none" spc="0" normalizeH="0" baseline="0" noProof="0">
              <a:ln>
                <a:noFill/>
              </a:ln>
              <a:solidFill>
                <a:schemeClr val="bg1"/>
              </a:solidFill>
              <a:effectLst/>
              <a:uLnTx/>
              <a:uFillTx/>
              <a:latin typeface="Verdana" panose="020B060403050404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lstStyle/>
          <a:p>
            <a:pPr lvl="0" eaLnBrk="1" hangingPunct="1">
              <a:buNone/>
            </a:pPr>
            <a:fld id="{9A0DB2DC-4C9A-4742-B13C-FB6460FD3503}" type="slidenum">
              <a:rPr lang="zh-CN" altLang="en-US" dirty="0"/>
              <a:t>‹#›</a:t>
            </a:fld>
            <a:endParaRPr lang="zh-CN" altLang="en-US" dirty="0">
              <a:latin typeface="Arial" panose="020B0604020202020204" pitchFamily="34" charset="0"/>
            </a:endParaRPr>
          </a:p>
        </p:txBody>
      </p:sp>
      <p:sp>
        <p:nvSpPr>
          <p:cNvPr id="4" name="页脚占位符 3"/>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1" i="0" u="none" strike="noStrike" kern="1200" cap="none" spc="0" normalizeH="0" baseline="0" noProof="0">
              <a:ln>
                <a:noFill/>
              </a:ln>
              <a:solidFill>
                <a:schemeClr val="bg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hangingPunct="1">
              <a:buNone/>
            </a:pPr>
            <a:fld id="{9A0DB2DC-4C9A-4742-B13C-FB6460FD3503}" type="slidenum">
              <a:rPr lang="zh-CN" altLang="en-US" dirty="0"/>
              <a:t>‹#›</a:t>
            </a:fld>
            <a:endParaRPr lang="zh-CN" altLang="en-US" dirty="0">
              <a:latin typeface="Arial" panose="020B0604020202020204" pitchFamily="34" charset="0"/>
            </a:endParaRPr>
          </a:p>
        </p:txBody>
      </p:sp>
      <p:sp>
        <p:nvSpPr>
          <p:cNvPr id="7" name="页脚占位符 6"/>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1" i="0" u="none" strike="noStrike" kern="1200" cap="none" spc="0" normalizeH="0" baseline="0" noProof="0">
              <a:ln>
                <a:noFill/>
              </a:ln>
              <a:solidFill>
                <a:schemeClr val="bg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hangingPunct="1">
              <a:buNone/>
            </a:pPr>
            <a:fld id="{9A0DB2DC-4C9A-4742-B13C-FB6460FD3503}" type="slidenum">
              <a:rPr lang="zh-CN" altLang="en-US" dirty="0"/>
              <a:t>‹#›</a:t>
            </a:fld>
            <a:endParaRPr lang="zh-CN" altLang="en-US" dirty="0">
              <a:latin typeface="Arial" panose="020B0604020202020204" pitchFamily="34" charset="0"/>
            </a:endParaRPr>
          </a:p>
        </p:txBody>
      </p:sp>
      <p:sp>
        <p:nvSpPr>
          <p:cNvPr id="7" name="页脚占位符 6"/>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165"/>
          <p:cNvGrpSpPr/>
          <p:nvPr/>
        </p:nvGrpSpPr>
        <p:grpSpPr>
          <a:xfrm>
            <a:off x="0" y="-26987"/>
            <a:ext cx="9144000" cy="1943100"/>
            <a:chOff x="0" y="0"/>
            <a:chExt cx="5760" cy="1224"/>
          </a:xfrm>
        </p:grpSpPr>
        <p:pic>
          <p:nvPicPr>
            <p:cNvPr id="1036" name="Picture 149" descr="4_1"/>
            <p:cNvPicPr>
              <a:picLocks noChangeAspect="1"/>
            </p:cNvPicPr>
            <p:nvPr/>
          </p:nvPicPr>
          <p:blipFill>
            <a:blip r:embed="rId13"/>
            <a:stretch>
              <a:fillRect/>
            </a:stretch>
          </p:blipFill>
          <p:spPr>
            <a:xfrm>
              <a:off x="0" y="0"/>
              <a:ext cx="5760" cy="1224"/>
            </a:xfrm>
            <a:prstGeom prst="rect">
              <a:avLst/>
            </a:prstGeom>
            <a:noFill/>
            <a:ln w="9525">
              <a:noFill/>
            </a:ln>
          </p:spPr>
        </p:pic>
        <p:pic>
          <p:nvPicPr>
            <p:cNvPr id="1037" name="Picture 153" descr="6"/>
            <p:cNvPicPr>
              <a:picLocks noChangeAspect="1"/>
            </p:cNvPicPr>
            <p:nvPr/>
          </p:nvPicPr>
          <p:blipFill>
            <a:blip r:embed="rId14"/>
            <a:stretch>
              <a:fillRect/>
            </a:stretch>
          </p:blipFill>
          <p:spPr>
            <a:xfrm>
              <a:off x="5094" y="0"/>
              <a:ext cx="666" cy="846"/>
            </a:xfrm>
            <a:prstGeom prst="rect">
              <a:avLst/>
            </a:prstGeom>
            <a:noFill/>
            <a:ln w="9525">
              <a:noFill/>
            </a:ln>
          </p:spPr>
        </p:pic>
        <p:pic>
          <p:nvPicPr>
            <p:cNvPr id="1038" name="Picture 158" descr="123"/>
            <p:cNvPicPr>
              <a:picLocks noChangeAspect="1"/>
            </p:cNvPicPr>
            <p:nvPr/>
          </p:nvPicPr>
          <p:blipFill>
            <a:blip r:embed="rId15"/>
            <a:stretch>
              <a:fillRect/>
            </a:stretch>
          </p:blipFill>
          <p:spPr>
            <a:xfrm rot="930090">
              <a:off x="48" y="96"/>
              <a:ext cx="543" cy="524"/>
            </a:xfrm>
            <a:prstGeom prst="rect">
              <a:avLst/>
            </a:prstGeom>
            <a:noFill/>
            <a:ln w="9525">
              <a:noFill/>
            </a:ln>
          </p:spPr>
        </p:pic>
      </p:grpSp>
      <p:sp>
        <p:nvSpPr>
          <p:cNvPr id="1188" name="Rectangle 164"/>
          <p:cNvSpPr>
            <a:spLocks noChangeArrowheads="1"/>
          </p:cNvSpPr>
          <p:nvPr/>
        </p:nvSpPr>
        <p:spPr bwMode="gray">
          <a:xfrm>
            <a:off x="0" y="6553200"/>
            <a:ext cx="9144000" cy="304800"/>
          </a:xfrm>
          <a:prstGeom prst="rect">
            <a:avLst/>
          </a:prstGeom>
          <a:gradFill rotWithShape="1">
            <a:gsLst>
              <a:gs pos="0">
                <a:schemeClr val="hlink"/>
              </a:gs>
              <a:gs pos="100000">
                <a:schemeClr val="hlink">
                  <a:gamma/>
                  <a:shade val="69804"/>
                  <a:invGamma/>
                </a:schemeClr>
              </a:gs>
            </a:gsLst>
            <a:lin ang="0" scaled="1"/>
          </a:gradFill>
          <a:ln w="9525">
            <a:noFill/>
            <a:miter lim="800000"/>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4"/>
          <p:cNvSpPr>
            <a:spLocks noGrp="1" noChangeArrowheads="1"/>
          </p:cNvSpPr>
          <p:nvPr>
            <p:ph type="dt" sz="half" idx="2"/>
          </p:nvPr>
        </p:nvSpPr>
        <p:spPr bwMode="gray">
          <a:xfrm>
            <a:off x="4114800" y="6537325"/>
            <a:ext cx="2133600" cy="244475"/>
          </a:xfrm>
          <a:prstGeom prst="rect">
            <a:avLst/>
          </a:prstGeom>
          <a:noFill/>
          <a:ln w="9525">
            <a:noFill/>
            <a:miter lim="800000"/>
          </a:ln>
          <a:effectLst/>
        </p:spPr>
        <p:txBody>
          <a:bodyPr vert="horz" wrap="square" lIns="91440" tIns="45720" rIns="91440" bIns="45720" numCol="1" anchor="t" anchorCtr="0" compatLnSpc="1"/>
          <a:lstStyle>
            <a:lvl1pPr algn="r" eaLnBrk="1" hangingPunct="1">
              <a:lnSpc>
                <a:spcPct val="100000"/>
              </a:lnSpc>
              <a:defRPr sz="1000" b="1">
                <a:solidFill>
                  <a:schemeClr val="bg1"/>
                </a:solidFill>
                <a:latin typeface="Verdan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1" i="0" u="none" strike="noStrike" kern="1200" cap="none" spc="0" normalizeH="0" baseline="0" noProof="0">
              <a:ln>
                <a:noFill/>
              </a:ln>
              <a:solidFill>
                <a:schemeClr val="bg1"/>
              </a:solidFill>
              <a:effectLst/>
              <a:uLnTx/>
              <a:uFillTx/>
              <a:latin typeface="Verdana" panose="020B060403050404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gray">
          <a:xfrm>
            <a:off x="304800" y="6537325"/>
            <a:ext cx="533400" cy="244475"/>
          </a:xfrm>
          <a:prstGeom prst="rect">
            <a:avLst/>
          </a:prstGeom>
          <a:noFill/>
          <a:ln w="9525">
            <a:noFill/>
            <a:miter lim="800000"/>
          </a:ln>
          <a:effectLst/>
        </p:spPr>
        <p:txBody>
          <a:bodyPr vert="horz" wrap="square" lIns="91440" tIns="45720" rIns="91440" bIns="45720" numCol="1" anchor="t" anchorCtr="0" compatLnSpc="1"/>
          <a:lstStyle>
            <a:lvl1pPr>
              <a:defRPr sz="1000">
                <a:solidFill>
                  <a:schemeClr val="bg1"/>
                </a:solidFill>
                <a:latin typeface="Verdana" panose="020B0604030504040204" pitchFamily="34" charset="0"/>
              </a:defRPr>
            </a:lvl1pPr>
          </a:lstStyle>
          <a:p>
            <a:pPr lvl="0" eaLnBrk="1" hangingPunct="1">
              <a:buNone/>
            </a:pPr>
            <a:fld id="{9A0DB2DC-4C9A-4742-B13C-FB6460FD3503}" type="slidenum">
              <a:rPr lang="zh-CN" altLang="en-US" dirty="0"/>
              <a:t>‹#›</a:t>
            </a:fld>
            <a:endParaRPr lang="zh-CN" altLang="en-US" dirty="0">
              <a:latin typeface="Arial" panose="020B0604020202020204" pitchFamily="34" charset="0"/>
            </a:endParaRPr>
          </a:p>
        </p:txBody>
      </p:sp>
      <p:sp>
        <p:nvSpPr>
          <p:cNvPr id="3" name="Line 135"/>
          <p:cNvSpPr>
            <a:spLocks noChangeShapeType="1"/>
          </p:cNvSpPr>
          <p:nvPr/>
        </p:nvSpPr>
        <p:spPr bwMode="white">
          <a:xfrm>
            <a:off x="9525" y="5967413"/>
            <a:ext cx="641350" cy="0"/>
          </a:xfrm>
          <a:prstGeom prst="line">
            <a:avLst/>
          </a:prstGeom>
          <a:noFill/>
          <a:ln w="12700">
            <a:solidFill>
              <a:srgbClr val="FFFFFF"/>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endParaRPr>
          </a:p>
        </p:txBody>
      </p:sp>
      <p:sp>
        <p:nvSpPr>
          <p:cNvPr id="1031" name="Rectangle 2"/>
          <p:cNvSpPr>
            <a:spLocks noGrp="1" noChangeArrowheads="1"/>
          </p:cNvSpPr>
          <p:nvPr>
            <p:ph type="title"/>
          </p:nvPr>
        </p:nvSpPr>
        <p:spPr bwMode="gray">
          <a:xfrm>
            <a:off x="838200" y="350838"/>
            <a:ext cx="7239000" cy="563563"/>
          </a:xfrm>
          <a:prstGeom prst="rect">
            <a:avLst/>
          </a:prstGeom>
          <a:noFill/>
          <a:ln w="9525">
            <a:noFill/>
            <a:miter lim="800000"/>
          </a:ln>
          <a:effectLst>
            <a:outerShdw dist="28398" dir="1593903" algn="ctr" rotWithShape="0">
              <a:schemeClr val="bg1">
                <a:alpha val="50000"/>
              </a:schemeClr>
            </a:outerShdw>
          </a:effectLst>
        </p:spPr>
        <p:txBody>
          <a:bodyPr vert="horz" wrap="square" lIns="91440" tIns="45720" rIns="91440" bIns="45720" numCol="1" anchor="ctr" anchorCtr="0" compatLnSpc="1"/>
          <a:lstStyle/>
          <a:p>
            <a:pPr lvl="0"/>
            <a:r>
              <a:rPr lang="zh-CN" altLang="en-US" dirty="0"/>
              <a:t>单击此处编辑母版标题样式</a:t>
            </a:r>
          </a:p>
        </p:txBody>
      </p:sp>
      <p:sp>
        <p:nvSpPr>
          <p:cNvPr id="1183" name="Rectangle 159"/>
          <p:cNvSpPr>
            <a:spLocks noGrp="1" noChangeArrowheads="1"/>
          </p:cNvSpPr>
          <p:nvPr>
            <p:ph type="ftr" sz="quarter" idx="3"/>
          </p:nvPr>
        </p:nvSpPr>
        <p:spPr bwMode="gray">
          <a:xfrm>
            <a:off x="914400" y="6537325"/>
            <a:ext cx="2895600" cy="244475"/>
          </a:xfrm>
          <a:prstGeom prst="rect">
            <a:avLst/>
          </a:prstGeom>
          <a:noFill/>
          <a:ln w="9525">
            <a:noFill/>
            <a:miter lim="800000"/>
          </a:ln>
          <a:effectLst/>
        </p:spPr>
        <p:txBody>
          <a:bodyPr vert="horz" wrap="square" lIns="91440" tIns="45720" rIns="91440" bIns="45720" numCol="1" anchor="t" anchorCtr="0" compatLnSpc="1"/>
          <a:lstStyle>
            <a:lvl1pPr algn="ctr" eaLnBrk="1" hangingPunct="1">
              <a:lnSpc>
                <a:spcPct val="100000"/>
              </a:lnSpc>
              <a:defRPr sz="1400" b="0">
                <a:solidFill>
                  <a:schemeClr val="bg1"/>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pic>
        <p:nvPicPr>
          <p:cNvPr id="1033" name="Picture 15"/>
          <p:cNvPicPr>
            <a:picLocks noChangeAspect="1"/>
          </p:cNvPicPr>
          <p:nvPr userDrawn="1"/>
        </p:nvPicPr>
        <p:blipFill>
          <a:blip r:embed="rId16"/>
          <a:stretch>
            <a:fillRect/>
          </a:stretch>
        </p:blipFill>
        <p:spPr>
          <a:xfrm>
            <a:off x="0" y="1989138"/>
            <a:ext cx="9144000" cy="4578350"/>
          </a:xfrm>
          <a:prstGeom prst="rect">
            <a:avLst/>
          </a:prstGeom>
          <a:noFill/>
          <a:ln w="9525">
            <a:noFill/>
          </a:ln>
        </p:spPr>
      </p:pic>
      <p:sp>
        <p:nvSpPr>
          <p:cNvPr id="1034" name="TextBox 12"/>
          <p:cNvSpPr txBox="1">
            <a:spLocks noChangeArrowheads="1"/>
          </p:cNvSpPr>
          <p:nvPr/>
        </p:nvSpPr>
        <p:spPr bwMode="auto">
          <a:xfrm>
            <a:off x="7667625" y="6127750"/>
            <a:ext cx="1225550" cy="396875"/>
          </a:xfrm>
          <a:prstGeom prst="rect">
            <a:avLst/>
          </a:prstGeom>
          <a:noFill/>
          <a:ln w="9525">
            <a:noFill/>
            <a:miter lim="800000"/>
          </a:ln>
        </p:spPr>
        <p:txBody>
          <a:bodyPr>
            <a:spAutoFit/>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rgbClr val="00B050"/>
                </a:solidFill>
                <a:effectLst/>
                <a:uLnTx/>
                <a:uFillTx/>
                <a:latin typeface="仿宋_GB2312" pitchFamily="49" charset="-122"/>
                <a:ea typeface="仿宋_GB2312" pitchFamily="49" charset="-122"/>
                <a:cs typeface="+mn-cs"/>
              </a:rPr>
              <a:t>软件学院</a:t>
            </a:r>
          </a:p>
        </p:txBody>
      </p:sp>
      <p:sp>
        <p:nvSpPr>
          <p:cNvPr id="1035" name="Rectangle 3"/>
          <p:cNvSpPr>
            <a:spLocks noGrp="1"/>
          </p:cNvSpPr>
          <p:nvPr>
            <p:ph type="body" idx="1"/>
          </p:nvPr>
        </p:nvSpPr>
        <p:spPr>
          <a:xfrm>
            <a:off x="304800" y="1219200"/>
            <a:ext cx="8382000" cy="51054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algn="l" rtl="0" eaLnBrk="0" fontAlgn="base" hangingPunct="0">
        <a:spcBef>
          <a:spcPct val="0"/>
        </a:spcBef>
        <a:spcAft>
          <a:spcPct val="0"/>
        </a:spcAft>
        <a:defRPr sz="3200" b="1">
          <a:solidFill>
            <a:srgbClr val="000000"/>
          </a:solidFill>
          <a:latin typeface="+mj-lt"/>
          <a:ea typeface="+mj-ea"/>
          <a:cs typeface="+mj-cs"/>
        </a:defRPr>
      </a:lvl1pPr>
      <a:lvl2pPr algn="l" rtl="0" eaLnBrk="0" fontAlgn="base" hangingPunct="0">
        <a:spcBef>
          <a:spcPct val="0"/>
        </a:spcBef>
        <a:spcAft>
          <a:spcPct val="0"/>
        </a:spcAft>
        <a:defRPr sz="3200" b="1">
          <a:solidFill>
            <a:srgbClr val="000000"/>
          </a:solidFill>
          <a:latin typeface="Verdana" panose="020B0604030504040204" pitchFamily="34" charset="0"/>
        </a:defRPr>
      </a:lvl2pPr>
      <a:lvl3pPr algn="l" rtl="0" eaLnBrk="0" fontAlgn="base" hangingPunct="0">
        <a:spcBef>
          <a:spcPct val="0"/>
        </a:spcBef>
        <a:spcAft>
          <a:spcPct val="0"/>
        </a:spcAft>
        <a:defRPr sz="3200" b="1">
          <a:solidFill>
            <a:srgbClr val="000000"/>
          </a:solidFill>
          <a:latin typeface="Verdana" panose="020B0604030504040204" pitchFamily="34" charset="0"/>
        </a:defRPr>
      </a:lvl3pPr>
      <a:lvl4pPr algn="l" rtl="0" eaLnBrk="0" fontAlgn="base" hangingPunct="0">
        <a:spcBef>
          <a:spcPct val="0"/>
        </a:spcBef>
        <a:spcAft>
          <a:spcPct val="0"/>
        </a:spcAft>
        <a:defRPr sz="3200" b="1">
          <a:solidFill>
            <a:srgbClr val="000000"/>
          </a:solidFill>
          <a:latin typeface="Verdana" panose="020B0604030504040204" pitchFamily="34" charset="0"/>
        </a:defRPr>
      </a:lvl4pPr>
      <a:lvl5pPr algn="l" rtl="0" eaLnBrk="0" fontAlgn="base" hangingPunct="0">
        <a:spcBef>
          <a:spcPct val="0"/>
        </a:spcBef>
        <a:spcAft>
          <a:spcPct val="0"/>
        </a:spcAft>
        <a:defRPr sz="3200" b="1">
          <a:solidFill>
            <a:srgbClr val="000000"/>
          </a:solidFill>
          <a:latin typeface="Verdana" panose="020B0604030504040204" pitchFamily="34" charset="0"/>
        </a:defRPr>
      </a:lvl5pPr>
      <a:lvl6pPr marL="457200" algn="l" rtl="0" fontAlgn="base">
        <a:spcBef>
          <a:spcPct val="0"/>
        </a:spcBef>
        <a:spcAft>
          <a:spcPct val="0"/>
        </a:spcAft>
        <a:defRPr sz="3200" b="1">
          <a:solidFill>
            <a:srgbClr val="000000"/>
          </a:solidFill>
          <a:latin typeface="Verdana" panose="020B0604030504040204" pitchFamily="34" charset="0"/>
        </a:defRPr>
      </a:lvl6pPr>
      <a:lvl7pPr marL="914400" algn="l" rtl="0" fontAlgn="base">
        <a:spcBef>
          <a:spcPct val="0"/>
        </a:spcBef>
        <a:spcAft>
          <a:spcPct val="0"/>
        </a:spcAft>
        <a:defRPr sz="3200" b="1">
          <a:solidFill>
            <a:srgbClr val="000000"/>
          </a:solidFill>
          <a:latin typeface="Verdana" panose="020B0604030504040204" pitchFamily="34" charset="0"/>
        </a:defRPr>
      </a:lvl7pPr>
      <a:lvl8pPr marL="1371600" algn="l" rtl="0" fontAlgn="base">
        <a:spcBef>
          <a:spcPct val="0"/>
        </a:spcBef>
        <a:spcAft>
          <a:spcPct val="0"/>
        </a:spcAft>
        <a:defRPr sz="3200" b="1">
          <a:solidFill>
            <a:srgbClr val="000000"/>
          </a:solidFill>
          <a:latin typeface="Verdana" panose="020B0604030504040204" pitchFamily="34" charset="0"/>
        </a:defRPr>
      </a:lvl8pPr>
      <a:lvl9pPr marL="1828800" algn="l" rtl="0" fontAlgn="base">
        <a:spcBef>
          <a:spcPct val="0"/>
        </a:spcBef>
        <a:spcAft>
          <a:spcPct val="0"/>
        </a:spcAft>
        <a:defRPr sz="3200" b="1">
          <a:solidFill>
            <a:srgbClr val="000000"/>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hlink"/>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Arial" panose="020B0604020202020204" pitchFamily="34" charset="0"/>
        </a:defRPr>
      </a:lvl6pPr>
      <a:lvl7pPr marL="2971800" indent="-228600" algn="l" rtl="0" fontAlgn="base">
        <a:spcBef>
          <a:spcPct val="20000"/>
        </a:spcBef>
        <a:spcAft>
          <a:spcPct val="0"/>
        </a:spcAft>
        <a:buChar char="»"/>
        <a:defRPr sz="2000">
          <a:solidFill>
            <a:schemeClr val="tx1"/>
          </a:solidFill>
          <a:latin typeface="Arial" panose="020B0604020202020204" pitchFamily="34" charset="0"/>
        </a:defRPr>
      </a:lvl7pPr>
      <a:lvl8pPr marL="3429000" indent="-228600" algn="l" rtl="0" fontAlgn="base">
        <a:spcBef>
          <a:spcPct val="20000"/>
        </a:spcBef>
        <a:spcAft>
          <a:spcPct val="0"/>
        </a:spcAft>
        <a:buChar char="»"/>
        <a:defRPr sz="2000">
          <a:solidFill>
            <a:schemeClr val="tx1"/>
          </a:solidFill>
          <a:latin typeface="Arial" panose="020B0604020202020204" pitchFamily="34" charset="0"/>
        </a:defRPr>
      </a:lvl8pPr>
      <a:lvl9pPr marL="3886200" indent="-228600" algn="l" rtl="0" fontAlgn="base">
        <a:spcBef>
          <a:spcPct val="20000"/>
        </a:spcBef>
        <a:spcAft>
          <a:spcPct val="0"/>
        </a:spcAft>
        <a:buChar char="»"/>
        <a:defRPr sz="2000">
          <a:solidFill>
            <a:schemeClr val="tx1"/>
          </a:solidFill>
          <a:latin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5"/>
          <p:cNvSpPr>
            <a:spLocks noGrp="1" noChangeArrowheads="1"/>
          </p:cNvSpPr>
          <p:nvPr>
            <p:ph type="ctrTitle"/>
          </p:nvPr>
        </p:nvSpPr>
        <p:spPr>
          <a:xfrm>
            <a:off x="1042988" y="2133600"/>
            <a:ext cx="7010400" cy="1284288"/>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j-cs"/>
              </a:rPr>
              <a:t>第五章 数据库完整性</a:t>
            </a:r>
            <a:endParaRPr kumimoji="0" lang="en-US" altLang="zh-CN" sz="3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j-cs"/>
            </a:endParaRPr>
          </a:p>
        </p:txBody>
      </p:sp>
      <p:sp>
        <p:nvSpPr>
          <p:cNvPr id="3075" name="Rectangle 26"/>
          <p:cNvSpPr>
            <a:spLocks noGrp="1"/>
          </p:cNvSpPr>
          <p:nvPr>
            <p:ph type="subTitle" idx="1"/>
          </p:nvPr>
        </p:nvSpPr>
        <p:spPr>
          <a:xfrm>
            <a:off x="1042988" y="4581525"/>
            <a:ext cx="7010400" cy="1008063"/>
          </a:xfrm>
          <a:ln/>
        </p:spPr>
        <p:txBody>
          <a:bodyPr vert="horz" wrap="square" lIns="91440" tIns="45720" rIns="91440" bIns="45720" anchor="t"/>
          <a:lstStyle/>
          <a:p>
            <a:pPr eaLnBrk="1" hangingPunct="1">
              <a:lnSpc>
                <a:spcPct val="80000"/>
              </a:lnSpc>
              <a:buSzTx/>
            </a:pPr>
            <a:r>
              <a:rPr lang="zh-CN" altLang="en-US" sz="2800" b="1" dirty="0">
                <a:solidFill>
                  <a:srgbClr val="000000"/>
                </a:solidFill>
                <a:latin typeface="+mn-lt"/>
                <a:ea typeface="宋体" panose="02010600030101010101" pitchFamily="2" charset="-122"/>
                <a:cs typeface="+mn-cs"/>
              </a:rPr>
              <a:t>马  丽</a:t>
            </a:r>
            <a:endParaRPr lang="en-US" altLang="zh-CN" sz="2800" b="1" dirty="0">
              <a:solidFill>
                <a:srgbClr val="000000"/>
              </a:solidFill>
              <a:latin typeface="+mn-lt"/>
              <a:ea typeface="宋体" panose="02010600030101010101" pitchFamily="2" charset="-122"/>
              <a:cs typeface="+mn-cs"/>
            </a:endParaRPr>
          </a:p>
          <a:p>
            <a:pPr eaLnBrk="1" hangingPunct="1">
              <a:lnSpc>
                <a:spcPct val="80000"/>
              </a:lnSpc>
              <a:buSzTx/>
            </a:pPr>
            <a:r>
              <a:rPr lang="en-US" altLang="zh-CN" sz="2800" b="1" dirty="0">
                <a:solidFill>
                  <a:srgbClr val="000000"/>
                </a:solidFill>
                <a:latin typeface="+mn-lt"/>
                <a:ea typeface="宋体" panose="02010600030101010101" pitchFamily="2" charset="-122"/>
                <a:cs typeface="+mn-cs"/>
              </a:rPr>
              <a:t>malixnc@126.com</a:t>
            </a:r>
            <a:endParaRPr lang="zh-CN" altLang="en-US" sz="2800" b="1" dirty="0">
              <a:solidFill>
                <a:srgbClr val="000000"/>
              </a:solidFill>
              <a:latin typeface="+mn-lt"/>
              <a:ea typeface="宋体" panose="02010600030101010101" pitchFamily="2" charset="-122"/>
              <a:cs typeface="+mn-cs"/>
            </a:endParaRPr>
          </a:p>
        </p:txBody>
      </p:sp>
      <p:sp>
        <p:nvSpPr>
          <p:cNvPr id="3076" name="Rectangle 27"/>
          <p:cNvSpPr/>
          <p:nvPr/>
        </p:nvSpPr>
        <p:spPr>
          <a:xfrm>
            <a:off x="4140200" y="5805488"/>
            <a:ext cx="1368425" cy="504825"/>
          </a:xfrm>
          <a:prstGeom prst="rect">
            <a:avLst/>
          </a:prstGeom>
          <a:solidFill>
            <a:schemeClr val="bg1"/>
          </a:solidFill>
          <a:ln w="9525">
            <a:noFill/>
          </a:ln>
        </p:spPr>
        <p:txBody>
          <a:bodyPr wrap="none" anchor="ctr"/>
          <a:lstStyle/>
          <a:p>
            <a:pPr algn="r" eaLnBrk="1" hangingPunct="1"/>
            <a:endParaRPr lang="zh-CN" altLang="en-US" dirty="0">
              <a:solidFill>
                <a:schemeClr val="tx1"/>
              </a:solidFill>
              <a:latin typeface="Arial" panose="020B0604020202020204"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987675" y="620713"/>
            <a:ext cx="2592388" cy="563563"/>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a:ln>
                  <a:noFill/>
                </a:ln>
                <a:solidFill>
                  <a:srgbClr val="000000"/>
                </a:solidFill>
                <a:effectLst/>
                <a:uLnTx/>
                <a:uFillTx/>
                <a:latin typeface="+mj-lt"/>
                <a:ea typeface="宋体" panose="02010600030101010101" pitchFamily="2" charset="-122"/>
                <a:cs typeface="+mj-cs"/>
              </a:rPr>
              <a:t>教 学 目 标</a:t>
            </a:r>
          </a:p>
        </p:txBody>
      </p:sp>
      <p:grpSp>
        <p:nvGrpSpPr>
          <p:cNvPr id="12291" name="Group 38"/>
          <p:cNvGrpSpPr/>
          <p:nvPr/>
        </p:nvGrpSpPr>
        <p:grpSpPr>
          <a:xfrm>
            <a:off x="684213" y="1484313"/>
            <a:ext cx="7488237" cy="4824412"/>
            <a:chOff x="431" y="1333"/>
            <a:chExt cx="4717" cy="2415"/>
          </a:xfrm>
        </p:grpSpPr>
        <p:sp>
          <p:nvSpPr>
            <p:cNvPr id="12292" name="AutoShape 3"/>
            <p:cNvSpPr/>
            <p:nvPr/>
          </p:nvSpPr>
          <p:spPr>
            <a:xfrm>
              <a:off x="1474" y="2830"/>
              <a:ext cx="3674" cy="918"/>
            </a:xfrm>
            <a:prstGeom prst="roundRect">
              <a:avLst>
                <a:gd name="adj" fmla="val 8014"/>
              </a:avLst>
            </a:prstGeom>
            <a:solidFill>
              <a:srgbClr val="F8F8F8"/>
            </a:solidFill>
            <a:ln w="9525" cap="flat" cmpd="sng">
              <a:solidFill>
                <a:schemeClr val="accent1"/>
              </a:solidFill>
              <a:prstDash val="solid"/>
              <a:headEnd type="none" w="med" len="med"/>
              <a:tailEnd type="none" w="med" len="med"/>
            </a:ln>
          </p:spPr>
          <p:txBody>
            <a:bodyPr wrap="none" anchor="ctr"/>
            <a:lstStyle/>
            <a:p>
              <a:pPr algn="r" eaLnBrk="1" hangingPunct="1"/>
              <a:endParaRPr lang="zh-CN" altLang="en-US" sz="2400" dirty="0">
                <a:solidFill>
                  <a:schemeClr val="tx1"/>
                </a:solidFill>
                <a:latin typeface="Arial" panose="020B0604020202020204" pitchFamily="34" charset="0"/>
              </a:endParaRPr>
            </a:p>
          </p:txBody>
        </p:sp>
        <p:grpSp>
          <p:nvGrpSpPr>
            <p:cNvPr id="12293" name="Group 21"/>
            <p:cNvGrpSpPr/>
            <p:nvPr/>
          </p:nvGrpSpPr>
          <p:grpSpPr>
            <a:xfrm>
              <a:off x="1656" y="3003"/>
              <a:ext cx="136" cy="136"/>
              <a:chOff x="2928" y="2208"/>
              <a:chExt cx="262" cy="262"/>
            </a:xfrm>
          </p:grpSpPr>
          <p:sp>
            <p:nvSpPr>
              <p:cNvPr id="14371" name="Oval 22"/>
              <p:cNvSpPr>
                <a:spLocks noChangeArrowheads="1"/>
              </p:cNvSpPr>
              <p:nvPr/>
            </p:nvSpPr>
            <p:spPr bwMode="gray">
              <a:xfrm>
                <a:off x="2936" y="2210"/>
                <a:ext cx="262" cy="262"/>
              </a:xfrm>
              <a:prstGeom prst="ellipse">
                <a:avLst/>
              </a:prstGeom>
              <a:gradFill rotWithShape="1">
                <a:gsLst>
                  <a:gs pos="0">
                    <a:srgbClr val="C0C6D3"/>
                  </a:gs>
                  <a:gs pos="100000">
                    <a:srgbClr val="223864"/>
                  </a:gs>
                </a:gsLst>
                <a:lin ang="2700000" scaled="1"/>
              </a:gradFill>
              <a:ln w="12700">
                <a:solidFill>
                  <a:srgbClr val="F8F8F8"/>
                </a:solidFill>
                <a:round/>
              </a:ln>
              <a:effectLst>
                <a:outerShdw dist="35921" dir="2700000" algn="ctr" rotWithShape="0">
                  <a:srgbClr val="1C1C1C">
                    <a:alpha val="50000"/>
                  </a:srgbClr>
                </a:outerShdw>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791" name="Oval 23"/>
              <p:cNvSpPr>
                <a:spLocks noChangeArrowheads="1"/>
              </p:cNvSpPr>
              <p:nvPr/>
            </p:nvSpPr>
            <p:spPr bwMode="gray">
              <a:xfrm>
                <a:off x="2949" y="2230"/>
                <a:ext cx="222" cy="219"/>
              </a:xfrm>
              <a:prstGeom prst="ellipse">
                <a:avLst/>
              </a:prstGeom>
              <a:gradFill rotWithShape="1">
                <a:gsLst>
                  <a:gs pos="0">
                    <a:schemeClr val="accent1"/>
                  </a:gs>
                  <a:gs pos="100000">
                    <a:schemeClr val="accent1">
                      <a:gamma/>
                      <a:tint val="63529"/>
                      <a:invGamma/>
                    </a:schemeClr>
                  </a:gs>
                </a:gsLst>
                <a:lin ang="2700000" scaled="1"/>
              </a:gradFill>
              <a:ln w="12700">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2294" name="Rectangle 37"/>
            <p:cNvSpPr/>
            <p:nvPr/>
          </p:nvSpPr>
          <p:spPr>
            <a:xfrm>
              <a:off x="492" y="2972"/>
              <a:ext cx="256" cy="601"/>
            </a:xfrm>
            <a:prstGeom prst="rect">
              <a:avLst/>
            </a:prstGeom>
            <a:noFill/>
            <a:ln w="9525">
              <a:noFill/>
            </a:ln>
          </p:spPr>
          <p:txBody>
            <a:bodyPr>
              <a:spAutoFit/>
            </a:bodyPr>
            <a:lstStyle/>
            <a:p>
              <a:pPr eaLnBrk="1" hangingPunct="1"/>
              <a:r>
                <a:rPr lang="zh-CN" altLang="en-US" sz="2400" b="1" dirty="0">
                  <a:solidFill>
                    <a:srgbClr val="D43636"/>
                  </a:solidFill>
                  <a:latin typeface="Arial" panose="020B0604020202020204" pitchFamily="34" charset="0"/>
                  <a:cs typeface="Arial" panose="020B0604020202020204" pitchFamily="34" charset="0"/>
                </a:rPr>
                <a:t>难   点</a:t>
              </a:r>
              <a:endParaRPr lang="zh-CN" altLang="en-US" sz="2400" b="1" dirty="0">
                <a:solidFill>
                  <a:srgbClr val="D43636"/>
                </a:solidFill>
                <a:latin typeface="Arial" panose="020B0604020202020204" pitchFamily="34" charset="0"/>
                <a:ea typeface="Arial" panose="020B0604020202020204" pitchFamily="34" charset="0"/>
              </a:endParaRPr>
            </a:p>
          </p:txBody>
        </p:sp>
        <p:sp>
          <p:nvSpPr>
            <p:cNvPr id="12295" name="AutoShape 39"/>
            <p:cNvSpPr/>
            <p:nvPr/>
          </p:nvSpPr>
          <p:spPr>
            <a:xfrm>
              <a:off x="431" y="2886"/>
              <a:ext cx="408" cy="806"/>
            </a:xfrm>
            <a:prstGeom prst="roundRect">
              <a:avLst>
                <a:gd name="adj" fmla="val 16667"/>
              </a:avLst>
            </a:prstGeom>
            <a:noFill/>
            <a:ln w="28575" cap="flat" cmpd="sng">
              <a:solidFill>
                <a:schemeClr val="accent1"/>
              </a:solidFill>
              <a:prstDash val="solid"/>
              <a:headEnd type="none" w="med" len="med"/>
              <a:tailEnd type="none" w="med" len="med"/>
            </a:ln>
          </p:spPr>
          <p:txBody>
            <a:bodyPr wrap="none" anchor="ctr"/>
            <a:lstStyle/>
            <a:p>
              <a:pPr algn="r" eaLnBrk="1" hangingPunct="1"/>
              <a:endParaRPr lang="zh-CN" altLang="en-US" sz="2400" dirty="0">
                <a:solidFill>
                  <a:schemeClr val="tx1"/>
                </a:solidFill>
                <a:latin typeface="Arial" panose="020B0604020202020204" pitchFamily="34" charset="0"/>
              </a:endParaRPr>
            </a:p>
          </p:txBody>
        </p:sp>
        <p:sp>
          <p:nvSpPr>
            <p:cNvPr id="12296" name="AutoShape 13"/>
            <p:cNvSpPr/>
            <p:nvPr/>
          </p:nvSpPr>
          <p:spPr>
            <a:xfrm>
              <a:off x="1474" y="1333"/>
              <a:ext cx="3674" cy="1406"/>
            </a:xfrm>
            <a:prstGeom prst="roundRect">
              <a:avLst>
                <a:gd name="adj" fmla="val 8014"/>
              </a:avLst>
            </a:prstGeom>
            <a:solidFill>
              <a:srgbClr val="F8F8F8"/>
            </a:solidFill>
            <a:ln w="9525" cap="flat" cmpd="sng">
              <a:solidFill>
                <a:schemeClr val="accent2"/>
              </a:solidFill>
              <a:prstDash val="solid"/>
              <a:headEnd type="none" w="med" len="med"/>
              <a:tailEnd type="none" w="med" len="med"/>
            </a:ln>
          </p:spPr>
          <p:txBody>
            <a:bodyPr wrap="none" anchor="ctr"/>
            <a:lstStyle/>
            <a:p>
              <a:pPr algn="r" eaLnBrk="1" hangingPunct="1"/>
              <a:endParaRPr lang="zh-CN" altLang="en-US" sz="2400" dirty="0">
                <a:solidFill>
                  <a:schemeClr val="tx1"/>
                </a:solidFill>
                <a:latin typeface="Arial" panose="020B0604020202020204" pitchFamily="34" charset="0"/>
              </a:endParaRPr>
            </a:p>
          </p:txBody>
        </p:sp>
        <p:sp>
          <p:nvSpPr>
            <p:cNvPr id="12297" name="AutoShape 28"/>
            <p:cNvSpPr/>
            <p:nvPr/>
          </p:nvSpPr>
          <p:spPr>
            <a:xfrm>
              <a:off x="1574" y="1452"/>
              <a:ext cx="3451" cy="372"/>
            </a:xfrm>
            <a:prstGeom prst="roundRect">
              <a:avLst>
                <a:gd name="adj" fmla="val 50000"/>
              </a:avLst>
            </a:prstGeom>
            <a:solidFill>
              <a:schemeClr val="accent2">
                <a:alpha val="50195"/>
              </a:schemeClr>
            </a:solidFill>
            <a:ln w="57150">
              <a:noFill/>
            </a:ln>
          </p:spPr>
          <p:txBody>
            <a:bodyPr wrap="none" anchor="ctr"/>
            <a:lstStyle/>
            <a:p>
              <a:pPr algn="r" eaLnBrk="1" hangingPunct="1"/>
              <a:endParaRPr lang="zh-CN" altLang="en-US" sz="2400" dirty="0">
                <a:solidFill>
                  <a:schemeClr val="tx1"/>
                </a:solidFill>
                <a:latin typeface="Arial" panose="020B0604020202020204" pitchFamily="34" charset="0"/>
              </a:endParaRPr>
            </a:p>
          </p:txBody>
        </p:sp>
        <p:sp>
          <p:nvSpPr>
            <p:cNvPr id="12298" name="Rectangle 31"/>
            <p:cNvSpPr/>
            <p:nvPr/>
          </p:nvSpPr>
          <p:spPr>
            <a:xfrm>
              <a:off x="1655" y="1529"/>
              <a:ext cx="2836" cy="213"/>
            </a:xfrm>
            <a:prstGeom prst="rect">
              <a:avLst/>
            </a:prstGeom>
            <a:noFill/>
            <a:ln w="9525">
              <a:noFill/>
            </a:ln>
          </p:spPr>
          <p:txBody>
            <a:bodyPr>
              <a:spAutoFit/>
            </a:bodyPr>
            <a:lstStyle/>
            <a:p>
              <a:pPr eaLnBrk="1" hangingPunct="1">
                <a:lnSpc>
                  <a:spcPct val="90000"/>
                </a:lnSpc>
              </a:pPr>
              <a:r>
                <a:rPr lang="zh-CN" altLang="en-US" sz="2400" b="1" dirty="0">
                  <a:solidFill>
                    <a:srgbClr val="000000"/>
                  </a:solidFill>
                  <a:latin typeface="Arial" panose="020B0604020202020204" pitchFamily="34" charset="0"/>
                  <a:cs typeface="Arial" panose="020B0604020202020204" pitchFamily="34" charset="0"/>
                </a:rPr>
                <a:t>   了解触发器的应用场景</a:t>
              </a:r>
              <a:endParaRPr lang="zh-CN" altLang="en-US" sz="2400" b="1" dirty="0">
                <a:solidFill>
                  <a:srgbClr val="000000"/>
                </a:solidFill>
                <a:latin typeface="Arial" panose="020B0604020202020204" pitchFamily="34" charset="0"/>
                <a:ea typeface="Arial" panose="020B0604020202020204" pitchFamily="34" charset="0"/>
              </a:endParaRPr>
            </a:p>
          </p:txBody>
        </p:sp>
        <p:sp>
          <p:nvSpPr>
            <p:cNvPr id="12299" name="Rectangle 36"/>
            <p:cNvSpPr/>
            <p:nvPr/>
          </p:nvSpPr>
          <p:spPr>
            <a:xfrm>
              <a:off x="476" y="1741"/>
              <a:ext cx="318" cy="601"/>
            </a:xfrm>
            <a:prstGeom prst="rect">
              <a:avLst/>
            </a:prstGeom>
            <a:noFill/>
            <a:ln w="9525">
              <a:noFill/>
            </a:ln>
          </p:spPr>
          <p:txBody>
            <a:bodyPr>
              <a:spAutoFit/>
            </a:bodyPr>
            <a:lstStyle/>
            <a:p>
              <a:pPr eaLnBrk="1" hangingPunct="1"/>
              <a:r>
                <a:rPr lang="zh-CN" altLang="en-US" sz="2400" b="1" dirty="0">
                  <a:solidFill>
                    <a:srgbClr val="D43636"/>
                  </a:solidFill>
                  <a:latin typeface="Arial" panose="020B0604020202020204" pitchFamily="34" charset="0"/>
                  <a:cs typeface="Arial" panose="020B0604020202020204" pitchFamily="34" charset="0"/>
                </a:rPr>
                <a:t>重</a:t>
              </a:r>
              <a:endParaRPr lang="en-US" altLang="zh-CN" sz="2400" b="1" dirty="0">
                <a:solidFill>
                  <a:srgbClr val="D43636"/>
                </a:solidFill>
                <a:latin typeface="Arial" panose="020B0604020202020204" pitchFamily="34" charset="0"/>
                <a:cs typeface="Arial" panose="020B0604020202020204" pitchFamily="34" charset="0"/>
              </a:endParaRPr>
            </a:p>
            <a:p>
              <a:pPr eaLnBrk="1" hangingPunct="1"/>
              <a:endParaRPr lang="en-US" altLang="zh-CN" sz="2400" b="1" dirty="0">
                <a:solidFill>
                  <a:srgbClr val="D43636"/>
                </a:solidFill>
                <a:latin typeface="Arial" panose="020B0604020202020204" pitchFamily="34" charset="0"/>
                <a:cs typeface="Arial" panose="020B0604020202020204" pitchFamily="34" charset="0"/>
              </a:endParaRPr>
            </a:p>
            <a:p>
              <a:pPr eaLnBrk="1" hangingPunct="1"/>
              <a:r>
                <a:rPr lang="zh-CN" altLang="en-US" sz="2400" b="1" dirty="0">
                  <a:solidFill>
                    <a:srgbClr val="D43636"/>
                  </a:solidFill>
                  <a:latin typeface="Arial" panose="020B0604020202020204" pitchFamily="34" charset="0"/>
                  <a:cs typeface="Arial" panose="020B0604020202020204" pitchFamily="34" charset="0"/>
                </a:rPr>
                <a:t>点</a:t>
              </a:r>
              <a:endParaRPr lang="zh-CN" altLang="en-US" sz="2400" b="1" dirty="0">
                <a:solidFill>
                  <a:srgbClr val="D43636"/>
                </a:solidFill>
                <a:latin typeface="Arial" panose="020B0604020202020204" pitchFamily="34" charset="0"/>
                <a:ea typeface="Arial" panose="020B0604020202020204" pitchFamily="34" charset="0"/>
              </a:endParaRPr>
            </a:p>
          </p:txBody>
        </p:sp>
        <p:sp>
          <p:nvSpPr>
            <p:cNvPr id="12300" name="AutoShape 38"/>
            <p:cNvSpPr/>
            <p:nvPr/>
          </p:nvSpPr>
          <p:spPr>
            <a:xfrm>
              <a:off x="431" y="1651"/>
              <a:ext cx="408" cy="816"/>
            </a:xfrm>
            <a:prstGeom prst="roundRect">
              <a:avLst>
                <a:gd name="adj" fmla="val 16667"/>
              </a:avLst>
            </a:prstGeom>
            <a:noFill/>
            <a:ln w="28575" cap="flat" cmpd="sng">
              <a:solidFill>
                <a:schemeClr val="accent2"/>
              </a:solidFill>
              <a:prstDash val="solid"/>
              <a:headEnd type="none" w="med" len="med"/>
              <a:tailEnd type="none" w="med" len="med"/>
            </a:ln>
          </p:spPr>
          <p:txBody>
            <a:bodyPr wrap="none" anchor="ctr"/>
            <a:lstStyle/>
            <a:p>
              <a:pPr algn="r" eaLnBrk="1" hangingPunct="1"/>
              <a:endParaRPr lang="zh-CN" altLang="en-US" sz="2400" dirty="0">
                <a:solidFill>
                  <a:schemeClr val="tx1"/>
                </a:solidFill>
                <a:latin typeface="Arial" panose="020B0604020202020204" pitchFamily="34" charset="0"/>
              </a:endParaRPr>
            </a:p>
          </p:txBody>
        </p:sp>
        <p:sp>
          <p:nvSpPr>
            <p:cNvPr id="12301" name="AutoShape 28"/>
            <p:cNvSpPr/>
            <p:nvPr/>
          </p:nvSpPr>
          <p:spPr>
            <a:xfrm>
              <a:off x="1565" y="1877"/>
              <a:ext cx="3460" cy="372"/>
            </a:xfrm>
            <a:prstGeom prst="roundRect">
              <a:avLst>
                <a:gd name="adj" fmla="val 50000"/>
              </a:avLst>
            </a:prstGeom>
            <a:solidFill>
              <a:schemeClr val="accent2">
                <a:alpha val="50195"/>
              </a:schemeClr>
            </a:solidFill>
            <a:ln w="57150">
              <a:noFill/>
            </a:ln>
          </p:spPr>
          <p:txBody>
            <a:bodyPr wrap="none" anchor="ctr"/>
            <a:lstStyle/>
            <a:p>
              <a:pPr algn="r" eaLnBrk="1" hangingPunct="1"/>
              <a:endParaRPr lang="zh-CN" altLang="en-US" sz="2400" dirty="0">
                <a:solidFill>
                  <a:schemeClr val="tx1"/>
                </a:solidFill>
                <a:latin typeface="Arial" panose="020B0604020202020204" pitchFamily="34" charset="0"/>
              </a:endParaRPr>
            </a:p>
          </p:txBody>
        </p:sp>
        <p:sp>
          <p:nvSpPr>
            <p:cNvPr id="12302" name="Rectangle 31"/>
            <p:cNvSpPr/>
            <p:nvPr/>
          </p:nvSpPr>
          <p:spPr>
            <a:xfrm>
              <a:off x="1699" y="1938"/>
              <a:ext cx="3131" cy="213"/>
            </a:xfrm>
            <a:prstGeom prst="rect">
              <a:avLst/>
            </a:prstGeom>
            <a:noFill/>
            <a:ln w="9525">
              <a:noFill/>
            </a:ln>
          </p:spPr>
          <p:txBody>
            <a:bodyPr>
              <a:spAutoFit/>
            </a:bodyPr>
            <a:lstStyle/>
            <a:p>
              <a:pPr eaLnBrk="1" hangingPunct="1">
                <a:lnSpc>
                  <a:spcPct val="90000"/>
                </a:lnSpc>
              </a:pPr>
              <a:r>
                <a:rPr lang="zh-CN" altLang="en-US" sz="2400" b="1" dirty="0">
                  <a:solidFill>
                    <a:schemeClr val="tx1"/>
                  </a:solidFill>
                  <a:latin typeface="Arial" panose="020B0604020202020204" pitchFamily="34" charset="0"/>
                </a:rPr>
                <a:t>   </a:t>
              </a:r>
              <a:r>
                <a:rPr lang="zh-CN" altLang="en-US" sz="2400" b="1" dirty="0">
                  <a:solidFill>
                    <a:srgbClr val="000000"/>
                  </a:solidFill>
                  <a:latin typeface="Arial" panose="020B0604020202020204" pitchFamily="34" charset="0"/>
                  <a:cs typeface="Arial" panose="020B0604020202020204" pitchFamily="34" charset="0"/>
                </a:rPr>
                <a:t>掌握触发器的定义语法</a:t>
              </a:r>
              <a:endParaRPr lang="zh-CN" altLang="en-US" sz="2400" b="1" dirty="0">
                <a:solidFill>
                  <a:srgbClr val="000000"/>
                </a:solidFill>
                <a:latin typeface="Arial" panose="020B0604020202020204" pitchFamily="34" charset="0"/>
                <a:ea typeface="Arial" panose="020B0604020202020204" pitchFamily="34" charset="0"/>
              </a:endParaRPr>
            </a:p>
          </p:txBody>
        </p:sp>
        <p:sp>
          <p:nvSpPr>
            <p:cNvPr id="12303" name="AutoShape 28"/>
            <p:cNvSpPr/>
            <p:nvPr/>
          </p:nvSpPr>
          <p:spPr>
            <a:xfrm>
              <a:off x="1565" y="2286"/>
              <a:ext cx="3460" cy="371"/>
            </a:xfrm>
            <a:prstGeom prst="roundRect">
              <a:avLst>
                <a:gd name="adj" fmla="val 50000"/>
              </a:avLst>
            </a:prstGeom>
            <a:solidFill>
              <a:schemeClr val="accent2">
                <a:alpha val="50195"/>
              </a:schemeClr>
            </a:solidFill>
            <a:ln w="57150">
              <a:noFill/>
            </a:ln>
          </p:spPr>
          <p:txBody>
            <a:bodyPr wrap="none" anchor="ctr"/>
            <a:lstStyle/>
            <a:p>
              <a:pPr algn="r" eaLnBrk="1" hangingPunct="1"/>
              <a:endParaRPr lang="zh-CN" altLang="en-US" sz="2400" dirty="0">
                <a:solidFill>
                  <a:schemeClr val="tx1"/>
                </a:solidFill>
                <a:latin typeface="Arial" panose="020B0604020202020204" pitchFamily="34" charset="0"/>
              </a:endParaRPr>
            </a:p>
          </p:txBody>
        </p:sp>
        <p:sp>
          <p:nvSpPr>
            <p:cNvPr id="12304" name="Rectangle 31"/>
            <p:cNvSpPr/>
            <p:nvPr/>
          </p:nvSpPr>
          <p:spPr>
            <a:xfrm>
              <a:off x="1706" y="2342"/>
              <a:ext cx="3079" cy="213"/>
            </a:xfrm>
            <a:prstGeom prst="rect">
              <a:avLst/>
            </a:prstGeom>
            <a:noFill/>
            <a:ln w="9525">
              <a:noFill/>
            </a:ln>
          </p:spPr>
          <p:txBody>
            <a:bodyPr>
              <a:spAutoFit/>
            </a:bodyPr>
            <a:lstStyle/>
            <a:p>
              <a:pPr eaLnBrk="1" hangingPunct="1">
                <a:lnSpc>
                  <a:spcPct val="90000"/>
                </a:lnSpc>
              </a:pPr>
              <a:r>
                <a:rPr lang="zh-CN" altLang="en-US" sz="2400" b="1" dirty="0">
                  <a:solidFill>
                    <a:srgbClr val="000000"/>
                  </a:solidFill>
                  <a:latin typeface="Arial" panose="020B0604020202020204" pitchFamily="34" charset="0"/>
                  <a:cs typeface="Arial" panose="020B0604020202020204" pitchFamily="34" charset="0"/>
                </a:rPr>
                <a:t>   理解激活触发器的次序</a:t>
              </a:r>
              <a:endParaRPr lang="zh-CN" altLang="en-US" sz="2400" b="1" dirty="0">
                <a:solidFill>
                  <a:srgbClr val="000000"/>
                </a:solidFill>
                <a:latin typeface="Arial" panose="020B0604020202020204" pitchFamily="34" charset="0"/>
                <a:ea typeface="Arial" panose="020B0604020202020204" pitchFamily="34" charset="0"/>
              </a:endParaRPr>
            </a:p>
          </p:txBody>
        </p:sp>
        <p:sp>
          <p:nvSpPr>
            <p:cNvPr id="40" name="AutoShape 16"/>
            <p:cNvSpPr>
              <a:spLocks noChangeArrowheads="1"/>
            </p:cNvSpPr>
            <p:nvPr/>
          </p:nvSpPr>
          <p:spPr bwMode="blackGray">
            <a:xfrm rot="10806395" flipH="1" flipV="1">
              <a:off x="840" y="1788"/>
              <a:ext cx="634" cy="476"/>
            </a:xfrm>
            <a:prstGeom prst="rightArrow">
              <a:avLst>
                <a:gd name="adj1" fmla="val 46509"/>
                <a:gd name="adj2" fmla="val 42052"/>
              </a:avLst>
            </a:prstGeom>
            <a:gradFill rotWithShape="1">
              <a:gsLst>
                <a:gs pos="0">
                  <a:schemeClr val="accent2">
                    <a:gamma/>
                    <a:tint val="0"/>
                    <a:invGamma/>
                    <a:alpha val="0"/>
                  </a:schemeClr>
                </a:gs>
                <a:gs pos="100000">
                  <a:schemeClr val="accent2"/>
                </a:gs>
              </a:gsLst>
              <a:lin ang="0" scaled="1"/>
            </a:gradFill>
            <a:ln w="9525" algn="ctr">
              <a:noFill/>
              <a:miter lim="800000"/>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2306" name="Group 21"/>
            <p:cNvGrpSpPr/>
            <p:nvPr/>
          </p:nvGrpSpPr>
          <p:grpSpPr>
            <a:xfrm>
              <a:off x="1669" y="1968"/>
              <a:ext cx="138" cy="136"/>
              <a:chOff x="2928" y="2208"/>
              <a:chExt cx="262" cy="262"/>
            </a:xfrm>
          </p:grpSpPr>
          <p:sp>
            <p:nvSpPr>
              <p:cNvPr id="14369" name="Oval 22"/>
              <p:cNvSpPr>
                <a:spLocks noChangeArrowheads="1"/>
              </p:cNvSpPr>
              <p:nvPr/>
            </p:nvSpPr>
            <p:spPr bwMode="gray">
              <a:xfrm>
                <a:off x="2928" y="2208"/>
                <a:ext cx="262" cy="262"/>
              </a:xfrm>
              <a:prstGeom prst="ellipse">
                <a:avLst/>
              </a:prstGeom>
              <a:gradFill rotWithShape="1">
                <a:gsLst>
                  <a:gs pos="0">
                    <a:srgbClr val="C0C6D3"/>
                  </a:gs>
                  <a:gs pos="100000">
                    <a:srgbClr val="223864"/>
                  </a:gs>
                </a:gsLst>
                <a:lin ang="2700000" scaled="1"/>
              </a:gradFill>
              <a:ln w="12700">
                <a:solidFill>
                  <a:srgbClr val="F8F8F8"/>
                </a:solidFill>
                <a:round/>
              </a:ln>
              <a:effectLst>
                <a:outerShdw dist="35921" dir="2700000" algn="ctr" rotWithShape="0">
                  <a:srgbClr val="1C1C1C">
                    <a:alpha val="50000"/>
                  </a:srgbClr>
                </a:outerShdw>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 name="Oval 23"/>
              <p:cNvSpPr>
                <a:spLocks noChangeArrowheads="1"/>
              </p:cNvSpPr>
              <p:nvPr/>
            </p:nvSpPr>
            <p:spPr bwMode="gray">
              <a:xfrm>
                <a:off x="2949" y="2229"/>
                <a:ext cx="218" cy="219"/>
              </a:xfrm>
              <a:prstGeom prst="ellipse">
                <a:avLst/>
              </a:prstGeom>
              <a:solidFill>
                <a:schemeClr val="accent2">
                  <a:lumMod val="60000"/>
                  <a:lumOff val="40000"/>
                </a:schemeClr>
              </a:solidFill>
              <a:ln w="12700">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grpSp>
        <p:grpSp>
          <p:nvGrpSpPr>
            <p:cNvPr id="12307" name="Group 21"/>
            <p:cNvGrpSpPr/>
            <p:nvPr/>
          </p:nvGrpSpPr>
          <p:grpSpPr>
            <a:xfrm>
              <a:off x="1669" y="2377"/>
              <a:ext cx="138" cy="136"/>
              <a:chOff x="2928" y="2208"/>
              <a:chExt cx="262" cy="262"/>
            </a:xfrm>
          </p:grpSpPr>
          <p:sp>
            <p:nvSpPr>
              <p:cNvPr id="14367" name="Oval 22"/>
              <p:cNvSpPr>
                <a:spLocks noChangeArrowheads="1"/>
              </p:cNvSpPr>
              <p:nvPr/>
            </p:nvSpPr>
            <p:spPr bwMode="gray">
              <a:xfrm>
                <a:off x="2928" y="2221"/>
                <a:ext cx="262" cy="262"/>
              </a:xfrm>
              <a:prstGeom prst="ellipse">
                <a:avLst/>
              </a:prstGeom>
              <a:gradFill rotWithShape="1">
                <a:gsLst>
                  <a:gs pos="0">
                    <a:srgbClr val="C0C6D3"/>
                  </a:gs>
                  <a:gs pos="100000">
                    <a:srgbClr val="223864"/>
                  </a:gs>
                </a:gsLst>
                <a:lin ang="2700000" scaled="1"/>
              </a:gradFill>
              <a:ln w="12700">
                <a:solidFill>
                  <a:srgbClr val="F8F8F8"/>
                </a:solidFill>
                <a:round/>
              </a:ln>
              <a:effectLst>
                <a:outerShdw dist="35921" dir="2700000" algn="ctr" rotWithShape="0">
                  <a:srgbClr val="1C1C1C">
                    <a:alpha val="50000"/>
                  </a:srgbClr>
                </a:outerShdw>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 name="Oval 23"/>
              <p:cNvSpPr>
                <a:spLocks noChangeArrowheads="1"/>
              </p:cNvSpPr>
              <p:nvPr/>
            </p:nvSpPr>
            <p:spPr bwMode="gray">
              <a:xfrm>
                <a:off x="2949" y="2230"/>
                <a:ext cx="218" cy="219"/>
              </a:xfrm>
              <a:prstGeom prst="ellipse">
                <a:avLst/>
              </a:prstGeom>
              <a:solidFill>
                <a:schemeClr val="accent2">
                  <a:lumMod val="60000"/>
                  <a:lumOff val="40000"/>
                </a:schemeClr>
              </a:solidFill>
              <a:ln w="12700">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grpSp>
        <p:grpSp>
          <p:nvGrpSpPr>
            <p:cNvPr id="12308" name="Group 21"/>
            <p:cNvGrpSpPr/>
            <p:nvPr/>
          </p:nvGrpSpPr>
          <p:grpSpPr>
            <a:xfrm>
              <a:off x="1669" y="1560"/>
              <a:ext cx="138" cy="136"/>
              <a:chOff x="2928" y="2208"/>
              <a:chExt cx="262" cy="262"/>
            </a:xfrm>
          </p:grpSpPr>
          <p:sp>
            <p:nvSpPr>
              <p:cNvPr id="14365" name="Oval 22"/>
              <p:cNvSpPr>
                <a:spLocks noChangeArrowheads="1"/>
              </p:cNvSpPr>
              <p:nvPr/>
            </p:nvSpPr>
            <p:spPr bwMode="gray">
              <a:xfrm>
                <a:off x="2928" y="2210"/>
                <a:ext cx="262" cy="262"/>
              </a:xfrm>
              <a:prstGeom prst="ellipse">
                <a:avLst/>
              </a:prstGeom>
              <a:gradFill rotWithShape="1">
                <a:gsLst>
                  <a:gs pos="0">
                    <a:srgbClr val="C0C6D3"/>
                  </a:gs>
                  <a:gs pos="100000">
                    <a:srgbClr val="223864"/>
                  </a:gs>
                </a:gsLst>
                <a:lin ang="2700000" scaled="1"/>
              </a:gradFill>
              <a:ln w="12700">
                <a:solidFill>
                  <a:srgbClr val="F8F8F8"/>
                </a:solidFill>
                <a:round/>
              </a:ln>
              <a:effectLst>
                <a:outerShdw dist="35921" dir="2700000" algn="ctr" rotWithShape="0">
                  <a:srgbClr val="1C1C1C">
                    <a:alpha val="50000"/>
                  </a:srgbClr>
                </a:outerShdw>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9" name="Oval 23"/>
              <p:cNvSpPr>
                <a:spLocks noChangeArrowheads="1"/>
              </p:cNvSpPr>
              <p:nvPr/>
            </p:nvSpPr>
            <p:spPr bwMode="gray">
              <a:xfrm>
                <a:off x="2949" y="2230"/>
                <a:ext cx="218" cy="219"/>
              </a:xfrm>
              <a:prstGeom prst="ellipse">
                <a:avLst/>
              </a:prstGeom>
              <a:solidFill>
                <a:schemeClr val="accent2">
                  <a:lumMod val="60000"/>
                  <a:lumOff val="40000"/>
                </a:schemeClr>
              </a:solidFill>
              <a:ln w="12700">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grpSp>
        <p:sp>
          <p:nvSpPr>
            <p:cNvPr id="50" name="AutoShape 28"/>
            <p:cNvSpPr>
              <a:spLocks noChangeArrowheads="1"/>
            </p:cNvSpPr>
            <p:nvPr/>
          </p:nvSpPr>
          <p:spPr bwMode="gray">
            <a:xfrm>
              <a:off x="1565" y="2912"/>
              <a:ext cx="3492" cy="372"/>
            </a:xfrm>
            <a:prstGeom prst="roundRect">
              <a:avLst>
                <a:gd name="adj" fmla="val 50000"/>
              </a:avLst>
            </a:prstGeom>
            <a:solidFill>
              <a:schemeClr val="accent1">
                <a:lumMod val="60000"/>
                <a:lumOff val="40000"/>
                <a:alpha val="50000"/>
              </a:schemeClr>
            </a:solidFill>
            <a:ln w="57150" algn="ctr">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10" name="Rectangle 31"/>
            <p:cNvSpPr/>
            <p:nvPr/>
          </p:nvSpPr>
          <p:spPr>
            <a:xfrm>
              <a:off x="1656" y="2997"/>
              <a:ext cx="3311" cy="213"/>
            </a:xfrm>
            <a:prstGeom prst="rect">
              <a:avLst/>
            </a:prstGeom>
            <a:noFill/>
            <a:ln w="9525">
              <a:noFill/>
            </a:ln>
          </p:spPr>
          <p:txBody>
            <a:bodyPr>
              <a:spAutoFit/>
            </a:bodyPr>
            <a:lstStyle/>
            <a:p>
              <a:pPr eaLnBrk="1" hangingPunct="1">
                <a:lnSpc>
                  <a:spcPct val="90000"/>
                </a:lnSpc>
              </a:pPr>
              <a:r>
                <a:rPr lang="zh-CN" altLang="en-US" sz="2400" b="1" dirty="0">
                  <a:solidFill>
                    <a:srgbClr val="000000"/>
                  </a:solidFill>
                  <a:latin typeface="Arial" panose="020B0604020202020204" pitchFamily="34" charset="0"/>
                  <a:cs typeface="Arial" panose="020B0604020202020204" pitchFamily="34" charset="0"/>
                </a:rPr>
                <a:t>   定义触发器</a:t>
              </a:r>
              <a:endParaRPr lang="zh-CN" altLang="en-US" sz="2400" b="1" dirty="0">
                <a:solidFill>
                  <a:srgbClr val="000000"/>
                </a:solidFill>
                <a:latin typeface="Arial" panose="020B0604020202020204" pitchFamily="34" charset="0"/>
                <a:ea typeface="Arial" panose="020B0604020202020204" pitchFamily="34" charset="0"/>
              </a:endParaRPr>
            </a:p>
          </p:txBody>
        </p:sp>
        <p:grpSp>
          <p:nvGrpSpPr>
            <p:cNvPr id="12311" name="Group 21"/>
            <p:cNvGrpSpPr/>
            <p:nvPr/>
          </p:nvGrpSpPr>
          <p:grpSpPr>
            <a:xfrm>
              <a:off x="1656" y="3412"/>
              <a:ext cx="136" cy="136"/>
              <a:chOff x="2928" y="2208"/>
              <a:chExt cx="262" cy="262"/>
            </a:xfrm>
          </p:grpSpPr>
          <p:sp>
            <p:nvSpPr>
              <p:cNvPr id="14363" name="Oval 22"/>
              <p:cNvSpPr>
                <a:spLocks noChangeArrowheads="1"/>
              </p:cNvSpPr>
              <p:nvPr/>
            </p:nvSpPr>
            <p:spPr bwMode="gray">
              <a:xfrm>
                <a:off x="2936" y="2218"/>
                <a:ext cx="262" cy="262"/>
              </a:xfrm>
              <a:prstGeom prst="ellipse">
                <a:avLst/>
              </a:prstGeom>
              <a:gradFill rotWithShape="1">
                <a:gsLst>
                  <a:gs pos="0">
                    <a:srgbClr val="C0C6D3"/>
                  </a:gs>
                  <a:gs pos="100000">
                    <a:srgbClr val="223864"/>
                  </a:gs>
                </a:gsLst>
                <a:lin ang="2700000" scaled="1"/>
              </a:gradFill>
              <a:ln w="12700">
                <a:solidFill>
                  <a:srgbClr val="F8F8F8"/>
                </a:solidFill>
                <a:round/>
              </a:ln>
              <a:effectLst>
                <a:outerShdw dist="35921" dir="2700000" algn="ctr" rotWithShape="0">
                  <a:srgbClr val="1C1C1C">
                    <a:alpha val="50000"/>
                  </a:srgbClr>
                </a:outerShdw>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9" name="Oval 23"/>
              <p:cNvSpPr>
                <a:spLocks noChangeArrowheads="1"/>
              </p:cNvSpPr>
              <p:nvPr/>
            </p:nvSpPr>
            <p:spPr bwMode="gray">
              <a:xfrm>
                <a:off x="2949" y="2229"/>
                <a:ext cx="222" cy="219"/>
              </a:xfrm>
              <a:prstGeom prst="ellipse">
                <a:avLst/>
              </a:prstGeom>
              <a:gradFill rotWithShape="1">
                <a:gsLst>
                  <a:gs pos="0">
                    <a:schemeClr val="accent1"/>
                  </a:gs>
                  <a:gs pos="100000">
                    <a:schemeClr val="accent1">
                      <a:gamma/>
                      <a:tint val="63529"/>
                      <a:invGamma/>
                    </a:schemeClr>
                  </a:gs>
                </a:gsLst>
                <a:lin ang="2700000" scaled="1"/>
              </a:gradFill>
              <a:ln w="12700">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60" name="AutoShape 28"/>
            <p:cNvSpPr>
              <a:spLocks noChangeArrowheads="1"/>
            </p:cNvSpPr>
            <p:nvPr/>
          </p:nvSpPr>
          <p:spPr bwMode="gray">
            <a:xfrm>
              <a:off x="1565" y="3321"/>
              <a:ext cx="3492" cy="371"/>
            </a:xfrm>
            <a:prstGeom prst="roundRect">
              <a:avLst>
                <a:gd name="adj" fmla="val 50000"/>
              </a:avLst>
            </a:prstGeom>
            <a:solidFill>
              <a:schemeClr val="accent1">
                <a:lumMod val="60000"/>
                <a:lumOff val="40000"/>
                <a:alpha val="50000"/>
              </a:schemeClr>
            </a:solidFill>
            <a:ln w="57150" algn="ctr">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13" name="Rectangle 31"/>
            <p:cNvSpPr/>
            <p:nvPr/>
          </p:nvSpPr>
          <p:spPr>
            <a:xfrm>
              <a:off x="1792" y="3406"/>
              <a:ext cx="3311" cy="213"/>
            </a:xfrm>
            <a:prstGeom prst="rect">
              <a:avLst/>
            </a:prstGeom>
            <a:noFill/>
            <a:ln w="9525">
              <a:noFill/>
            </a:ln>
          </p:spPr>
          <p:txBody>
            <a:bodyPr>
              <a:spAutoFit/>
            </a:bodyPr>
            <a:lstStyle/>
            <a:p>
              <a:pPr eaLnBrk="1" hangingPunct="1">
                <a:lnSpc>
                  <a:spcPct val="90000"/>
                </a:lnSpc>
              </a:pPr>
              <a:r>
                <a:rPr lang="zh-CN" altLang="en-US" sz="2400" b="1" dirty="0">
                  <a:solidFill>
                    <a:srgbClr val="000000"/>
                  </a:solidFill>
                  <a:latin typeface="Arial" panose="020B0604020202020204" pitchFamily="34" charset="0"/>
                  <a:cs typeface="Arial" panose="020B0604020202020204" pitchFamily="34" charset="0"/>
                </a:rPr>
                <a:t>触发器的工作原理</a:t>
              </a:r>
              <a:endParaRPr lang="zh-CN" altLang="en-US" sz="2400" b="1" dirty="0">
                <a:solidFill>
                  <a:srgbClr val="000000"/>
                </a:solidFill>
                <a:latin typeface="Arial" panose="020B0604020202020204" pitchFamily="34" charset="0"/>
                <a:ea typeface="Arial" panose="020B0604020202020204" pitchFamily="34" charset="0"/>
              </a:endParaRPr>
            </a:p>
          </p:txBody>
        </p:sp>
        <p:sp>
          <p:nvSpPr>
            <p:cNvPr id="64" name="AutoShape 34"/>
            <p:cNvSpPr>
              <a:spLocks noChangeArrowheads="1"/>
            </p:cNvSpPr>
            <p:nvPr/>
          </p:nvSpPr>
          <p:spPr bwMode="blackGray">
            <a:xfrm rot="10793605" flipV="1">
              <a:off x="749" y="3034"/>
              <a:ext cx="725" cy="475"/>
            </a:xfrm>
            <a:prstGeom prst="rightArrow">
              <a:avLst>
                <a:gd name="adj1" fmla="val 46509"/>
                <a:gd name="adj2" fmla="val 42098"/>
              </a:avLst>
            </a:prstGeom>
            <a:gradFill rotWithShape="1">
              <a:gsLst>
                <a:gs pos="0">
                  <a:schemeClr val="accent1">
                    <a:gamma/>
                    <a:tint val="0"/>
                    <a:invGamma/>
                    <a:alpha val="0"/>
                  </a:schemeClr>
                </a:gs>
                <a:gs pos="100000">
                  <a:schemeClr val="accent1"/>
                </a:gs>
              </a:gsLst>
              <a:lin ang="0" scaled="1"/>
            </a:gradFill>
            <a:ln w="9525" algn="ctr">
              <a:noFill/>
              <a:miter lim="800000"/>
            </a:ln>
            <a:effectLst/>
            <a:scene3d>
              <a:camera prst="orthographicFront">
                <a:rot lat="0" lon="0" rev="10800000"/>
              </a:camera>
              <a:lightRig rig="threePt" dir="t"/>
            </a:scene3d>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a:xfrm>
            <a:off x="684213" y="908050"/>
            <a:ext cx="503238" cy="496887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0" cap="none" spc="0" normalizeH="0" baseline="0" noProof="0">
                <a:ln>
                  <a:noFill/>
                </a:ln>
                <a:solidFill>
                  <a:srgbClr val="000000"/>
                </a:solidFill>
                <a:effectLst/>
                <a:uLnTx/>
                <a:uFillTx/>
                <a:latin typeface="+mj-lt"/>
                <a:ea typeface="宋体" panose="02010600030101010101" pitchFamily="2" charset="-122"/>
                <a:cs typeface="+mj-cs"/>
              </a:rPr>
              <a:t>教学具体内容</a:t>
            </a:r>
          </a:p>
        </p:txBody>
      </p:sp>
      <p:sp>
        <p:nvSpPr>
          <p:cNvPr id="326661" name="Rectangle 5"/>
          <p:cNvSpPr>
            <a:spLocks noGrp="1"/>
          </p:cNvSpPr>
          <p:nvPr>
            <p:ph idx="1"/>
          </p:nvPr>
        </p:nvSpPr>
        <p:spPr>
          <a:xfrm>
            <a:off x="1620838" y="1341438"/>
            <a:ext cx="6838950" cy="4321175"/>
          </a:xfrm>
          <a:ln/>
        </p:spPr>
        <p:txBody>
          <a:bodyPr vert="horz" wrap="square" lIns="91440" tIns="45720" rIns="91440" bIns="45720" anchor="t"/>
          <a:lstStyle/>
          <a:p>
            <a:pPr marL="533400" indent="-533400" eaLnBrk="1" hangingPunct="1">
              <a:lnSpc>
                <a:spcPct val="130000"/>
              </a:lnSpc>
            </a:pPr>
            <a:r>
              <a:rPr lang="zh-CN" altLang="en-US" dirty="0">
                <a:solidFill>
                  <a:srgbClr val="000000"/>
                </a:solidFill>
                <a:ea typeface="楷体_GB2312" pitchFamily="49" charset="-122"/>
              </a:rPr>
              <a:t>为何使用触发器</a:t>
            </a:r>
          </a:p>
          <a:p>
            <a:pPr marL="533400" indent="-533400" eaLnBrk="1" hangingPunct="1">
              <a:lnSpc>
                <a:spcPct val="130000"/>
              </a:lnSpc>
            </a:pPr>
            <a:r>
              <a:rPr lang="zh-CN" altLang="en-US" dirty="0">
                <a:solidFill>
                  <a:srgbClr val="0000FF"/>
                </a:solidFill>
                <a:ea typeface="楷体_GB2312" pitchFamily="49" charset="-122"/>
              </a:rPr>
              <a:t>触发器的工作原理</a:t>
            </a:r>
          </a:p>
          <a:p>
            <a:pPr marL="533400" indent="-533400" eaLnBrk="1" hangingPunct="1">
              <a:lnSpc>
                <a:spcPct val="130000"/>
              </a:lnSpc>
            </a:pPr>
            <a:r>
              <a:rPr lang="zh-CN" altLang="en-US" dirty="0">
                <a:solidFill>
                  <a:srgbClr val="0000FF"/>
                </a:solidFill>
                <a:ea typeface="楷体_GB2312" pitchFamily="49" charset="-122"/>
              </a:rPr>
              <a:t>触发器的类型</a:t>
            </a:r>
          </a:p>
          <a:p>
            <a:pPr marL="533400" indent="-533400" eaLnBrk="1" hangingPunct="1">
              <a:lnSpc>
                <a:spcPct val="130000"/>
              </a:lnSpc>
            </a:pPr>
            <a:r>
              <a:rPr lang="zh-CN" altLang="en-US" dirty="0">
                <a:solidFill>
                  <a:srgbClr val="6600CC"/>
                </a:solidFill>
                <a:ea typeface="楷体_GB2312" pitchFamily="49" charset="-122"/>
              </a:rPr>
              <a:t>定义触发器</a:t>
            </a:r>
            <a:endParaRPr lang="zh-CN" altLang="en-US" dirty="0">
              <a:solidFill>
                <a:srgbClr val="6600CC"/>
              </a:solidFill>
              <a:latin typeface="楷体_GB2312" pitchFamily="49" charset="-122"/>
              <a:ea typeface="楷体_GB2312" pitchFamily="49" charset="-122"/>
            </a:endParaRPr>
          </a:p>
          <a:p>
            <a:pPr marL="533400" indent="-533400" eaLnBrk="1" hangingPunct="1">
              <a:lnSpc>
                <a:spcPct val="130000"/>
              </a:lnSpc>
            </a:pPr>
            <a:r>
              <a:rPr lang="zh-CN" altLang="en-US" dirty="0">
                <a:solidFill>
                  <a:srgbClr val="000000"/>
                </a:solidFill>
                <a:ea typeface="楷体_GB2312" pitchFamily="49" charset="-122"/>
              </a:rPr>
              <a:t>激活触发器</a:t>
            </a:r>
          </a:p>
          <a:p>
            <a:pPr marL="533400" indent="-533400" eaLnBrk="1" hangingPunct="1">
              <a:lnSpc>
                <a:spcPct val="130000"/>
              </a:lnSpc>
            </a:pPr>
            <a:r>
              <a:rPr lang="zh-CN" altLang="en-US" dirty="0">
                <a:solidFill>
                  <a:srgbClr val="000000"/>
                </a:solidFill>
                <a:ea typeface="楷体_GB2312" pitchFamily="49" charset="-122"/>
              </a:rPr>
              <a:t>删除触发器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66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66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66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66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66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666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p:cNvPicPr>
            <a:picLocks noGrp="1" noChangeAspect="1" noChangeArrowheads="1"/>
          </p:cNvPicPr>
          <p:nvPr>
            <p:ph idx="1"/>
          </p:nvPr>
        </p:nvPicPr>
        <p:blipFill>
          <a:blip r:embed="rId2"/>
          <a:srcRect/>
          <a:stretch>
            <a:fillRect/>
          </a:stretch>
        </p:blipFill>
        <p:spPr>
          <a:xfrm>
            <a:off x="28575" y="571500"/>
            <a:ext cx="8543925" cy="5286375"/>
          </a:xfrm>
          <a:ln/>
          <a:effectLst>
            <a:prstShdw prst="shdw17" dist="17961" dir="2700000">
              <a:schemeClr val="accent1">
                <a:gamma/>
                <a:shade val="60000"/>
                <a:invGamma/>
                <a:alpha val="50000"/>
              </a:schemeClr>
            </a:prstShdw>
          </a:effec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idx="4294967295"/>
          </p:nvPr>
        </p:nvSpPr>
        <p:spPr>
          <a:xfrm>
            <a:off x="395288" y="72072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j-cs"/>
              </a:rPr>
              <a:t>5.7 </a:t>
            </a:r>
            <a:r>
              <a:rPr kumimoji="0" lang="zh-CN" altLang="en-US" sz="3200" b="1" i="0" u="none" strike="noStrike" kern="0" cap="none" spc="0" normalizeH="0" baseline="0" noProof="0">
                <a:ln>
                  <a:noFill/>
                </a:ln>
                <a:solidFill>
                  <a:srgbClr val="000000"/>
                </a:solidFill>
                <a:effectLst/>
                <a:uLnTx/>
                <a:uFillTx/>
                <a:latin typeface="+mj-lt"/>
                <a:ea typeface="宋体" panose="02010600030101010101" pitchFamily="2" charset="-122"/>
                <a:cs typeface="+mj-cs"/>
              </a:rPr>
              <a:t>触发器概述</a:t>
            </a:r>
          </a:p>
        </p:txBody>
      </p:sp>
      <p:sp>
        <p:nvSpPr>
          <p:cNvPr id="15363" name="AutoShape 18"/>
          <p:cNvSpPr/>
          <p:nvPr/>
        </p:nvSpPr>
        <p:spPr>
          <a:xfrm>
            <a:off x="179388" y="1341438"/>
            <a:ext cx="2879725" cy="506412"/>
          </a:xfrm>
          <a:prstGeom prst="roundRect">
            <a:avLst>
              <a:gd name="adj" fmla="val 16667"/>
            </a:avLst>
          </a:prstGeom>
          <a:gradFill rotWithShape="0">
            <a:gsLst>
              <a:gs pos="0">
                <a:srgbClr val="002F00"/>
              </a:gs>
              <a:gs pos="100000">
                <a:srgbClr val="006600"/>
              </a:gs>
            </a:gsLst>
            <a:lin ang="2700000" scaled="1"/>
            <a:tileRect/>
          </a:gradFill>
          <a:ln w="9525" cap="flat" cmpd="sng">
            <a:solidFill>
              <a:schemeClr val="hlink"/>
            </a:solidFill>
            <a:prstDash val="solid"/>
            <a:headEnd type="none" w="med" len="med"/>
            <a:tailEnd type="none" w="med" len="med"/>
          </a:ln>
        </p:spPr>
        <p:txBody>
          <a:bodyPr lIns="90000" tIns="46800" rIns="90000" bIns="46800">
            <a:spAutoFit/>
          </a:bodyPr>
          <a:lstStyle/>
          <a:p>
            <a:pPr algn="ctr" eaLnBrk="1" hangingPunct="1"/>
            <a:r>
              <a:rPr lang="zh-CN" altLang="en-US" sz="2400" b="1" dirty="0">
                <a:solidFill>
                  <a:srgbClr val="FFFF00"/>
                </a:solidFill>
                <a:latin typeface="Arial" panose="020B0604020202020204" pitchFamily="34" charset="0"/>
              </a:rPr>
              <a:t>为什么需要触发器</a:t>
            </a:r>
          </a:p>
        </p:txBody>
      </p:sp>
      <p:sp>
        <p:nvSpPr>
          <p:cNvPr id="15364" name="Text Box 19"/>
          <p:cNvSpPr txBox="1"/>
          <p:nvPr/>
        </p:nvSpPr>
        <p:spPr>
          <a:xfrm>
            <a:off x="8883650" y="1847850"/>
            <a:ext cx="184150" cy="762000"/>
          </a:xfrm>
          <a:prstGeom prst="rect">
            <a:avLst/>
          </a:prstGeom>
          <a:noFill/>
          <a:ln w="9525">
            <a:noFill/>
          </a:ln>
        </p:spPr>
        <p:txBody>
          <a:bodyPr wrap="none">
            <a:spAutoFit/>
          </a:bodyPr>
          <a:lstStyle/>
          <a:p>
            <a:pPr algn="r" eaLnBrk="1" hangingPunct="1"/>
            <a:endParaRPr lang="zh-CN" altLang="en-US" sz="4400" b="1" dirty="0">
              <a:solidFill>
                <a:schemeClr val="tx2"/>
              </a:solidFill>
              <a:latin typeface="Tahoma" panose="020B0604030504040204" pitchFamily="34" charset="0"/>
              <a:ea typeface="Times New Roman" panose="02020603050405020304" pitchFamily="18" charset="0"/>
            </a:endParaRPr>
          </a:p>
        </p:txBody>
      </p:sp>
      <p:sp>
        <p:nvSpPr>
          <p:cNvPr id="15365" name="Text Box 20"/>
          <p:cNvSpPr txBox="1"/>
          <p:nvPr/>
        </p:nvSpPr>
        <p:spPr>
          <a:xfrm>
            <a:off x="179388" y="1916113"/>
            <a:ext cx="8280400" cy="968375"/>
          </a:xfrm>
          <a:prstGeom prst="rect">
            <a:avLst/>
          </a:prstGeom>
          <a:noFill/>
          <a:ln w="9525">
            <a:noFill/>
          </a:ln>
        </p:spPr>
        <p:txBody>
          <a:bodyPr>
            <a:spAutoFit/>
          </a:bodyPr>
          <a:lstStyle/>
          <a:p>
            <a:pPr marL="363855" indent="-363855" algn="just" eaLnBrk="1" hangingPunct="1">
              <a:lnSpc>
                <a:spcPct val="120000"/>
              </a:lnSpc>
              <a:spcBef>
                <a:spcPct val="20000"/>
              </a:spcBef>
              <a:buClr>
                <a:srgbClr val="6600CC"/>
              </a:buClr>
              <a:buFont typeface="Wingdings" panose="05000000000000000000" pitchFamily="2" charset="2"/>
              <a:buChar char="q"/>
            </a:pPr>
            <a:r>
              <a:rPr lang="zh-CN" altLang="en-US" sz="2400" dirty="0">
                <a:latin typeface="Arial" panose="020B0604020202020204" pitchFamily="34" charset="0"/>
                <a:ea typeface="黑体" panose="02010609060101010101" pitchFamily="2" charset="-122"/>
              </a:rPr>
              <a:t>为什么需要触发器</a:t>
            </a:r>
            <a:r>
              <a:rPr lang="en-US" altLang="zh-CN" sz="2400" dirty="0">
                <a:latin typeface="Arial" panose="020B0604020202020204" pitchFamily="34" charset="0"/>
                <a:ea typeface="黑体" panose="02010609060101010101" pitchFamily="2" charset="-122"/>
              </a:rPr>
              <a:t>(TRIGGER)</a:t>
            </a:r>
            <a:r>
              <a:rPr lang="zh-CN" altLang="en-US" sz="2400" dirty="0">
                <a:latin typeface="Arial" panose="020B0604020202020204" pitchFamily="34" charset="0"/>
                <a:ea typeface="黑体" panose="02010609060101010101" pitchFamily="2" charset="-122"/>
              </a:rPr>
              <a:t>呢？典型的应用就是银行的取款机系统 </a:t>
            </a:r>
          </a:p>
        </p:txBody>
      </p:sp>
      <p:pic>
        <p:nvPicPr>
          <p:cNvPr id="15366" name="Picture 21"/>
          <p:cNvPicPr>
            <a:picLocks noChangeAspect="1"/>
          </p:cNvPicPr>
          <p:nvPr/>
        </p:nvPicPr>
        <p:blipFill>
          <a:blip r:embed="rId2"/>
          <a:stretch>
            <a:fillRect/>
          </a:stretch>
        </p:blipFill>
        <p:spPr>
          <a:xfrm>
            <a:off x="611188" y="3355975"/>
            <a:ext cx="7704137" cy="2376488"/>
          </a:xfrm>
          <a:prstGeom prst="rect">
            <a:avLst/>
          </a:prstGeom>
          <a:noFill/>
          <a:ln w="9525">
            <a:noFill/>
          </a:ln>
        </p:spPr>
      </p:pic>
      <p:sp>
        <p:nvSpPr>
          <p:cNvPr id="284695" name="Text Box 23"/>
          <p:cNvSpPr txBox="1">
            <a:spLocks noChangeArrowheads="1"/>
          </p:cNvSpPr>
          <p:nvPr/>
        </p:nvSpPr>
        <p:spPr bwMode="auto">
          <a:xfrm>
            <a:off x="611188" y="2949575"/>
            <a:ext cx="2344738" cy="406400"/>
          </a:xfrm>
          <a:prstGeom prst="rect">
            <a:avLst/>
          </a:prstGeom>
          <a:gradFill rotWithShape="1">
            <a:gsLst>
              <a:gs pos="0">
                <a:srgbClr val="FFCC00"/>
              </a:gs>
              <a:gs pos="100000">
                <a:srgbClr val="FFFFFF"/>
              </a:gs>
            </a:gsLst>
            <a:lin ang="5400000" scaled="1"/>
          </a:gradFill>
          <a:ln w="9525" algn="ctr">
            <a:solidFill>
              <a:schemeClr val="tx2"/>
            </a:solidFill>
            <a:miter lim="800000"/>
          </a:ln>
          <a:effectLst>
            <a:outerShdw dist="53882" dir="2700000" algn="ctr" rotWithShape="0">
              <a:schemeClr val="bg2">
                <a:alpha val="50000"/>
              </a:schemeClr>
            </a:outerShdw>
          </a:effectLst>
        </p:spPr>
        <p:txBody>
          <a:bodyPr anchorCtr="1">
            <a:spAutoFit/>
          </a:bodyPr>
          <a:lstStyle/>
          <a:p>
            <a:pPr marR="0" algn="ctr" defTabSz="914400" eaLnBrk="1" hangingPunct="1">
              <a:buClrTx/>
              <a:buSzTx/>
              <a:buFontTx/>
              <a:defRPr/>
            </a:pP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帐户信息表</a:t>
            </a:r>
            <a:r>
              <a:rPr kumimoji="0" lang="en-GB" altLang="zh-CN" sz="2000" kern="1200" cap="none" spc="0" normalizeH="0" baseline="0" noProof="0">
                <a:solidFill>
                  <a:srgbClr val="000000"/>
                </a:solidFill>
                <a:latin typeface="Arial" panose="020B0604020202020204" pitchFamily="34" charset="0"/>
                <a:ea typeface="黑体" panose="02010609060101010101" pitchFamily="2" charset="-122"/>
                <a:cs typeface="+mn-cs"/>
              </a:rPr>
              <a:t>bank</a:t>
            </a:r>
            <a:r>
              <a:rPr kumimoji="0" lang="en-GB" altLang="en-GB" sz="2000" kern="1200" cap="none" spc="0" normalizeH="0" baseline="0" noProof="0">
                <a:solidFill>
                  <a:srgbClr val="000000"/>
                </a:solidFill>
                <a:latin typeface="Arial" panose="020B0604020202020204" pitchFamily="34" charset="0"/>
                <a:ea typeface="黑体" panose="02010609060101010101" pitchFamily="2" charset="-122"/>
                <a:cs typeface="+mn-cs"/>
              </a:rPr>
              <a:t> </a:t>
            </a:r>
            <a:endParaRPr kumimoji="0" lang="en-US" altLang="zh-CN" sz="2000" kern="1200" cap="none" spc="0" normalizeH="0" baseline="0" noProof="0">
              <a:solidFill>
                <a:srgbClr val="000000"/>
              </a:solidFill>
              <a:latin typeface="Arial" panose="020B0604020202020204" pitchFamily="34" charset="0"/>
              <a:ea typeface="黑体" panose="02010609060101010101" pitchFamily="2" charset="-122"/>
              <a:cs typeface="+mn-cs"/>
            </a:endParaRPr>
          </a:p>
        </p:txBody>
      </p:sp>
      <p:sp>
        <p:nvSpPr>
          <p:cNvPr id="284696" name="Text Box 24"/>
          <p:cNvSpPr txBox="1"/>
          <p:nvPr/>
        </p:nvSpPr>
        <p:spPr>
          <a:xfrm>
            <a:off x="611188" y="4508500"/>
            <a:ext cx="2592387" cy="406400"/>
          </a:xfrm>
          <a:prstGeom prst="rect">
            <a:avLst/>
          </a:prstGeom>
          <a:gradFill rotWithShape="1">
            <a:gsLst>
              <a:gs pos="0">
                <a:srgbClr val="FFCC00"/>
              </a:gs>
              <a:gs pos="100000">
                <a:srgbClr val="FFFFFF"/>
              </a:gs>
            </a:gsLst>
            <a:lin ang="5400000" scaled="1"/>
            <a:tileRect/>
          </a:gradFill>
          <a:ln w="9525" cap="flat" cmpd="sng">
            <a:solidFill>
              <a:schemeClr val="tx2"/>
            </a:solidFill>
            <a:prstDash val="solid"/>
            <a:miter/>
            <a:headEnd type="none" w="med" len="med"/>
            <a:tailEnd type="none" w="med" len="med"/>
          </a:ln>
        </p:spPr>
        <p:txBody>
          <a:bodyPr anchor="t" anchorCtr="1">
            <a:spAutoFit/>
          </a:bodyPr>
          <a:lstStyle/>
          <a:p>
            <a:pPr eaLnBrk="1" hangingPunct="1"/>
            <a:r>
              <a:rPr lang="zh-CN" altLang="en-GB" sz="2000" dirty="0">
                <a:solidFill>
                  <a:srgbClr val="000000"/>
                </a:solidFill>
                <a:latin typeface="Arial" panose="020B0604020202020204" pitchFamily="34" charset="0"/>
                <a:ea typeface="黑体" panose="02010609060101010101" pitchFamily="2" charset="-122"/>
              </a:rPr>
              <a:t>交易信息表</a:t>
            </a:r>
            <a:r>
              <a:rPr lang="en-GB" altLang="zh-CN" sz="2000" dirty="0">
                <a:solidFill>
                  <a:srgbClr val="000000"/>
                </a:solidFill>
                <a:latin typeface="Arial" panose="020B0604020202020204" pitchFamily="34" charset="0"/>
                <a:ea typeface="黑体" panose="02010609060101010101" pitchFamily="2" charset="-122"/>
              </a:rPr>
              <a:t>transInfo</a:t>
            </a:r>
            <a:r>
              <a:rPr lang="en-GB" altLang="en-GB" sz="2000" dirty="0">
                <a:solidFill>
                  <a:srgbClr val="000000"/>
                </a:solidFill>
                <a:latin typeface="Arial" panose="020B0604020202020204" pitchFamily="34" charset="0"/>
                <a:ea typeface="黑体" panose="02010609060101010101" pitchFamily="2" charset="-122"/>
              </a:rPr>
              <a:t> </a:t>
            </a:r>
            <a:endParaRPr lang="en-US" altLang="zh-CN" sz="2000" dirty="0">
              <a:solidFill>
                <a:srgbClr val="000000"/>
              </a:solidFill>
              <a:latin typeface="Arial" panose="020B0604020202020204" pitchFamily="34" charset="0"/>
              <a:ea typeface="黑体" panose="02010609060101010101" pitchFamily="2" charset="-122"/>
            </a:endParaRPr>
          </a:p>
        </p:txBody>
      </p:sp>
      <p:sp>
        <p:nvSpPr>
          <p:cNvPr id="284697" name="Text Box 25"/>
          <p:cNvSpPr txBox="1"/>
          <p:nvPr/>
        </p:nvSpPr>
        <p:spPr>
          <a:xfrm>
            <a:off x="5364163" y="3932238"/>
            <a:ext cx="3240087" cy="1016000"/>
          </a:xfrm>
          <a:prstGeom prst="rect">
            <a:avLst/>
          </a:prstGeom>
          <a:gradFill rotWithShape="1">
            <a:gsLst>
              <a:gs pos="0">
                <a:srgbClr val="FFCC00"/>
              </a:gs>
              <a:gs pos="100000">
                <a:srgbClr val="FFFFFF"/>
              </a:gs>
            </a:gsLst>
            <a:lin ang="5400000" scaled="1"/>
            <a:tileRect/>
          </a:gradFill>
          <a:ln w="9525" cap="flat" cmpd="sng">
            <a:solidFill>
              <a:schemeClr val="tx2"/>
            </a:solidFill>
            <a:prstDash val="solid"/>
            <a:miter/>
            <a:headEnd type="none" w="med" len="med"/>
            <a:tailEnd type="none" w="med" len="med"/>
          </a:ln>
        </p:spPr>
        <p:txBody>
          <a:bodyPr anchor="t" anchorCtr="1">
            <a:spAutoFit/>
          </a:bodyPr>
          <a:lstStyle/>
          <a:p>
            <a:pPr algn="ctr" eaLnBrk="1" hangingPunct="1"/>
            <a:r>
              <a:rPr lang="zh-CN" altLang="en-GB" sz="2000" dirty="0">
                <a:solidFill>
                  <a:srgbClr val="000000"/>
                </a:solidFill>
                <a:latin typeface="Arial" panose="020B0604020202020204" pitchFamily="34" charset="0"/>
                <a:ea typeface="黑体" panose="02010609060101010101" pitchFamily="2" charset="-122"/>
              </a:rPr>
              <a:t>张三取钱</a:t>
            </a:r>
            <a:r>
              <a:rPr lang="en-GB" altLang="zh-CN" sz="2000" dirty="0">
                <a:solidFill>
                  <a:srgbClr val="000000"/>
                </a:solidFill>
                <a:latin typeface="Arial" panose="020B0604020202020204" pitchFamily="34" charset="0"/>
                <a:ea typeface="黑体" panose="02010609060101010101" pitchFamily="2" charset="-122"/>
              </a:rPr>
              <a:t>200</a:t>
            </a:r>
            <a:r>
              <a:rPr lang="en-GB" altLang="en-GB" sz="2000" dirty="0">
                <a:solidFill>
                  <a:srgbClr val="000000"/>
                </a:solidFill>
                <a:latin typeface="Arial" panose="020B0604020202020204" pitchFamily="34" charset="0"/>
                <a:ea typeface="黑体" panose="02010609060101010101" pitchFamily="2" charset="-122"/>
              </a:rPr>
              <a:t> </a:t>
            </a:r>
            <a:endParaRPr lang="en-GB" altLang="zh-CN" sz="2000" dirty="0">
              <a:solidFill>
                <a:srgbClr val="000000"/>
              </a:solidFill>
              <a:latin typeface="Arial" panose="020B0604020202020204" pitchFamily="34" charset="0"/>
              <a:ea typeface="黑体" panose="02010609060101010101" pitchFamily="2" charset="-122"/>
            </a:endParaRPr>
          </a:p>
          <a:p>
            <a:pPr eaLnBrk="1" hangingPunct="1"/>
            <a:r>
              <a:rPr lang="zh-CN" altLang="en-GB" sz="2000" dirty="0">
                <a:solidFill>
                  <a:srgbClr val="000000"/>
                </a:solidFill>
                <a:latin typeface="Arial" panose="020B0604020202020204" pitchFamily="34" charset="0"/>
                <a:ea typeface="黑体" panose="02010609060101010101" pitchFamily="2" charset="-122"/>
              </a:rPr>
              <a:t>问题：</a:t>
            </a:r>
          </a:p>
          <a:p>
            <a:pPr eaLnBrk="1" hangingPunct="1"/>
            <a:r>
              <a:rPr lang="zh-CN" altLang="en-GB" sz="2000" dirty="0">
                <a:solidFill>
                  <a:srgbClr val="000000"/>
                </a:solidFill>
                <a:latin typeface="Arial" panose="020B0604020202020204" pitchFamily="34" charset="0"/>
                <a:ea typeface="黑体" panose="02010609060101010101" pitchFamily="2" charset="-122"/>
              </a:rPr>
              <a:t>没有自动修改张三的余额</a:t>
            </a:r>
            <a:endParaRPr lang="zh-CN" altLang="en-US" sz="2000" dirty="0">
              <a:solidFill>
                <a:srgbClr val="000000"/>
              </a:solidFill>
              <a:latin typeface="Arial" panose="020B0604020202020204" pitchFamily="34" charset="0"/>
              <a:ea typeface="黑体" panose="02010609060101010101" pitchFamily="2" charset="-122"/>
            </a:endParaRPr>
          </a:p>
        </p:txBody>
      </p:sp>
      <p:sp>
        <p:nvSpPr>
          <p:cNvPr id="284698" name="Rectangle 26"/>
          <p:cNvSpPr/>
          <p:nvPr/>
        </p:nvSpPr>
        <p:spPr>
          <a:xfrm>
            <a:off x="4211638" y="3787775"/>
            <a:ext cx="1657350" cy="360363"/>
          </a:xfrm>
          <a:prstGeom prst="rect">
            <a:avLst/>
          </a:prstGeom>
          <a:noFill/>
          <a:ln w="38100" cap="flat" cmpd="sng">
            <a:solidFill>
              <a:srgbClr val="FF6600"/>
            </a:solidFill>
            <a:prstDash val="sysDot"/>
            <a:miter/>
            <a:headEnd type="none" w="med" len="med"/>
            <a:tailEnd type="none" w="med" len="med"/>
          </a:ln>
        </p:spPr>
        <p:txBody>
          <a:bodyPr wrap="none" anchor="ctr"/>
          <a:lstStyle/>
          <a:p>
            <a:pPr eaLnBrk="1" hangingPunct="1">
              <a:lnSpc>
                <a:spcPts val="3000"/>
              </a:lnSpc>
            </a:pPr>
            <a:endParaRPr lang="zh-CN" altLang="en-US" dirty="0">
              <a:latin typeface="Arial" panose="020B0604020202020204" pitchFamily="34" charset="0"/>
            </a:endParaRPr>
          </a:p>
        </p:txBody>
      </p:sp>
      <p:sp>
        <p:nvSpPr>
          <p:cNvPr id="15371" name="Line 27"/>
          <p:cNvSpPr/>
          <p:nvPr/>
        </p:nvSpPr>
        <p:spPr>
          <a:xfrm>
            <a:off x="6804025" y="5445125"/>
            <a:ext cx="0" cy="0"/>
          </a:xfrm>
          <a:prstGeom prst="line">
            <a:avLst/>
          </a:prstGeom>
          <a:ln w="9525" cap="flat" cmpd="sng">
            <a:solidFill>
              <a:schemeClr val="tx1"/>
            </a:solidFill>
            <a:prstDash val="solid"/>
            <a:headEnd type="none" w="med" len="med"/>
            <a:tailEnd type="triangle" w="med" len="med"/>
          </a:ln>
        </p:spPr>
      </p:sp>
      <p:sp>
        <p:nvSpPr>
          <p:cNvPr id="284700" name="Line 28"/>
          <p:cNvSpPr/>
          <p:nvPr/>
        </p:nvSpPr>
        <p:spPr>
          <a:xfrm flipH="1" flipV="1">
            <a:off x="4787900" y="4148138"/>
            <a:ext cx="936625" cy="1223962"/>
          </a:xfrm>
          <a:prstGeom prst="line">
            <a:avLst/>
          </a:prstGeom>
          <a:ln w="38100" cap="flat" cmpd="sng">
            <a:solidFill>
              <a:srgbClr val="FF0000"/>
            </a:solidFill>
            <a:prstDash val="solid"/>
            <a:headEnd type="none" w="med" len="med"/>
            <a:tailEnd type="triangle" w="med" len="med"/>
          </a:ln>
        </p:spPr>
      </p:sp>
      <p:sp>
        <p:nvSpPr>
          <p:cNvPr id="284701" name="Text Box 29"/>
          <p:cNvSpPr txBox="1"/>
          <p:nvPr/>
        </p:nvSpPr>
        <p:spPr>
          <a:xfrm>
            <a:off x="539750" y="3860800"/>
            <a:ext cx="8027988" cy="2592388"/>
          </a:xfrm>
          <a:prstGeom prst="rect">
            <a:avLst/>
          </a:prstGeom>
          <a:gradFill rotWithShape="1">
            <a:gsLst>
              <a:gs pos="0">
                <a:srgbClr val="FFCC00"/>
              </a:gs>
              <a:gs pos="100000">
                <a:srgbClr val="FFFFFF"/>
              </a:gs>
            </a:gsLst>
            <a:lin ang="5400000" scaled="1"/>
            <a:tileRect/>
          </a:gradFill>
          <a:ln w="9525" cap="flat" cmpd="sng">
            <a:solidFill>
              <a:schemeClr val="tx2"/>
            </a:solidFill>
            <a:prstDash val="solid"/>
            <a:miter/>
            <a:headEnd type="none" w="med" len="med"/>
            <a:tailEnd type="none" w="med" len="med"/>
          </a:ln>
        </p:spPr>
        <p:txBody>
          <a:bodyPr anchor="ctr" anchorCtr="1"/>
          <a:lstStyle/>
          <a:p>
            <a:pPr marL="174625" indent="-174625" eaLnBrk="1" hangingPunct="1">
              <a:spcBef>
                <a:spcPct val="20000"/>
              </a:spcBef>
              <a:buClr>
                <a:schemeClr val="accent2"/>
              </a:buClr>
            </a:pPr>
            <a:r>
              <a:rPr lang="zh-CN" altLang="en-US" sz="2400" b="1" dirty="0">
                <a:solidFill>
                  <a:srgbClr val="000000"/>
                </a:solidFill>
                <a:latin typeface="Arial" panose="020B0604020202020204" pitchFamily="34" charset="0"/>
                <a:ea typeface="黑体" panose="02010609060101010101" pitchFamily="2" charset="-122"/>
              </a:rPr>
              <a:t>最优的解决方案就是采用触发器：</a:t>
            </a:r>
          </a:p>
          <a:p>
            <a:pPr marL="174625" indent="-174625" eaLnBrk="1" hangingPunct="1">
              <a:spcBef>
                <a:spcPct val="20000"/>
              </a:spcBef>
              <a:buClr>
                <a:schemeClr val="tx1"/>
              </a:buClr>
              <a:buSzPct val="60000"/>
              <a:buFont typeface="Wingdings" panose="05000000000000000000" pitchFamily="2" charset="2"/>
              <a:buChar char="l"/>
            </a:pPr>
            <a:r>
              <a:rPr lang="zh-CN" altLang="en-US" sz="2400" b="1" dirty="0">
                <a:solidFill>
                  <a:srgbClr val="000000"/>
                </a:solidFill>
                <a:latin typeface="楷体_GB2312" pitchFamily="49" charset="-122"/>
                <a:ea typeface="楷体_GB2312" pitchFamily="49" charset="-122"/>
              </a:rPr>
              <a:t>它是一种特殊的存储过程 </a:t>
            </a:r>
          </a:p>
          <a:p>
            <a:pPr marL="174625" indent="-174625" eaLnBrk="1" hangingPunct="1">
              <a:spcBef>
                <a:spcPct val="20000"/>
              </a:spcBef>
              <a:buClr>
                <a:schemeClr val="tx1"/>
              </a:buClr>
              <a:buSzPct val="60000"/>
              <a:buFont typeface="Wingdings" panose="05000000000000000000" pitchFamily="2" charset="2"/>
              <a:buChar char="l"/>
            </a:pPr>
            <a:r>
              <a:rPr lang="zh-CN" altLang="en-US" sz="2400" b="1" dirty="0">
                <a:solidFill>
                  <a:srgbClr val="000000"/>
                </a:solidFill>
                <a:latin typeface="楷体_GB2312" pitchFamily="49" charset="-122"/>
                <a:ea typeface="楷体_GB2312" pitchFamily="49" charset="-122"/>
              </a:rPr>
              <a:t>也具备事务的功能 </a:t>
            </a:r>
          </a:p>
          <a:p>
            <a:pPr marL="174625" indent="-174625" eaLnBrk="1" hangingPunct="1">
              <a:spcBef>
                <a:spcPct val="20000"/>
              </a:spcBef>
              <a:buClr>
                <a:schemeClr val="tx1"/>
              </a:buClr>
              <a:buSzPct val="60000"/>
              <a:buFont typeface="Wingdings" panose="05000000000000000000" pitchFamily="2" charset="2"/>
              <a:buChar char="l"/>
            </a:pPr>
            <a:r>
              <a:rPr lang="zh-CN" altLang="en-US" sz="2400" b="1" dirty="0">
                <a:solidFill>
                  <a:srgbClr val="000000"/>
                </a:solidFill>
                <a:latin typeface="楷体_GB2312" pitchFamily="49" charset="-122"/>
                <a:ea typeface="楷体_GB2312" pitchFamily="49" charset="-122"/>
              </a:rPr>
              <a:t>它能在多表之间执行特殊的业务规则</a:t>
            </a:r>
            <a:r>
              <a:rPr lang="zh-CN" altLang="en-US" sz="2400" dirty="0">
                <a:solidFill>
                  <a:srgbClr val="000000"/>
                </a:solidFill>
                <a:latin typeface="Arial" panose="020B0604020202020204" pitchFamily="34" charset="0"/>
                <a:ea typeface="黑体" panose="02010609060101010101" pitchFamily="2" charset="-122"/>
              </a:rPr>
              <a:t> </a:t>
            </a:r>
          </a:p>
        </p:txBody>
      </p:sp>
      <p:sp>
        <p:nvSpPr>
          <p:cNvPr id="284702" name="Text Box 30"/>
          <p:cNvSpPr txBox="1">
            <a:spLocks noChangeArrowheads="1"/>
          </p:cNvSpPr>
          <p:nvPr/>
        </p:nvSpPr>
        <p:spPr bwMode="auto">
          <a:xfrm>
            <a:off x="5868988" y="2924175"/>
            <a:ext cx="2203450" cy="711200"/>
          </a:xfrm>
          <a:prstGeom prst="rect">
            <a:avLst/>
          </a:prstGeom>
          <a:gradFill rotWithShape="1">
            <a:gsLst>
              <a:gs pos="0">
                <a:srgbClr val="FFCC00"/>
              </a:gs>
              <a:gs pos="100000">
                <a:srgbClr val="FFFFFF"/>
              </a:gs>
            </a:gsLst>
            <a:lin ang="5400000" scaled="1"/>
          </a:gradFill>
          <a:ln w="9525" algn="ctr">
            <a:solidFill>
              <a:schemeClr val="tx2"/>
            </a:solidFill>
            <a:miter lim="800000"/>
          </a:ln>
          <a:effectLst>
            <a:outerShdw dist="53882" dir="2700000" algn="ctr" rotWithShape="0">
              <a:schemeClr val="bg2">
                <a:alpha val="50000"/>
              </a:schemeClr>
            </a:outerShdw>
          </a:effectLst>
        </p:spPr>
        <p:txBody>
          <a:bodyPr anchorCtr="1">
            <a:spAutoFit/>
          </a:bodyPr>
          <a:lstStyle/>
          <a:p>
            <a:pPr marR="0" algn="ctr" defTabSz="914400" eaLnBrk="1" hangingPunct="1">
              <a:buClrTx/>
              <a:buSzTx/>
              <a:buFontTx/>
              <a:defRPr/>
            </a:pP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张三开户</a:t>
            </a:r>
            <a:r>
              <a:rPr kumimoji="0" lang="en-GB" altLang="zh-CN" sz="2000" kern="1200" cap="none" spc="0" normalizeH="0" baseline="0" noProof="0">
                <a:solidFill>
                  <a:srgbClr val="000000"/>
                </a:solidFill>
                <a:latin typeface="Arial" panose="020B0604020202020204" pitchFamily="34" charset="0"/>
                <a:ea typeface="黑体" panose="02010609060101010101" pitchFamily="2" charset="-122"/>
                <a:cs typeface="+mn-cs"/>
              </a:rPr>
              <a:t>1000</a:t>
            </a: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元</a:t>
            </a:r>
            <a:r>
              <a:rPr kumimoji="0" lang="en-GB" altLang="zh-CN" sz="2000" kern="1200" cap="none" spc="0" normalizeH="0" baseline="0" noProof="0">
                <a:solidFill>
                  <a:srgbClr val="000000"/>
                </a:solidFill>
                <a:latin typeface="Arial" panose="020B0604020202020204" pitchFamily="34" charset="0"/>
                <a:ea typeface="黑体" panose="02010609060101010101" pitchFamily="2" charset="-122"/>
                <a:cs typeface="+mn-cs"/>
              </a:rPr>
              <a:t>,</a:t>
            </a: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李四开户</a:t>
            </a:r>
            <a:r>
              <a:rPr kumimoji="0" lang="en-GB" altLang="zh-CN" sz="2000" kern="1200" cap="none" spc="0" normalizeH="0" baseline="0" noProof="0">
                <a:solidFill>
                  <a:srgbClr val="000000"/>
                </a:solidFill>
                <a:latin typeface="Arial" panose="020B0604020202020204" pitchFamily="34" charset="0"/>
                <a:ea typeface="黑体" panose="02010609060101010101" pitchFamily="2" charset="-122"/>
                <a:cs typeface="+mn-cs"/>
              </a:rPr>
              <a:t>1</a:t>
            </a: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元</a:t>
            </a:r>
            <a:r>
              <a:rPr kumimoji="0" lang="en-GB" altLang="en-GB" sz="2000" kern="1200" cap="none" spc="0" normalizeH="0" baseline="0" noProof="0">
                <a:solidFill>
                  <a:srgbClr val="000000"/>
                </a:solidFill>
                <a:latin typeface="Arial" panose="020B0604020202020204" pitchFamily="34" charset="0"/>
                <a:ea typeface="黑体" panose="02010609060101010101" pitchFamily="2" charset="-122"/>
                <a:cs typeface="+mn-cs"/>
              </a:rPr>
              <a:t> </a:t>
            </a:r>
            <a:endParaRPr kumimoji="0" lang="zh-CN" altLang="en-US" sz="2000" kern="1200" cap="none" spc="0" normalizeH="0" baseline="0" noProof="0">
              <a:solidFill>
                <a:srgbClr val="000000"/>
              </a:solidFill>
              <a:latin typeface="Arial" panose="020B0604020202020204" pitchFamily="34" charset="0"/>
              <a:ea typeface="黑体" panose="0201060906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4695"/>
                                        </p:tgtEl>
                                        <p:attrNameLst>
                                          <p:attrName>style.visibility</p:attrName>
                                        </p:attrNameLst>
                                      </p:cBhvr>
                                      <p:to>
                                        <p:strVal val="visible"/>
                                      </p:to>
                                    </p:set>
                                    <p:anim calcmode="lin" valueType="num">
                                      <p:cBhvr additive="base">
                                        <p:cTn id="7" dur="500" fill="hold"/>
                                        <p:tgtEl>
                                          <p:spTgt spid="284695"/>
                                        </p:tgtEl>
                                        <p:attrNameLst>
                                          <p:attrName>ppt_x</p:attrName>
                                        </p:attrNameLst>
                                      </p:cBhvr>
                                      <p:tavLst>
                                        <p:tav tm="0">
                                          <p:val>
                                            <p:strVal val="0-#ppt_w/2"/>
                                          </p:val>
                                        </p:tav>
                                        <p:tav tm="100000">
                                          <p:val>
                                            <p:strVal val="#ppt_x"/>
                                          </p:val>
                                        </p:tav>
                                      </p:tavLst>
                                    </p:anim>
                                    <p:anim calcmode="lin" valueType="num">
                                      <p:cBhvr additive="base">
                                        <p:cTn id="8" dur="500" fill="hold"/>
                                        <p:tgtEl>
                                          <p:spTgt spid="2846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4702"/>
                                        </p:tgtEl>
                                        <p:attrNameLst>
                                          <p:attrName>style.visibility</p:attrName>
                                        </p:attrNameLst>
                                      </p:cBhvr>
                                      <p:to>
                                        <p:strVal val="visible"/>
                                      </p:to>
                                    </p:set>
                                    <p:anim calcmode="lin" valueType="num">
                                      <p:cBhvr additive="base">
                                        <p:cTn id="13" dur="500" fill="hold"/>
                                        <p:tgtEl>
                                          <p:spTgt spid="284702"/>
                                        </p:tgtEl>
                                        <p:attrNameLst>
                                          <p:attrName>ppt_x</p:attrName>
                                        </p:attrNameLst>
                                      </p:cBhvr>
                                      <p:tavLst>
                                        <p:tav tm="0">
                                          <p:val>
                                            <p:strVal val="0-#ppt_w/2"/>
                                          </p:val>
                                        </p:tav>
                                        <p:tav tm="100000">
                                          <p:val>
                                            <p:strVal val="#ppt_x"/>
                                          </p:val>
                                        </p:tav>
                                      </p:tavLst>
                                    </p:anim>
                                    <p:anim calcmode="lin" valueType="num">
                                      <p:cBhvr additive="base">
                                        <p:cTn id="14" dur="500" fill="hold"/>
                                        <p:tgtEl>
                                          <p:spTgt spid="28470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4696"/>
                                        </p:tgtEl>
                                        <p:attrNameLst>
                                          <p:attrName>style.visibility</p:attrName>
                                        </p:attrNameLst>
                                      </p:cBhvr>
                                      <p:to>
                                        <p:strVal val="visible"/>
                                      </p:to>
                                    </p:set>
                                    <p:anim calcmode="lin" valueType="num">
                                      <p:cBhvr additive="base">
                                        <p:cTn id="19" dur="500" fill="hold"/>
                                        <p:tgtEl>
                                          <p:spTgt spid="284696"/>
                                        </p:tgtEl>
                                        <p:attrNameLst>
                                          <p:attrName>ppt_x</p:attrName>
                                        </p:attrNameLst>
                                      </p:cBhvr>
                                      <p:tavLst>
                                        <p:tav tm="0">
                                          <p:val>
                                            <p:strVal val="0-#ppt_w/2"/>
                                          </p:val>
                                        </p:tav>
                                        <p:tav tm="100000">
                                          <p:val>
                                            <p:strVal val="#ppt_x"/>
                                          </p:val>
                                        </p:tav>
                                      </p:tavLst>
                                    </p:anim>
                                    <p:anim calcmode="lin" valueType="num">
                                      <p:cBhvr additive="base">
                                        <p:cTn id="20" dur="500" fill="hold"/>
                                        <p:tgtEl>
                                          <p:spTgt spid="28469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4697"/>
                                        </p:tgtEl>
                                        <p:attrNameLst>
                                          <p:attrName>style.visibility</p:attrName>
                                        </p:attrNameLst>
                                      </p:cBhvr>
                                      <p:to>
                                        <p:strVal val="visible"/>
                                      </p:to>
                                    </p:set>
                                    <p:anim calcmode="lin" valueType="num">
                                      <p:cBhvr additive="base">
                                        <p:cTn id="25" dur="500" fill="hold"/>
                                        <p:tgtEl>
                                          <p:spTgt spid="284697"/>
                                        </p:tgtEl>
                                        <p:attrNameLst>
                                          <p:attrName>ppt_x</p:attrName>
                                        </p:attrNameLst>
                                      </p:cBhvr>
                                      <p:tavLst>
                                        <p:tav tm="0">
                                          <p:val>
                                            <p:strVal val="0-#ppt_w/2"/>
                                          </p:val>
                                        </p:tav>
                                        <p:tav tm="100000">
                                          <p:val>
                                            <p:strVal val="#ppt_x"/>
                                          </p:val>
                                        </p:tav>
                                      </p:tavLst>
                                    </p:anim>
                                    <p:anim calcmode="lin" valueType="num">
                                      <p:cBhvr additive="base">
                                        <p:cTn id="26" dur="500" fill="hold"/>
                                        <p:tgtEl>
                                          <p:spTgt spid="28469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3" presetClass="entr" presetSubtype="16" fill="hold" grpId="0" nodeType="clickEffect">
                                  <p:stCondLst>
                                    <p:cond delay="0"/>
                                  </p:stCondLst>
                                  <p:childTnLst>
                                    <p:set>
                                      <p:cBhvr>
                                        <p:cTn id="30" dur="1" fill="hold">
                                          <p:stCondLst>
                                            <p:cond delay="0"/>
                                          </p:stCondLst>
                                        </p:cTn>
                                        <p:tgtEl>
                                          <p:spTgt spid="284698"/>
                                        </p:tgtEl>
                                        <p:attrNameLst>
                                          <p:attrName>style.visibility</p:attrName>
                                        </p:attrNameLst>
                                      </p:cBhvr>
                                      <p:to>
                                        <p:strVal val="visible"/>
                                      </p:to>
                                    </p:set>
                                    <p:animEffect transition="in" filter="plus(in)">
                                      <p:cBhvr>
                                        <p:cTn id="31" dur="2000"/>
                                        <p:tgtEl>
                                          <p:spTgt spid="28469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84700"/>
                                        </p:tgtEl>
                                        <p:attrNameLst>
                                          <p:attrName>style.visibility</p:attrName>
                                        </p:attrNameLst>
                                      </p:cBhvr>
                                      <p:to>
                                        <p:strVal val="visible"/>
                                      </p:to>
                                    </p:set>
                                    <p:animEffect transition="in" filter="blinds(horizontal)">
                                      <p:cBhvr>
                                        <p:cTn id="36" dur="1000"/>
                                        <p:tgtEl>
                                          <p:spTgt spid="284700"/>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84701"/>
                                        </p:tgtEl>
                                        <p:attrNameLst>
                                          <p:attrName>style.visibility</p:attrName>
                                        </p:attrNameLst>
                                      </p:cBhvr>
                                      <p:to>
                                        <p:strVal val="visible"/>
                                      </p:to>
                                    </p:set>
                                    <p:anim calcmode="lin" valueType="num">
                                      <p:cBhvr additive="base">
                                        <p:cTn id="41" dur="500" fill="hold"/>
                                        <p:tgtEl>
                                          <p:spTgt spid="284701"/>
                                        </p:tgtEl>
                                        <p:attrNameLst>
                                          <p:attrName>ppt_x</p:attrName>
                                        </p:attrNameLst>
                                      </p:cBhvr>
                                      <p:tavLst>
                                        <p:tav tm="0">
                                          <p:val>
                                            <p:strVal val="0-#ppt_w/2"/>
                                          </p:val>
                                        </p:tav>
                                        <p:tav tm="100000">
                                          <p:val>
                                            <p:strVal val="#ppt_x"/>
                                          </p:val>
                                        </p:tav>
                                      </p:tavLst>
                                    </p:anim>
                                    <p:anim calcmode="lin" valueType="num">
                                      <p:cBhvr additive="base">
                                        <p:cTn id="42" dur="500" fill="hold"/>
                                        <p:tgtEl>
                                          <p:spTgt spid="2847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95" grpId="0" animBg="1"/>
      <p:bldP spid="284696" grpId="0" animBg="1"/>
      <p:bldP spid="284697" grpId="0" animBg="1"/>
      <p:bldP spid="284698" grpId="0" animBg="1"/>
      <p:bldP spid="284701" grpId="0" animBg="1"/>
      <p:bldP spid="28470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idx="4294967295"/>
          </p:nvPr>
        </p:nvSpPr>
        <p:spPr>
          <a:xfrm>
            <a:off x="395288" y="72072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j-cs"/>
              </a:rPr>
              <a:t>5.6 </a:t>
            </a:r>
            <a:r>
              <a:rPr kumimoji="0" lang="zh-CN" altLang="en-US" sz="3200" b="1" i="0" u="none" strike="noStrike" kern="0" cap="none" spc="0" normalizeH="0" baseline="0" noProof="0">
                <a:ln>
                  <a:noFill/>
                </a:ln>
                <a:solidFill>
                  <a:srgbClr val="000000"/>
                </a:solidFill>
                <a:effectLst/>
                <a:uLnTx/>
                <a:uFillTx/>
                <a:latin typeface="+mj-lt"/>
                <a:ea typeface="宋体" panose="02010600030101010101" pitchFamily="2" charset="-122"/>
                <a:cs typeface="+mj-cs"/>
              </a:rPr>
              <a:t>触发器概述</a:t>
            </a:r>
          </a:p>
        </p:txBody>
      </p:sp>
      <p:sp>
        <p:nvSpPr>
          <p:cNvPr id="16387" name="AutoShape 5"/>
          <p:cNvSpPr/>
          <p:nvPr/>
        </p:nvSpPr>
        <p:spPr>
          <a:xfrm>
            <a:off x="179388" y="1341438"/>
            <a:ext cx="2879725" cy="506412"/>
          </a:xfrm>
          <a:prstGeom prst="roundRect">
            <a:avLst>
              <a:gd name="adj" fmla="val 16667"/>
            </a:avLst>
          </a:prstGeom>
          <a:gradFill rotWithShape="0">
            <a:gsLst>
              <a:gs pos="0">
                <a:srgbClr val="002F00"/>
              </a:gs>
              <a:gs pos="100000">
                <a:srgbClr val="006600"/>
              </a:gs>
            </a:gsLst>
            <a:lin ang="2700000" scaled="1"/>
            <a:tileRect/>
          </a:gradFill>
          <a:ln w="9525" cap="flat" cmpd="sng">
            <a:solidFill>
              <a:schemeClr val="hlink"/>
            </a:solidFill>
            <a:prstDash val="solid"/>
            <a:headEnd type="none" w="med" len="med"/>
            <a:tailEnd type="none" w="med" len="med"/>
          </a:ln>
        </p:spPr>
        <p:txBody>
          <a:bodyPr lIns="90000" tIns="46800" rIns="90000" bIns="46800">
            <a:spAutoFit/>
          </a:bodyPr>
          <a:lstStyle/>
          <a:p>
            <a:pPr algn="ctr" eaLnBrk="1" hangingPunct="1"/>
            <a:r>
              <a:rPr lang="zh-CN" altLang="en-US" sz="2400" b="1" dirty="0">
                <a:solidFill>
                  <a:srgbClr val="FFFF00"/>
                </a:solidFill>
                <a:latin typeface="Arial" panose="020B0604020202020204" pitchFamily="34" charset="0"/>
              </a:rPr>
              <a:t>什么是触发器</a:t>
            </a:r>
          </a:p>
        </p:txBody>
      </p:sp>
      <p:grpSp>
        <p:nvGrpSpPr>
          <p:cNvPr id="16388" name="Group 6"/>
          <p:cNvGrpSpPr/>
          <p:nvPr/>
        </p:nvGrpSpPr>
        <p:grpSpPr>
          <a:xfrm>
            <a:off x="2317750" y="2862263"/>
            <a:ext cx="1371600" cy="1828800"/>
            <a:chOff x="1460" y="1367"/>
            <a:chExt cx="864" cy="1152"/>
          </a:xfrm>
        </p:grpSpPr>
        <p:sp>
          <p:nvSpPr>
            <p:cNvPr id="18451" name="AutoShape 7"/>
            <p:cNvSpPr>
              <a:spLocks noChangeArrowheads="1"/>
            </p:cNvSpPr>
            <p:nvPr/>
          </p:nvSpPr>
          <p:spPr bwMode="auto">
            <a:xfrm>
              <a:off x="1460" y="1367"/>
              <a:ext cx="864" cy="384"/>
            </a:xfrm>
            <a:prstGeom prst="bevel">
              <a:avLst>
                <a:gd name="adj" fmla="val 12500"/>
              </a:avLst>
            </a:prstGeom>
            <a:gradFill rotWithShape="1">
              <a:gsLst>
                <a:gs pos="0">
                  <a:srgbClr val="CCFFFF"/>
                </a:gs>
                <a:gs pos="100000">
                  <a:srgbClr val="FFFFFF"/>
                </a:gs>
              </a:gsLst>
              <a:lin ang="5400000" scaled="1"/>
            </a:gradFill>
            <a:ln w="9525">
              <a:solidFill>
                <a:schemeClr val="tx1"/>
              </a:solidFill>
              <a:miter lim="800000"/>
            </a:ln>
            <a:effectLst>
              <a:outerShdw dist="107763" dir="2700000" algn="ctr" rotWithShape="0">
                <a:schemeClr val="bg2"/>
              </a:outerShdw>
            </a:effectLst>
          </p:spPr>
          <p:txBody>
            <a:bodyPr wrap="none" anchor="ctr"/>
            <a:lstStyle/>
            <a:p>
              <a:pPr marL="0" marR="0" lvl="0" indent="0" algn="ctr" defTabSz="914400" rtl="0" eaLnBrk="1" fontAlgn="b"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000000"/>
                  </a:solidFill>
                  <a:effectLst/>
                  <a:uLnTx/>
                  <a:uFillTx/>
                  <a:latin typeface="Arial Narrow" panose="020B0606020202030204" pitchFamily="34" charset="0"/>
                  <a:ea typeface="黑体" panose="02010609060101010101" pitchFamily="2" charset="-122"/>
                  <a:cs typeface="Times New Roman" panose="02020603050405020304" pitchFamily="18" charset="0"/>
                </a:rPr>
                <a:t>张三</a:t>
              </a:r>
            </a:p>
          </p:txBody>
        </p:sp>
        <p:sp>
          <p:nvSpPr>
            <p:cNvPr id="18452" name="AutoShape 8"/>
            <p:cNvSpPr>
              <a:spLocks noChangeArrowheads="1"/>
            </p:cNvSpPr>
            <p:nvPr/>
          </p:nvSpPr>
          <p:spPr bwMode="auto">
            <a:xfrm>
              <a:off x="1460" y="1751"/>
              <a:ext cx="864" cy="384"/>
            </a:xfrm>
            <a:prstGeom prst="bevel">
              <a:avLst>
                <a:gd name="adj" fmla="val 12500"/>
              </a:avLst>
            </a:prstGeom>
            <a:gradFill rotWithShape="1">
              <a:gsLst>
                <a:gs pos="0">
                  <a:srgbClr val="CCFFFF"/>
                </a:gs>
                <a:gs pos="100000">
                  <a:srgbClr val="FFFFFF"/>
                </a:gs>
              </a:gsLst>
              <a:lin ang="5400000" scaled="1"/>
            </a:gradFill>
            <a:ln w="9525">
              <a:solidFill>
                <a:schemeClr val="tx1"/>
              </a:solidFill>
              <a:miter lim="800000"/>
            </a:ln>
            <a:effectLst>
              <a:outerShdw dist="107763" dir="2700000" algn="ctr" rotWithShape="0">
                <a:schemeClr val="bg2"/>
              </a:outerShdw>
            </a:effectLst>
          </p:spPr>
          <p:txBody>
            <a:bodyPr wrap="none" anchor="ctr"/>
            <a:lstStyle/>
            <a:p>
              <a:pPr marL="0" marR="0" lvl="0" indent="0" algn="ctr" defTabSz="914400" rtl="0" eaLnBrk="1" fontAlgn="b"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000000"/>
                  </a:solidFill>
                  <a:effectLst/>
                  <a:uLnTx/>
                  <a:uFillTx/>
                  <a:latin typeface="Arial Narrow" panose="020B0606020202030204" pitchFamily="34" charset="0"/>
                  <a:ea typeface="黑体" panose="02010609060101010101" pitchFamily="2" charset="-122"/>
                  <a:cs typeface="Times New Roman" panose="02020603050405020304" pitchFamily="18" charset="0"/>
                </a:rPr>
                <a:t>李四</a:t>
              </a:r>
            </a:p>
          </p:txBody>
        </p:sp>
        <p:sp>
          <p:nvSpPr>
            <p:cNvPr id="18453" name="AutoShape 9"/>
            <p:cNvSpPr>
              <a:spLocks noChangeArrowheads="1"/>
            </p:cNvSpPr>
            <p:nvPr/>
          </p:nvSpPr>
          <p:spPr bwMode="auto">
            <a:xfrm>
              <a:off x="1460" y="2135"/>
              <a:ext cx="864" cy="384"/>
            </a:xfrm>
            <a:prstGeom prst="bevel">
              <a:avLst>
                <a:gd name="adj" fmla="val 12500"/>
              </a:avLst>
            </a:prstGeom>
            <a:gradFill rotWithShape="1">
              <a:gsLst>
                <a:gs pos="0">
                  <a:srgbClr val="CCFFFF"/>
                </a:gs>
                <a:gs pos="100000">
                  <a:srgbClr val="FFFFFF"/>
                </a:gs>
              </a:gsLst>
              <a:lin ang="5400000" scaled="1"/>
            </a:gradFill>
            <a:ln w="9525">
              <a:solidFill>
                <a:schemeClr val="tx1"/>
              </a:solidFill>
              <a:miter lim="800000"/>
            </a:ln>
            <a:effectLst>
              <a:outerShdw dist="107763" dir="2700000" algn="ctr" rotWithShape="0">
                <a:schemeClr val="bg2"/>
              </a:outerShdw>
            </a:effectLst>
          </p:spPr>
          <p:txBody>
            <a:bodyPr wrap="none" anchor="ctr"/>
            <a:lstStyle/>
            <a:p>
              <a:pPr marL="0" marR="0" lvl="0" indent="0" algn="ctr" defTabSz="914400" rtl="0" eaLnBrk="1" fontAlgn="b"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000000"/>
                  </a:solidFill>
                  <a:effectLst/>
                  <a:uLnTx/>
                  <a:uFillTx/>
                  <a:latin typeface="Arial Narrow" panose="020B0606020202030204" pitchFamily="34" charset="0"/>
                  <a:ea typeface="黑体" panose="02010609060101010101" pitchFamily="2" charset="-122"/>
                  <a:cs typeface="Times New Roman" panose="02020603050405020304" pitchFamily="18" charset="0"/>
                </a:rPr>
                <a:t>王五</a:t>
              </a:r>
            </a:p>
          </p:txBody>
        </p:sp>
      </p:grpSp>
      <p:sp>
        <p:nvSpPr>
          <p:cNvPr id="557066" name="AutoShape 10"/>
          <p:cNvSpPr>
            <a:spLocks noChangeArrowheads="1"/>
          </p:cNvSpPr>
          <p:nvPr/>
        </p:nvSpPr>
        <p:spPr bwMode="auto">
          <a:xfrm>
            <a:off x="2317750" y="4691063"/>
            <a:ext cx="1371600" cy="609600"/>
          </a:xfrm>
          <a:prstGeom prst="bevel">
            <a:avLst>
              <a:gd name="adj" fmla="val 12500"/>
            </a:avLst>
          </a:prstGeom>
          <a:gradFill rotWithShape="1">
            <a:gsLst>
              <a:gs pos="0">
                <a:srgbClr val="CCFFFF"/>
              </a:gs>
              <a:gs pos="100000">
                <a:srgbClr val="FFFFFF"/>
              </a:gs>
            </a:gsLst>
            <a:lin ang="5400000" scaled="1"/>
          </a:gradFill>
          <a:ln w="9525">
            <a:solidFill>
              <a:schemeClr val="tx1"/>
            </a:solidFill>
            <a:miter lim="800000"/>
          </a:ln>
          <a:effectLst>
            <a:outerShdw dist="107763" dir="2700000" algn="ctr" rotWithShape="0">
              <a:schemeClr val="bg2"/>
            </a:outerShdw>
          </a:effectLst>
        </p:spPr>
        <p:txBody>
          <a:bodyPr wrap="none" anchor="ctr"/>
          <a:lstStyle/>
          <a:p>
            <a:pPr marL="0" marR="0" lvl="0" indent="0" algn="ctr" defTabSz="914400" rtl="0" eaLnBrk="1" fontAlgn="b"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000000"/>
                </a:solidFill>
                <a:effectLst/>
                <a:uLnTx/>
                <a:uFillTx/>
                <a:latin typeface="Arial Narrow" panose="020B0606020202030204" pitchFamily="34" charset="0"/>
                <a:ea typeface="黑体" panose="02010609060101010101" pitchFamily="2" charset="-122"/>
                <a:cs typeface="Times New Roman" panose="02020603050405020304" pitchFamily="18" charset="0"/>
              </a:rPr>
              <a:t>赵二</a:t>
            </a:r>
          </a:p>
        </p:txBody>
      </p:sp>
      <p:grpSp>
        <p:nvGrpSpPr>
          <p:cNvPr id="16390" name="Group 11"/>
          <p:cNvGrpSpPr/>
          <p:nvPr/>
        </p:nvGrpSpPr>
        <p:grpSpPr>
          <a:xfrm>
            <a:off x="6356350" y="2786063"/>
            <a:ext cx="1371600" cy="1865312"/>
            <a:chOff x="4004" y="1319"/>
            <a:chExt cx="864" cy="1175"/>
          </a:xfrm>
        </p:grpSpPr>
        <p:sp>
          <p:nvSpPr>
            <p:cNvPr id="18448" name="AutoShape 12"/>
            <p:cNvSpPr>
              <a:spLocks noChangeArrowheads="1"/>
            </p:cNvSpPr>
            <p:nvPr/>
          </p:nvSpPr>
          <p:spPr bwMode="auto">
            <a:xfrm>
              <a:off x="4004" y="1319"/>
              <a:ext cx="864" cy="392"/>
            </a:xfrm>
            <a:prstGeom prst="bevel">
              <a:avLst>
                <a:gd name="adj" fmla="val 12500"/>
              </a:avLst>
            </a:prstGeom>
            <a:gradFill rotWithShape="1">
              <a:gsLst>
                <a:gs pos="0">
                  <a:srgbClr val="CCFFFF"/>
                </a:gs>
                <a:gs pos="100000">
                  <a:srgbClr val="FFFFFF"/>
                </a:gs>
              </a:gsLst>
              <a:lin ang="5400000" scaled="1"/>
            </a:gradFill>
            <a:ln w="9525">
              <a:solidFill>
                <a:schemeClr val="tx1"/>
              </a:solidFill>
              <a:miter lim="800000"/>
            </a:ln>
            <a:effectLst>
              <a:outerShdw dist="107763" dir="2700000" algn="ctr" rotWithShape="0">
                <a:schemeClr val="bg2"/>
              </a:outerShdw>
            </a:effectLst>
          </p:spPr>
          <p:txBody>
            <a:bodyPr wrap="none" anchor="ctr"/>
            <a:lstStyle/>
            <a:p>
              <a:pPr marL="0" marR="0" lvl="0" indent="0" algn="ctr" defTabSz="914400" rtl="0" eaLnBrk="1" fontAlgn="b"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000000"/>
                  </a:solidFill>
                  <a:effectLst/>
                  <a:uLnTx/>
                  <a:uFillTx/>
                  <a:latin typeface="Arial Narrow" panose="020B0606020202030204" pitchFamily="34" charset="0"/>
                  <a:ea typeface="黑体" panose="02010609060101010101" pitchFamily="2" charset="-122"/>
                  <a:cs typeface="Times New Roman" panose="02020603050405020304" pitchFamily="18" charset="0"/>
                </a:rPr>
                <a:t>王三</a:t>
              </a:r>
            </a:p>
          </p:txBody>
        </p:sp>
        <p:sp>
          <p:nvSpPr>
            <p:cNvPr id="18449" name="AutoShape 13"/>
            <p:cNvSpPr>
              <a:spLocks noChangeArrowheads="1"/>
            </p:cNvSpPr>
            <p:nvPr/>
          </p:nvSpPr>
          <p:spPr bwMode="auto">
            <a:xfrm>
              <a:off x="4004" y="1711"/>
              <a:ext cx="864" cy="391"/>
            </a:xfrm>
            <a:prstGeom prst="bevel">
              <a:avLst>
                <a:gd name="adj" fmla="val 12500"/>
              </a:avLst>
            </a:prstGeom>
            <a:gradFill rotWithShape="1">
              <a:gsLst>
                <a:gs pos="0">
                  <a:srgbClr val="CCFFFF"/>
                </a:gs>
                <a:gs pos="100000">
                  <a:srgbClr val="FFFFFF"/>
                </a:gs>
              </a:gsLst>
              <a:lin ang="5400000" scaled="1"/>
            </a:gradFill>
            <a:ln w="9525">
              <a:solidFill>
                <a:schemeClr val="tx1"/>
              </a:solidFill>
              <a:miter lim="800000"/>
            </a:ln>
            <a:effectLst>
              <a:outerShdw dist="107763" dir="2700000" algn="ctr" rotWithShape="0">
                <a:schemeClr val="bg2"/>
              </a:outerShdw>
            </a:effectLst>
          </p:spPr>
          <p:txBody>
            <a:bodyPr wrap="none" anchor="ctr"/>
            <a:lstStyle/>
            <a:p>
              <a:pPr marL="0" marR="0" lvl="0" indent="0" algn="ctr" defTabSz="914400" rtl="0" eaLnBrk="1" fontAlgn="b"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000000"/>
                  </a:solidFill>
                  <a:effectLst/>
                  <a:uLnTx/>
                  <a:uFillTx/>
                  <a:latin typeface="Arial Narrow" panose="020B0606020202030204" pitchFamily="34" charset="0"/>
                  <a:ea typeface="黑体" panose="02010609060101010101" pitchFamily="2" charset="-122"/>
                  <a:cs typeface="Times New Roman" panose="02020603050405020304" pitchFamily="18" charset="0"/>
                </a:rPr>
                <a:t>宋二</a:t>
              </a:r>
            </a:p>
          </p:txBody>
        </p:sp>
        <p:sp>
          <p:nvSpPr>
            <p:cNvPr id="18450" name="AutoShape 14"/>
            <p:cNvSpPr>
              <a:spLocks noChangeArrowheads="1"/>
            </p:cNvSpPr>
            <p:nvPr/>
          </p:nvSpPr>
          <p:spPr bwMode="auto">
            <a:xfrm>
              <a:off x="4004" y="2102"/>
              <a:ext cx="864" cy="392"/>
            </a:xfrm>
            <a:prstGeom prst="bevel">
              <a:avLst>
                <a:gd name="adj" fmla="val 12500"/>
              </a:avLst>
            </a:prstGeom>
            <a:gradFill rotWithShape="1">
              <a:gsLst>
                <a:gs pos="0">
                  <a:srgbClr val="CCFFFF"/>
                </a:gs>
                <a:gs pos="100000">
                  <a:srgbClr val="FFFFFF"/>
                </a:gs>
              </a:gsLst>
              <a:lin ang="5400000" scaled="1"/>
            </a:gradFill>
            <a:ln w="9525">
              <a:solidFill>
                <a:schemeClr val="tx1"/>
              </a:solidFill>
              <a:miter lim="800000"/>
            </a:ln>
            <a:effectLst>
              <a:outerShdw dist="107763" dir="2700000" algn="ctr" rotWithShape="0">
                <a:schemeClr val="bg2"/>
              </a:outerShdw>
            </a:effectLst>
          </p:spPr>
          <p:txBody>
            <a:bodyPr wrap="none" anchor="ctr"/>
            <a:lstStyle/>
            <a:p>
              <a:pPr marL="0" marR="0" lvl="0" indent="0" algn="ctr" defTabSz="914400" rtl="0" eaLnBrk="1" fontAlgn="b"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000000"/>
                  </a:solidFill>
                  <a:effectLst/>
                  <a:uLnTx/>
                  <a:uFillTx/>
                  <a:latin typeface="Arial Narrow" panose="020B0606020202030204" pitchFamily="34" charset="0"/>
                  <a:ea typeface="黑体" panose="02010609060101010101" pitchFamily="2" charset="-122"/>
                  <a:cs typeface="Times New Roman" panose="02020603050405020304" pitchFamily="18" charset="0"/>
                </a:rPr>
                <a:t>刘五</a:t>
              </a:r>
            </a:p>
          </p:txBody>
        </p:sp>
      </p:grpSp>
      <p:sp>
        <p:nvSpPr>
          <p:cNvPr id="557071" name="Line 15"/>
          <p:cNvSpPr/>
          <p:nvPr/>
        </p:nvSpPr>
        <p:spPr>
          <a:xfrm flipH="1" flipV="1">
            <a:off x="5651500" y="5057775"/>
            <a:ext cx="504825" cy="0"/>
          </a:xfrm>
          <a:prstGeom prst="line">
            <a:avLst/>
          </a:prstGeom>
          <a:ln w="31750" cap="flat" cmpd="sng">
            <a:solidFill>
              <a:srgbClr val="EA0B06"/>
            </a:solidFill>
            <a:prstDash val="solid"/>
            <a:miter/>
            <a:headEnd type="triangle" w="med" len="med"/>
            <a:tailEnd type="none" w="med" len="med"/>
          </a:ln>
        </p:spPr>
      </p:sp>
      <p:sp>
        <p:nvSpPr>
          <p:cNvPr id="557072" name="Text Box 16"/>
          <p:cNvSpPr txBox="1"/>
          <p:nvPr/>
        </p:nvSpPr>
        <p:spPr>
          <a:xfrm>
            <a:off x="4556125" y="4913313"/>
            <a:ext cx="1095375" cy="346075"/>
          </a:xfrm>
          <a:prstGeom prst="rect">
            <a:avLst/>
          </a:prstGeom>
          <a:gradFill rotWithShape="1">
            <a:gsLst>
              <a:gs pos="0">
                <a:srgbClr val="CC99FF">
                  <a:alpha val="50000"/>
                </a:srgbClr>
              </a:gs>
              <a:gs pos="100000">
                <a:srgbClr val="FFFFFF"/>
              </a:gs>
            </a:gsLst>
            <a:lin ang="5400000" scaled="1"/>
            <a:tileRect/>
          </a:gradFill>
          <a:ln w="9525" cap="flat" cmpd="sng">
            <a:solidFill>
              <a:schemeClr val="tx1"/>
            </a:solidFill>
            <a:prstDash val="solid"/>
            <a:miter/>
            <a:headEnd type="none" w="med" len="med"/>
            <a:tailEnd type="none" w="med" len="med"/>
          </a:ln>
        </p:spPr>
        <p:txBody>
          <a:bodyPr anchor="t" anchorCtr="1">
            <a:spAutoFit/>
          </a:bodyPr>
          <a:lstStyle/>
          <a:p>
            <a:pPr eaLnBrk="1" hangingPunct="1">
              <a:lnSpc>
                <a:spcPct val="80000"/>
              </a:lnSpc>
              <a:spcBef>
                <a:spcPct val="20000"/>
              </a:spcBef>
            </a:pPr>
            <a:r>
              <a:rPr lang="zh-CN" altLang="en-US" sz="2000" b="1" dirty="0">
                <a:solidFill>
                  <a:srgbClr val="000000"/>
                </a:solidFill>
                <a:latin typeface="Arial" panose="020B0604020202020204" pitchFamily="34" charset="0"/>
                <a:ea typeface="黑体" panose="02010609060101010101" pitchFamily="2" charset="-122"/>
              </a:rPr>
              <a:t>插入</a:t>
            </a:r>
          </a:p>
        </p:txBody>
      </p:sp>
      <p:sp>
        <p:nvSpPr>
          <p:cNvPr id="557073" name="Line 17"/>
          <p:cNvSpPr/>
          <p:nvPr/>
        </p:nvSpPr>
        <p:spPr>
          <a:xfrm>
            <a:off x="1835150" y="4984750"/>
            <a:ext cx="457200" cy="0"/>
          </a:xfrm>
          <a:prstGeom prst="line">
            <a:avLst/>
          </a:prstGeom>
          <a:ln w="31750" cap="flat" cmpd="sng">
            <a:solidFill>
              <a:srgbClr val="FF0000"/>
            </a:solidFill>
            <a:prstDash val="solid"/>
            <a:miter/>
            <a:headEnd type="none" w="med" len="med"/>
            <a:tailEnd type="triangle" w="med" len="med"/>
          </a:ln>
        </p:spPr>
      </p:sp>
      <p:sp>
        <p:nvSpPr>
          <p:cNvPr id="557074" name="Text Box 18"/>
          <p:cNvSpPr txBox="1"/>
          <p:nvPr/>
        </p:nvSpPr>
        <p:spPr>
          <a:xfrm>
            <a:off x="755650" y="4841875"/>
            <a:ext cx="1073150" cy="346075"/>
          </a:xfrm>
          <a:prstGeom prst="rect">
            <a:avLst/>
          </a:prstGeom>
          <a:gradFill rotWithShape="1">
            <a:gsLst>
              <a:gs pos="0">
                <a:srgbClr val="CC99FF">
                  <a:alpha val="50000"/>
                </a:srgbClr>
              </a:gs>
              <a:gs pos="100000">
                <a:srgbClr val="FFFFFF"/>
              </a:gs>
            </a:gsLst>
            <a:lin ang="5400000" scaled="1"/>
            <a:tileRect/>
          </a:gradFill>
          <a:ln w="9525" cap="flat" cmpd="sng">
            <a:solidFill>
              <a:schemeClr val="tx1"/>
            </a:solidFill>
            <a:prstDash val="solid"/>
            <a:miter/>
            <a:headEnd type="none" w="med" len="med"/>
            <a:tailEnd type="none" w="med" len="med"/>
          </a:ln>
        </p:spPr>
        <p:txBody>
          <a:bodyPr anchor="t" anchorCtr="1">
            <a:spAutoFit/>
          </a:bodyPr>
          <a:lstStyle/>
          <a:p>
            <a:pPr eaLnBrk="1" hangingPunct="1">
              <a:lnSpc>
                <a:spcPct val="80000"/>
              </a:lnSpc>
              <a:spcBef>
                <a:spcPct val="20000"/>
              </a:spcBef>
            </a:pPr>
            <a:r>
              <a:rPr lang="zh-CN" altLang="en-US" sz="2000" b="1" dirty="0">
                <a:solidFill>
                  <a:srgbClr val="000000"/>
                </a:solidFill>
                <a:latin typeface="Arial" panose="020B0604020202020204" pitchFamily="34" charset="0"/>
                <a:ea typeface="黑体" panose="02010609060101010101" pitchFamily="2" charset="-122"/>
              </a:rPr>
              <a:t>删除</a:t>
            </a:r>
          </a:p>
        </p:txBody>
      </p:sp>
      <p:sp>
        <p:nvSpPr>
          <p:cNvPr id="557075" name="AutoShape 19"/>
          <p:cNvSpPr>
            <a:spLocks noChangeArrowheads="1"/>
          </p:cNvSpPr>
          <p:nvPr/>
        </p:nvSpPr>
        <p:spPr bwMode="auto">
          <a:xfrm>
            <a:off x="4265613" y="3760788"/>
            <a:ext cx="1938338" cy="808038"/>
          </a:xfrm>
          <a:prstGeom prst="rightArrow">
            <a:avLst>
              <a:gd name="adj1" fmla="val 50000"/>
              <a:gd name="adj2" fmla="val 59971"/>
            </a:avLst>
          </a:prstGeom>
          <a:gradFill rotWithShape="1">
            <a:gsLst>
              <a:gs pos="0">
                <a:srgbClr val="FFCC00"/>
              </a:gs>
              <a:gs pos="100000">
                <a:srgbClr val="FFFFFF"/>
              </a:gs>
            </a:gsLst>
            <a:lin ang="5400000" scaled="1"/>
          </a:gradFill>
          <a:ln w="9525">
            <a:solidFill>
              <a:schemeClr val="tx1"/>
            </a:solidFill>
            <a:miter lim="800000"/>
          </a:ln>
          <a:effectLst>
            <a:outerShdw dist="63500" dir="2212194" algn="ctr" rotWithShape="0">
              <a:schemeClr val="bg2">
                <a:alpha val="50000"/>
              </a:schemeClr>
            </a:outerShdw>
          </a:effectLst>
        </p:spPr>
        <p:txBody>
          <a:bodyPr wrap="none" anchor="ctr"/>
          <a:lstStyle/>
          <a:p>
            <a:pPr marL="0" marR="0" lvl="0" indent="0" algn="ctr" defTabSz="914400" rtl="0" eaLnBrk="1" fontAlgn="b"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Times New Roman" panose="02020603050405020304" pitchFamily="18" charset="0"/>
              </a:rPr>
              <a:t>触发器触发</a:t>
            </a:r>
          </a:p>
        </p:txBody>
      </p:sp>
      <p:sp>
        <p:nvSpPr>
          <p:cNvPr id="557076" name="Text Box 20"/>
          <p:cNvSpPr txBox="1">
            <a:spLocks noChangeArrowheads="1"/>
          </p:cNvSpPr>
          <p:nvPr/>
        </p:nvSpPr>
        <p:spPr bwMode="auto">
          <a:xfrm>
            <a:off x="539750" y="3870325"/>
            <a:ext cx="1655763" cy="406400"/>
          </a:xfrm>
          <a:prstGeom prst="rect">
            <a:avLst/>
          </a:prstGeom>
          <a:gradFill rotWithShape="1">
            <a:gsLst>
              <a:gs pos="0">
                <a:srgbClr val="FFCC00"/>
              </a:gs>
              <a:gs pos="100000">
                <a:srgbClr val="FFFFFF"/>
              </a:gs>
            </a:gsLst>
            <a:lin ang="5400000" scaled="1"/>
          </a:gradFill>
          <a:ln w="9525" algn="ctr">
            <a:solidFill>
              <a:schemeClr val="tx1"/>
            </a:solidFill>
            <a:miter lim="800000"/>
          </a:ln>
          <a:effectLst>
            <a:outerShdw dist="63500" dir="2212194" algn="ctr" rotWithShape="0">
              <a:schemeClr val="bg2">
                <a:alpha val="50000"/>
              </a:schemeClr>
            </a:outerShdw>
          </a:effectLst>
        </p:spPr>
        <p:txBody>
          <a:bodyPr wrap="none" anchor="ctr"/>
          <a:lstStyle/>
          <a:p>
            <a:pPr marR="0" algn="ctr" defTabSz="914400" eaLnBrk="1" fontAlgn="b" hangingPunct="1">
              <a:buClrTx/>
              <a:buSzTx/>
              <a:buFontTx/>
              <a:defRPr/>
            </a:pPr>
            <a:r>
              <a:rPr kumimoji="0" lang="zh-CN" altLang="en-GB" sz="2000" b="1" kern="1200" cap="none" spc="0" normalizeH="0" baseline="0" noProof="0">
                <a:solidFill>
                  <a:srgbClr val="000000"/>
                </a:solidFill>
                <a:latin typeface="Arial" panose="020B0604020202020204" pitchFamily="34" charset="0"/>
                <a:ea typeface="黑体" panose="02010609060101010101" pitchFamily="2" charset="-122"/>
                <a:cs typeface="Times New Roman" panose="02020603050405020304" pitchFamily="18" charset="0"/>
              </a:rPr>
              <a:t>赵二退休</a:t>
            </a:r>
            <a:r>
              <a:rPr kumimoji="0" lang="en-GB" altLang="en-GB" sz="2000" b="1" kern="1200" cap="none" spc="0" normalizeH="0" baseline="0" noProof="0">
                <a:solidFill>
                  <a:srgbClr val="000000"/>
                </a:solidFill>
                <a:latin typeface="Arial" panose="020B0604020202020204" pitchFamily="34" charset="0"/>
                <a:ea typeface="黑体" panose="02010609060101010101" pitchFamily="2" charset="-122"/>
                <a:cs typeface="Times New Roman" panose="02020603050405020304" pitchFamily="18" charset="0"/>
              </a:rPr>
              <a:t> </a:t>
            </a:r>
            <a:endParaRPr kumimoji="0" lang="zh-CN" altLang="en-US" sz="2000" b="1" kern="1200" cap="none" spc="0" normalizeH="0" baseline="0" noProof="0">
              <a:solidFill>
                <a:srgbClr val="000000"/>
              </a:solidFill>
              <a:latin typeface="Arial" panose="020B0604020202020204" pitchFamily="34" charset="0"/>
              <a:ea typeface="黑体" panose="02010609060101010101" pitchFamily="2" charset="-122"/>
              <a:cs typeface="Times New Roman" panose="02020603050405020304" pitchFamily="18" charset="0"/>
            </a:endParaRPr>
          </a:p>
        </p:txBody>
      </p:sp>
      <p:sp>
        <p:nvSpPr>
          <p:cNvPr id="557077" name="AutoShape 21"/>
          <p:cNvSpPr>
            <a:spLocks noChangeArrowheads="1"/>
          </p:cNvSpPr>
          <p:nvPr/>
        </p:nvSpPr>
        <p:spPr bwMode="auto">
          <a:xfrm>
            <a:off x="6372225" y="4625975"/>
            <a:ext cx="1371600" cy="609600"/>
          </a:xfrm>
          <a:prstGeom prst="bevel">
            <a:avLst>
              <a:gd name="adj" fmla="val 12500"/>
            </a:avLst>
          </a:prstGeom>
          <a:gradFill rotWithShape="1">
            <a:gsLst>
              <a:gs pos="0">
                <a:srgbClr val="CCFFFF"/>
              </a:gs>
              <a:gs pos="100000">
                <a:srgbClr val="FFFFFF"/>
              </a:gs>
            </a:gsLst>
            <a:lin ang="5400000" scaled="1"/>
          </a:gradFill>
          <a:ln w="25400">
            <a:solidFill>
              <a:schemeClr val="tx1"/>
            </a:solidFill>
            <a:prstDash val="sysDot"/>
            <a:miter lim="800000"/>
          </a:ln>
          <a:effectLst>
            <a:outerShdw dist="107763" dir="2700000" algn="ctr" rotWithShape="0">
              <a:schemeClr val="bg2"/>
            </a:outerShdw>
          </a:effectLst>
        </p:spPr>
        <p:txBody>
          <a:bodyPr wrap="none" anchor="ctr"/>
          <a:lstStyle/>
          <a:p>
            <a:pPr marL="0" marR="0" lvl="0" indent="0" algn="ctr" defTabSz="914400" rtl="0" eaLnBrk="1" fontAlgn="b"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FF0000"/>
                </a:solidFill>
                <a:effectLst/>
                <a:uLnTx/>
                <a:uFillTx/>
                <a:latin typeface="Arial Narrow" panose="020B0606020202030204" pitchFamily="34" charset="0"/>
                <a:ea typeface="黑体" panose="02010609060101010101" pitchFamily="2" charset="-122"/>
                <a:cs typeface="Times New Roman" panose="02020603050405020304" pitchFamily="18" charset="0"/>
              </a:rPr>
              <a:t>赵二</a:t>
            </a:r>
          </a:p>
        </p:txBody>
      </p:sp>
      <p:sp>
        <p:nvSpPr>
          <p:cNvPr id="16398" name="Text Box 22"/>
          <p:cNvSpPr txBox="1"/>
          <p:nvPr/>
        </p:nvSpPr>
        <p:spPr>
          <a:xfrm>
            <a:off x="2339975" y="2392363"/>
            <a:ext cx="1295400" cy="396875"/>
          </a:xfrm>
          <a:prstGeom prst="rect">
            <a:avLst/>
          </a:prstGeom>
          <a:noFill/>
          <a:ln w="9525">
            <a:noFill/>
          </a:ln>
        </p:spPr>
        <p:txBody>
          <a:bodyPr>
            <a:spAutoFit/>
          </a:bodyPr>
          <a:lstStyle/>
          <a:p>
            <a:pPr algn="ctr" eaLnBrk="1" hangingPunct="1">
              <a:spcBef>
                <a:spcPct val="50000"/>
              </a:spcBef>
            </a:pPr>
            <a:r>
              <a:rPr lang="zh-CN" altLang="en-US" sz="2000" b="1" dirty="0">
                <a:solidFill>
                  <a:srgbClr val="6600CC"/>
                </a:solidFill>
                <a:latin typeface="Arial" panose="020B0604020202020204" pitchFamily="34" charset="0"/>
                <a:ea typeface="黑体" panose="02010609060101010101" pitchFamily="2" charset="-122"/>
              </a:rPr>
              <a:t>员工表</a:t>
            </a:r>
          </a:p>
        </p:txBody>
      </p:sp>
      <p:sp>
        <p:nvSpPr>
          <p:cNvPr id="16399" name="Text Box 23"/>
          <p:cNvSpPr txBox="1"/>
          <p:nvPr/>
        </p:nvSpPr>
        <p:spPr>
          <a:xfrm>
            <a:off x="6227763" y="2392363"/>
            <a:ext cx="1682750" cy="396875"/>
          </a:xfrm>
          <a:prstGeom prst="rect">
            <a:avLst/>
          </a:prstGeom>
          <a:noFill/>
          <a:ln w="9525">
            <a:noFill/>
          </a:ln>
        </p:spPr>
        <p:txBody>
          <a:bodyPr>
            <a:spAutoFit/>
          </a:bodyPr>
          <a:lstStyle/>
          <a:p>
            <a:pPr algn="ctr" eaLnBrk="1" hangingPunct="1">
              <a:spcBef>
                <a:spcPct val="50000"/>
              </a:spcBef>
            </a:pPr>
            <a:r>
              <a:rPr lang="zh-CN" altLang="en-US" sz="2000" b="1" dirty="0">
                <a:solidFill>
                  <a:srgbClr val="6600CC"/>
                </a:solidFill>
                <a:latin typeface="Arial" panose="020B0604020202020204" pitchFamily="34" charset="0"/>
                <a:ea typeface="黑体" panose="02010609060101010101" pitchFamily="2" charset="-122"/>
              </a:rPr>
              <a:t>退休员工表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7076"/>
                                        </p:tgtEl>
                                        <p:attrNameLst>
                                          <p:attrName>style.visibility</p:attrName>
                                        </p:attrNameLst>
                                      </p:cBhvr>
                                      <p:to>
                                        <p:strVal val="visible"/>
                                      </p:to>
                                    </p:set>
                                    <p:anim calcmode="lin" valueType="num">
                                      <p:cBhvr additive="base">
                                        <p:cTn id="7" dur="500" fill="hold"/>
                                        <p:tgtEl>
                                          <p:spTgt spid="557076"/>
                                        </p:tgtEl>
                                        <p:attrNameLst>
                                          <p:attrName>ppt_x</p:attrName>
                                        </p:attrNameLst>
                                      </p:cBhvr>
                                      <p:tavLst>
                                        <p:tav tm="0">
                                          <p:val>
                                            <p:strVal val="0-#ppt_w/2"/>
                                          </p:val>
                                        </p:tav>
                                        <p:tav tm="100000">
                                          <p:val>
                                            <p:strVal val="#ppt_x"/>
                                          </p:val>
                                        </p:tav>
                                      </p:tavLst>
                                    </p:anim>
                                    <p:anim calcmode="lin" valueType="num">
                                      <p:cBhvr additive="base">
                                        <p:cTn id="8" dur="500" fill="hold"/>
                                        <p:tgtEl>
                                          <p:spTgt spid="55707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3" presetClass="entr" presetSubtype="16" fill="hold" grpId="0" nodeType="clickEffect">
                                  <p:stCondLst>
                                    <p:cond delay="0"/>
                                  </p:stCondLst>
                                  <p:childTnLst>
                                    <p:set>
                                      <p:cBhvr>
                                        <p:cTn id="12" dur="1" fill="hold">
                                          <p:stCondLst>
                                            <p:cond delay="0"/>
                                          </p:stCondLst>
                                        </p:cTn>
                                        <p:tgtEl>
                                          <p:spTgt spid="557074"/>
                                        </p:tgtEl>
                                        <p:attrNameLst>
                                          <p:attrName>style.visibility</p:attrName>
                                        </p:attrNameLst>
                                      </p:cBhvr>
                                      <p:to>
                                        <p:strVal val="visible"/>
                                      </p:to>
                                    </p:set>
                                    <p:animEffect transition="in" filter="plus(in)">
                                      <p:cBhvr>
                                        <p:cTn id="13" dur="1000"/>
                                        <p:tgtEl>
                                          <p:spTgt spid="557074"/>
                                        </p:tgtEl>
                                      </p:cBhvr>
                                    </p:animEffect>
                                  </p:childTnLst>
                                </p:cTn>
                              </p:par>
                            </p:childTnLst>
                          </p:cTn>
                        </p:par>
                        <p:par>
                          <p:cTn id="14" fill="hold">
                            <p:stCondLst>
                              <p:cond delay="1000"/>
                            </p:stCondLst>
                            <p:childTnLst>
                              <p:par>
                                <p:cTn id="15" presetID="3" presetClass="entr" presetSubtype="10" fill="hold" nodeType="afterEffect">
                                  <p:stCondLst>
                                    <p:cond delay="0"/>
                                  </p:stCondLst>
                                  <p:childTnLst>
                                    <p:set>
                                      <p:cBhvr>
                                        <p:cTn id="16" dur="1" fill="hold">
                                          <p:stCondLst>
                                            <p:cond delay="0"/>
                                          </p:stCondLst>
                                        </p:cTn>
                                        <p:tgtEl>
                                          <p:spTgt spid="557073"/>
                                        </p:tgtEl>
                                        <p:attrNameLst>
                                          <p:attrName>style.visibility</p:attrName>
                                        </p:attrNameLst>
                                      </p:cBhvr>
                                      <p:to>
                                        <p:strVal val="visible"/>
                                      </p:to>
                                    </p:set>
                                    <p:animEffect transition="in" filter="blinds(horizontal)">
                                      <p:cBhvr>
                                        <p:cTn id="17" dur="500"/>
                                        <p:tgtEl>
                                          <p:spTgt spid="55707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grpId="0" nodeType="clickEffect">
                                  <p:stCondLst>
                                    <p:cond delay="0"/>
                                  </p:stCondLst>
                                  <p:childTnLst>
                                    <p:anim calcmode="lin" valueType="num">
                                      <p:cBhvr additive="base">
                                        <p:cTn id="21" dur="500"/>
                                        <p:tgtEl>
                                          <p:spTgt spid="557066"/>
                                        </p:tgtEl>
                                        <p:attrNameLst>
                                          <p:attrName>ppt_x</p:attrName>
                                        </p:attrNameLst>
                                      </p:cBhvr>
                                      <p:tavLst>
                                        <p:tav tm="0">
                                          <p:val>
                                            <p:strVal val="ppt_x"/>
                                          </p:val>
                                        </p:tav>
                                        <p:tav tm="100000">
                                          <p:val>
                                            <p:strVal val="ppt_x"/>
                                          </p:val>
                                        </p:tav>
                                      </p:tavLst>
                                    </p:anim>
                                    <p:anim calcmode="lin" valueType="num">
                                      <p:cBhvr additive="base">
                                        <p:cTn id="22" dur="500"/>
                                        <p:tgtEl>
                                          <p:spTgt spid="557066"/>
                                        </p:tgtEl>
                                        <p:attrNameLst>
                                          <p:attrName>ppt_y</p:attrName>
                                        </p:attrNameLst>
                                      </p:cBhvr>
                                      <p:tavLst>
                                        <p:tav tm="0">
                                          <p:val>
                                            <p:strVal val="ppt_y"/>
                                          </p:val>
                                        </p:tav>
                                        <p:tav tm="100000">
                                          <p:val>
                                            <p:strVal val="1+ppt_h/2"/>
                                          </p:val>
                                        </p:tav>
                                      </p:tavLst>
                                    </p:anim>
                                    <p:set>
                                      <p:cBhvr>
                                        <p:cTn id="23" dur="1" fill="hold">
                                          <p:stCondLst>
                                            <p:cond delay="499"/>
                                          </p:stCondLst>
                                        </p:cTn>
                                        <p:tgtEl>
                                          <p:spTgt spid="55706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57075"/>
                                        </p:tgtEl>
                                        <p:attrNameLst>
                                          <p:attrName>style.visibility</p:attrName>
                                        </p:attrNameLst>
                                      </p:cBhvr>
                                      <p:to>
                                        <p:strVal val="visible"/>
                                      </p:to>
                                    </p:set>
                                    <p:animEffect transition="in" filter="blinds(horizontal)">
                                      <p:cBhvr>
                                        <p:cTn id="28" dur="500"/>
                                        <p:tgtEl>
                                          <p:spTgt spid="557075"/>
                                        </p:tgtEl>
                                      </p:cBhvr>
                                    </p:animEffect>
                                  </p:childTnLst>
                                </p:cTn>
                              </p:par>
                            </p:childTnLst>
                          </p:cTn>
                        </p:par>
                      </p:childTnLst>
                    </p:cTn>
                  </p:par>
                  <p:par>
                    <p:cTn id="29" fill="hold">
                      <p:stCondLst>
                        <p:cond delay="indefinite"/>
                      </p:stCondLst>
                      <p:childTnLst>
                        <p:par>
                          <p:cTn id="30" fill="hold">
                            <p:stCondLst>
                              <p:cond delay="0"/>
                            </p:stCondLst>
                            <p:childTnLst>
                              <p:par>
                                <p:cTn id="31" presetID="13" presetClass="entr" presetSubtype="16" fill="hold" grpId="0" nodeType="clickEffect">
                                  <p:stCondLst>
                                    <p:cond delay="0"/>
                                  </p:stCondLst>
                                  <p:childTnLst>
                                    <p:set>
                                      <p:cBhvr>
                                        <p:cTn id="32" dur="1" fill="hold">
                                          <p:stCondLst>
                                            <p:cond delay="0"/>
                                          </p:stCondLst>
                                        </p:cTn>
                                        <p:tgtEl>
                                          <p:spTgt spid="557072"/>
                                        </p:tgtEl>
                                        <p:attrNameLst>
                                          <p:attrName>style.visibility</p:attrName>
                                        </p:attrNameLst>
                                      </p:cBhvr>
                                      <p:to>
                                        <p:strVal val="visible"/>
                                      </p:to>
                                    </p:set>
                                    <p:animEffect transition="in" filter="plus(in)">
                                      <p:cBhvr>
                                        <p:cTn id="33" dur="1000"/>
                                        <p:tgtEl>
                                          <p:spTgt spid="557072"/>
                                        </p:tgtEl>
                                      </p:cBhvr>
                                    </p:animEffect>
                                  </p:childTnLst>
                                </p:cTn>
                              </p:par>
                            </p:childTnLst>
                          </p:cTn>
                        </p:par>
                        <p:par>
                          <p:cTn id="34" fill="hold">
                            <p:stCondLst>
                              <p:cond delay="1000"/>
                            </p:stCondLst>
                            <p:childTnLst>
                              <p:par>
                                <p:cTn id="35" presetID="3" presetClass="entr" presetSubtype="10" fill="hold" nodeType="afterEffect">
                                  <p:stCondLst>
                                    <p:cond delay="0"/>
                                  </p:stCondLst>
                                  <p:childTnLst>
                                    <p:set>
                                      <p:cBhvr>
                                        <p:cTn id="36" dur="1" fill="hold">
                                          <p:stCondLst>
                                            <p:cond delay="0"/>
                                          </p:stCondLst>
                                        </p:cTn>
                                        <p:tgtEl>
                                          <p:spTgt spid="557071"/>
                                        </p:tgtEl>
                                        <p:attrNameLst>
                                          <p:attrName>style.visibility</p:attrName>
                                        </p:attrNameLst>
                                      </p:cBhvr>
                                      <p:to>
                                        <p:strVal val="visible"/>
                                      </p:to>
                                    </p:set>
                                    <p:animEffect transition="in" filter="blinds(horizontal)">
                                      <p:cBhvr>
                                        <p:cTn id="37" dur="500"/>
                                        <p:tgtEl>
                                          <p:spTgt spid="557071"/>
                                        </p:tgtEl>
                                      </p:cBhvr>
                                    </p:animEffect>
                                  </p:childTnLst>
                                </p:cTn>
                              </p:par>
                            </p:childTnLst>
                          </p:cTn>
                        </p:par>
                      </p:childTnLst>
                    </p:cTn>
                  </p:par>
                  <p:par>
                    <p:cTn id="38" fill="hold">
                      <p:stCondLst>
                        <p:cond delay="indefinite"/>
                      </p:stCondLst>
                      <p:childTnLst>
                        <p:par>
                          <p:cTn id="39" fill="hold">
                            <p:stCondLst>
                              <p:cond delay="0"/>
                            </p:stCondLst>
                            <p:childTnLst>
                              <p:par>
                                <p:cTn id="40" presetID="13" presetClass="entr" presetSubtype="16" fill="hold" grpId="0" nodeType="clickEffect">
                                  <p:stCondLst>
                                    <p:cond delay="0"/>
                                  </p:stCondLst>
                                  <p:childTnLst>
                                    <p:set>
                                      <p:cBhvr>
                                        <p:cTn id="41" dur="1" fill="hold">
                                          <p:stCondLst>
                                            <p:cond delay="0"/>
                                          </p:stCondLst>
                                        </p:cTn>
                                        <p:tgtEl>
                                          <p:spTgt spid="557077"/>
                                        </p:tgtEl>
                                        <p:attrNameLst>
                                          <p:attrName>style.visibility</p:attrName>
                                        </p:attrNameLst>
                                      </p:cBhvr>
                                      <p:to>
                                        <p:strVal val="visible"/>
                                      </p:to>
                                    </p:set>
                                    <p:animEffect transition="in" filter="plus(in)">
                                      <p:cBhvr>
                                        <p:cTn id="42" dur="2000"/>
                                        <p:tgtEl>
                                          <p:spTgt spid="557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66" grpId="0" animBg="1"/>
      <p:bldP spid="557072" grpId="0" animBg="1"/>
      <p:bldP spid="557074" grpId="0" animBg="1"/>
      <p:bldP spid="557075" grpId="0" animBg="1"/>
      <p:bldP spid="557076" grpId="0" animBg="1"/>
      <p:bldP spid="55707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idx="4294967295"/>
          </p:nvPr>
        </p:nvSpPr>
        <p:spPr>
          <a:xfrm>
            <a:off x="468313" y="260350"/>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j-cs"/>
              </a:rPr>
              <a:t>5.7.1 </a:t>
            </a:r>
            <a:r>
              <a:rPr kumimoji="0" lang="zh-CN" altLang="en-US" sz="3200" b="1" i="0" u="none" strike="noStrike" kern="0" cap="none" spc="0" normalizeH="0" baseline="0" noProof="0">
                <a:ln>
                  <a:noFill/>
                </a:ln>
                <a:solidFill>
                  <a:srgbClr val="000000"/>
                </a:solidFill>
                <a:effectLst/>
                <a:uLnTx/>
                <a:uFillTx/>
                <a:latin typeface="+mj-lt"/>
                <a:ea typeface="宋体" panose="02010600030101010101" pitchFamily="2" charset="-122"/>
                <a:cs typeface="+mj-cs"/>
              </a:rPr>
              <a:t>触发器概述</a:t>
            </a:r>
          </a:p>
        </p:txBody>
      </p:sp>
      <p:sp>
        <p:nvSpPr>
          <p:cNvPr id="17411" name="AutoShape 3"/>
          <p:cNvSpPr/>
          <p:nvPr/>
        </p:nvSpPr>
        <p:spPr>
          <a:xfrm>
            <a:off x="250825" y="981075"/>
            <a:ext cx="2879725" cy="506413"/>
          </a:xfrm>
          <a:prstGeom prst="roundRect">
            <a:avLst>
              <a:gd name="adj" fmla="val 16667"/>
            </a:avLst>
          </a:prstGeom>
          <a:gradFill rotWithShape="0">
            <a:gsLst>
              <a:gs pos="0">
                <a:srgbClr val="002F00"/>
              </a:gs>
              <a:gs pos="100000">
                <a:srgbClr val="006600"/>
              </a:gs>
            </a:gsLst>
            <a:lin ang="2700000" scaled="1"/>
            <a:tileRect/>
          </a:gradFill>
          <a:ln w="9525" cap="flat" cmpd="sng">
            <a:solidFill>
              <a:schemeClr val="hlink"/>
            </a:solidFill>
            <a:prstDash val="solid"/>
            <a:headEnd type="none" w="med" len="med"/>
            <a:tailEnd type="none" w="med" len="med"/>
          </a:ln>
        </p:spPr>
        <p:txBody>
          <a:bodyPr lIns="90000" tIns="46800" rIns="90000" bIns="46800">
            <a:spAutoFit/>
          </a:bodyPr>
          <a:lstStyle/>
          <a:p>
            <a:pPr algn="ctr" eaLnBrk="1" hangingPunct="1"/>
            <a:r>
              <a:rPr lang="zh-CN" altLang="en-US" sz="2400" b="1" dirty="0">
                <a:solidFill>
                  <a:srgbClr val="FFFF00"/>
                </a:solidFill>
                <a:latin typeface="Arial" panose="020B0604020202020204" pitchFamily="34" charset="0"/>
              </a:rPr>
              <a:t>什么是触发器</a:t>
            </a:r>
          </a:p>
        </p:txBody>
      </p:sp>
      <p:sp>
        <p:nvSpPr>
          <p:cNvPr id="17412" name="Text Box 22"/>
          <p:cNvSpPr txBox="1"/>
          <p:nvPr/>
        </p:nvSpPr>
        <p:spPr>
          <a:xfrm>
            <a:off x="323850" y="1700213"/>
            <a:ext cx="8218488" cy="5138737"/>
          </a:xfrm>
          <a:prstGeom prst="rect">
            <a:avLst/>
          </a:prstGeom>
          <a:noFill/>
          <a:ln w="9525">
            <a:noFill/>
          </a:ln>
        </p:spPr>
        <p:txBody>
          <a:bodyPr>
            <a:spAutoFit/>
          </a:bodyPr>
          <a:lstStyle/>
          <a:p>
            <a:pPr marL="363855" indent="-363855" algn="just" eaLnBrk="1" fontAlgn="b" hangingPunct="1">
              <a:lnSpc>
                <a:spcPct val="130000"/>
              </a:lnSpc>
              <a:spcBef>
                <a:spcPct val="20000"/>
              </a:spcBef>
              <a:buClr>
                <a:srgbClr val="6600CC"/>
              </a:buClr>
              <a:buFont typeface="Wingdings" panose="05000000000000000000" pitchFamily="2" charset="2"/>
              <a:buChar char="q"/>
            </a:pPr>
            <a:r>
              <a:rPr lang="zh-CN" altLang="en-US" sz="2400" b="1" dirty="0">
                <a:solidFill>
                  <a:srgbClr val="000000"/>
                </a:solidFill>
                <a:latin typeface="Times New Roman" panose="02020603050405020304" pitchFamily="18" charset="0"/>
                <a:ea typeface="黑体" panose="02010609060101010101" pitchFamily="2" charset="-122"/>
              </a:rPr>
              <a:t>触发器是用户定义在关系表上的一类由事件驱动的特殊过程，也是一种保证数据完整性的方法。也可看作在对表进行插入、更新或删除操作时</a:t>
            </a:r>
            <a:r>
              <a:rPr lang="zh-CN" altLang="en-US" sz="2400" b="1" dirty="0">
                <a:solidFill>
                  <a:srgbClr val="FF3300"/>
                </a:solidFill>
                <a:latin typeface="Times New Roman" panose="02020603050405020304" pitchFamily="18" charset="0"/>
                <a:ea typeface="黑体" panose="02010609060101010101" pitchFamily="2" charset="-122"/>
              </a:rPr>
              <a:t>自动执行的存储过程</a:t>
            </a:r>
            <a:r>
              <a:rPr lang="zh-CN" altLang="en-US" sz="2400" b="1" dirty="0">
                <a:solidFill>
                  <a:srgbClr val="000000"/>
                </a:solidFill>
                <a:latin typeface="Times New Roman" panose="02020603050405020304" pitchFamily="18" charset="0"/>
                <a:ea typeface="黑体" panose="02010609060101010101" pitchFamily="2" charset="-122"/>
              </a:rPr>
              <a:t>。一旦定义，无须用户调用，任何对表的修改操作均由服务器自动激活相应的触发器。能够实现主键和外键所不能保证的复杂的参照完整性和数据的一致性。</a:t>
            </a:r>
          </a:p>
          <a:p>
            <a:pPr marL="363855" indent="-363855" algn="just" eaLnBrk="1" fontAlgn="b" hangingPunct="1">
              <a:lnSpc>
                <a:spcPct val="130000"/>
              </a:lnSpc>
              <a:spcBef>
                <a:spcPct val="20000"/>
              </a:spcBef>
              <a:buClr>
                <a:srgbClr val="6600CC"/>
              </a:buClr>
              <a:buFont typeface="Wingdings" panose="05000000000000000000" pitchFamily="2" charset="2"/>
              <a:buChar char="q"/>
            </a:pPr>
            <a:r>
              <a:rPr lang="zh-CN" altLang="en-US" sz="2400" b="1" dirty="0">
                <a:solidFill>
                  <a:srgbClr val="000000"/>
                </a:solidFill>
                <a:latin typeface="Times New Roman" panose="02020603050405020304" pitchFamily="18" charset="0"/>
                <a:ea typeface="黑体" panose="02010609060101010101" pitchFamily="2" charset="-122"/>
              </a:rPr>
              <a:t>触发器是一种</a:t>
            </a:r>
            <a:r>
              <a:rPr lang="zh-CN" altLang="en-US" sz="2400" b="1" dirty="0">
                <a:solidFill>
                  <a:srgbClr val="FF3300"/>
                </a:solidFill>
                <a:latin typeface="Times New Roman" panose="02020603050405020304" pitchFamily="18" charset="0"/>
                <a:ea typeface="黑体" panose="02010609060101010101" pitchFamily="2" charset="-122"/>
              </a:rPr>
              <a:t>高级约束</a:t>
            </a:r>
            <a:r>
              <a:rPr lang="zh-CN" altLang="en-US" sz="2400" b="1" dirty="0">
                <a:solidFill>
                  <a:srgbClr val="000000"/>
                </a:solidFill>
                <a:latin typeface="Times New Roman" panose="02020603050405020304" pitchFamily="18" charset="0"/>
                <a:ea typeface="黑体" panose="02010609060101010101" pitchFamily="2" charset="-122"/>
              </a:rPr>
              <a:t>，可以定义比用</a:t>
            </a:r>
            <a:r>
              <a:rPr lang="en-US" altLang="zh-CN" sz="2400" b="1" dirty="0">
                <a:solidFill>
                  <a:srgbClr val="000000"/>
                </a:solidFill>
                <a:latin typeface="Times New Roman" panose="02020603050405020304" pitchFamily="18" charset="0"/>
                <a:ea typeface="黑体" panose="02010609060101010101" pitchFamily="2" charset="-122"/>
              </a:rPr>
              <a:t>CHECK </a:t>
            </a:r>
            <a:r>
              <a:rPr lang="zh-CN" altLang="en-US" sz="2400" b="1" dirty="0">
                <a:solidFill>
                  <a:srgbClr val="000000"/>
                </a:solidFill>
                <a:latin typeface="Times New Roman" panose="02020603050405020304" pitchFamily="18" charset="0"/>
                <a:ea typeface="黑体" panose="02010609060101010101" pitchFamily="2" charset="-122"/>
              </a:rPr>
              <a:t>约束更为复杂的约束</a:t>
            </a:r>
            <a:r>
              <a:rPr lang="zh-CN" altLang="en-US" sz="2800" b="1" dirty="0">
                <a:solidFill>
                  <a:srgbClr val="000000"/>
                </a:solidFill>
                <a:latin typeface="Times New Roman" panose="02020603050405020304" pitchFamily="18" charset="0"/>
                <a:ea typeface="黑体" panose="02010609060101010101" pitchFamily="2" charset="-122"/>
              </a:rPr>
              <a:t> </a:t>
            </a:r>
          </a:p>
          <a:p>
            <a:pPr marL="812800" lvl="1" indent="-269875" algn="just" eaLnBrk="1" fontAlgn="b" hangingPunct="1">
              <a:lnSpc>
                <a:spcPct val="130000"/>
              </a:lnSpc>
              <a:spcBef>
                <a:spcPct val="20000"/>
              </a:spcBef>
              <a:buClr>
                <a:srgbClr val="6600CC"/>
              </a:buClr>
              <a:buFont typeface="Wingdings" panose="05000000000000000000" pitchFamily="2" charset="2"/>
              <a:buChar char="q"/>
            </a:pPr>
            <a:r>
              <a:rPr lang="zh-CN" altLang="en-US" sz="2400" b="1" dirty="0">
                <a:solidFill>
                  <a:srgbClr val="000000"/>
                </a:solidFill>
                <a:latin typeface="Times New Roman" panose="02020603050405020304" pitchFamily="18" charset="0"/>
                <a:ea typeface="黑体" panose="02010609060101010101" pitchFamily="2" charset="-122"/>
              </a:rPr>
              <a:t>可执行复杂的</a:t>
            </a:r>
            <a:r>
              <a:rPr lang="en-US" altLang="zh-CN" sz="2400" b="1" dirty="0">
                <a:solidFill>
                  <a:srgbClr val="000000"/>
                </a:solidFill>
                <a:latin typeface="Times New Roman" panose="02020603050405020304" pitchFamily="18" charset="0"/>
                <a:ea typeface="黑体" panose="02010609060101010101" pitchFamily="2" charset="-122"/>
              </a:rPr>
              <a:t>SQL</a:t>
            </a:r>
            <a:r>
              <a:rPr lang="zh-CN" altLang="en-US" sz="2400" b="1" dirty="0">
                <a:solidFill>
                  <a:srgbClr val="000000"/>
                </a:solidFill>
                <a:latin typeface="Times New Roman" panose="02020603050405020304" pitchFamily="18" charset="0"/>
                <a:ea typeface="黑体" panose="02010609060101010101" pitchFamily="2" charset="-122"/>
              </a:rPr>
              <a:t>语句（</a:t>
            </a:r>
            <a:r>
              <a:rPr lang="en-US" altLang="zh-CN" sz="2400" b="1" dirty="0">
                <a:solidFill>
                  <a:srgbClr val="000000"/>
                </a:solidFill>
                <a:latin typeface="Times New Roman" panose="02020603050405020304" pitchFamily="18" charset="0"/>
                <a:ea typeface="黑体" panose="02010609060101010101" pitchFamily="2" charset="-122"/>
              </a:rPr>
              <a:t>if/while/case</a:t>
            </a:r>
            <a:r>
              <a:rPr lang="zh-CN" altLang="en-US" sz="2400" b="1" dirty="0">
                <a:solidFill>
                  <a:srgbClr val="000000"/>
                </a:solidFill>
                <a:latin typeface="Times New Roman" panose="02020603050405020304" pitchFamily="18" charset="0"/>
                <a:ea typeface="黑体" panose="02010609060101010101" pitchFamily="2" charset="-122"/>
              </a:rPr>
              <a:t>）</a:t>
            </a:r>
          </a:p>
          <a:p>
            <a:pPr marL="812800" lvl="1" indent="-269875" algn="just" eaLnBrk="1" fontAlgn="b" hangingPunct="1">
              <a:lnSpc>
                <a:spcPct val="130000"/>
              </a:lnSpc>
              <a:spcBef>
                <a:spcPct val="20000"/>
              </a:spcBef>
              <a:buClr>
                <a:srgbClr val="6600CC"/>
              </a:buClr>
              <a:buFont typeface="Wingdings" panose="05000000000000000000" pitchFamily="2" charset="2"/>
              <a:buChar char="q"/>
            </a:pPr>
            <a:r>
              <a:rPr lang="zh-CN" altLang="en-US" sz="2400" b="1" dirty="0">
                <a:solidFill>
                  <a:srgbClr val="000000"/>
                </a:solidFill>
                <a:latin typeface="Times New Roman" panose="02020603050405020304" pitchFamily="18" charset="0"/>
                <a:ea typeface="黑体" panose="02010609060101010101" pitchFamily="2" charset="-122"/>
              </a:rPr>
              <a:t>可引用其它表中的列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2"/>
          <a:srcRect/>
          <a:stretch>
            <a:fillRect/>
          </a:stretch>
        </p:blipFill>
        <p:spPr bwMode="gray">
          <a:xfrm>
            <a:off x="285750" y="357188"/>
            <a:ext cx="8858250" cy="5072063"/>
          </a:xfrm>
          <a:prstGeom prst="rect">
            <a:avLst/>
          </a:prstGeom>
          <a:noFill/>
          <a:ln w="9525" cap="flat" cmpd="sng" algn="ctr">
            <a:noFill/>
            <a:prstDash val="solid"/>
            <a:miter lim="800000"/>
            <a:headEnd/>
            <a:tailEnd/>
          </a:ln>
          <a:effectLst>
            <a:prstShdw prst="shdw17" dist="17961" dir="2700000">
              <a:schemeClr val="accent1">
                <a:gamma/>
                <a:shade val="60000"/>
                <a:invGamma/>
                <a:alpha val="50000"/>
              </a:schemeClr>
            </a:prstShdw>
          </a:effec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idx="4294967295"/>
          </p:nvPr>
        </p:nvSpPr>
        <p:spPr>
          <a:xfrm>
            <a:off x="395288" y="72072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j-cs"/>
              </a:rPr>
              <a:t>5.6 </a:t>
            </a:r>
            <a:r>
              <a:rPr kumimoji="0" lang="zh-CN" altLang="en-US" sz="3200" b="1" i="0" u="none" strike="noStrike" kern="0" cap="none" spc="0" normalizeH="0" baseline="0" noProof="0">
                <a:ln>
                  <a:noFill/>
                </a:ln>
                <a:solidFill>
                  <a:srgbClr val="000000"/>
                </a:solidFill>
                <a:effectLst/>
                <a:uLnTx/>
                <a:uFillTx/>
                <a:latin typeface="+mj-lt"/>
                <a:ea typeface="宋体" panose="02010600030101010101" pitchFamily="2" charset="-122"/>
                <a:cs typeface="+mj-cs"/>
              </a:rPr>
              <a:t>触发器概述</a:t>
            </a:r>
          </a:p>
        </p:txBody>
      </p:sp>
      <p:sp>
        <p:nvSpPr>
          <p:cNvPr id="19459" name="AutoShape 3"/>
          <p:cNvSpPr/>
          <p:nvPr/>
        </p:nvSpPr>
        <p:spPr>
          <a:xfrm>
            <a:off x="179388" y="1554163"/>
            <a:ext cx="2879725" cy="506412"/>
          </a:xfrm>
          <a:prstGeom prst="roundRect">
            <a:avLst>
              <a:gd name="adj" fmla="val 16667"/>
            </a:avLst>
          </a:prstGeom>
          <a:gradFill rotWithShape="0">
            <a:gsLst>
              <a:gs pos="0">
                <a:srgbClr val="002F00"/>
              </a:gs>
              <a:gs pos="100000">
                <a:srgbClr val="006600"/>
              </a:gs>
            </a:gsLst>
            <a:lin ang="2700000" scaled="1"/>
            <a:tileRect/>
          </a:gradFill>
          <a:ln w="9525" cap="flat" cmpd="sng">
            <a:solidFill>
              <a:schemeClr val="hlink"/>
            </a:solidFill>
            <a:prstDash val="solid"/>
            <a:headEnd type="none" w="med" len="med"/>
            <a:tailEnd type="none" w="med" len="med"/>
          </a:ln>
        </p:spPr>
        <p:txBody>
          <a:bodyPr lIns="90000" tIns="46800" rIns="90000" bIns="46800">
            <a:spAutoFit/>
          </a:bodyPr>
          <a:lstStyle/>
          <a:p>
            <a:pPr algn="ctr" eaLnBrk="1" hangingPunct="1"/>
            <a:r>
              <a:rPr lang="zh-CN" altLang="en-US" sz="2400" b="1" dirty="0">
                <a:solidFill>
                  <a:srgbClr val="FFFF00"/>
                </a:solidFill>
                <a:latin typeface="Arial" panose="020B0604020202020204" pitchFamily="34" charset="0"/>
              </a:rPr>
              <a:t>什么是触发器</a:t>
            </a:r>
          </a:p>
        </p:txBody>
      </p:sp>
      <p:sp>
        <p:nvSpPr>
          <p:cNvPr id="19460" name="Text Box 5"/>
          <p:cNvSpPr txBox="1"/>
          <p:nvPr/>
        </p:nvSpPr>
        <p:spPr>
          <a:xfrm>
            <a:off x="611188" y="2595563"/>
            <a:ext cx="8208962" cy="2743200"/>
          </a:xfrm>
          <a:prstGeom prst="rect">
            <a:avLst/>
          </a:prstGeom>
          <a:noFill/>
          <a:ln w="9525">
            <a:noFill/>
          </a:ln>
        </p:spPr>
        <p:txBody>
          <a:bodyPr>
            <a:spAutoFit/>
          </a:bodyPr>
          <a:lstStyle/>
          <a:p>
            <a:pPr marL="363855" indent="-363855" algn="just" fontAlgn="b">
              <a:lnSpc>
                <a:spcPct val="140000"/>
              </a:lnSpc>
              <a:spcBef>
                <a:spcPct val="20000"/>
              </a:spcBef>
              <a:buClr>
                <a:srgbClr val="6600CC"/>
              </a:buClr>
              <a:buFont typeface="Wingdings" panose="05000000000000000000" pitchFamily="2" charset="2"/>
              <a:buChar char="q"/>
            </a:pPr>
            <a:r>
              <a:rPr lang="zh-CN" altLang="en-US" sz="2800" b="1" dirty="0">
                <a:solidFill>
                  <a:srgbClr val="000000"/>
                </a:solidFill>
                <a:latin typeface="Arial Narrow" panose="020B0606020202030204" pitchFamily="34" charset="0"/>
                <a:ea typeface="黑体" panose="02010609060101010101" pitchFamily="2" charset="-122"/>
              </a:rPr>
              <a:t>触发器定义在特定的表上，与表相关</a:t>
            </a:r>
          </a:p>
          <a:p>
            <a:pPr marL="363855" indent="-363855" algn="just" fontAlgn="b">
              <a:lnSpc>
                <a:spcPct val="140000"/>
              </a:lnSpc>
              <a:spcBef>
                <a:spcPct val="20000"/>
              </a:spcBef>
              <a:buClr>
                <a:srgbClr val="6600CC"/>
              </a:buClr>
              <a:buFont typeface="Wingdings" panose="05000000000000000000" pitchFamily="2" charset="2"/>
              <a:buChar char="q"/>
            </a:pPr>
            <a:r>
              <a:rPr lang="zh-CN" altLang="en-US" sz="2800" b="1" dirty="0">
                <a:solidFill>
                  <a:srgbClr val="000000"/>
                </a:solidFill>
                <a:latin typeface="Arial Narrow" panose="020B0606020202030204" pitchFamily="34" charset="0"/>
                <a:ea typeface="黑体" panose="02010609060101010101" pitchFamily="2" charset="-122"/>
              </a:rPr>
              <a:t>自动触发执行</a:t>
            </a:r>
          </a:p>
          <a:p>
            <a:pPr marL="363855" indent="-363855" algn="just" fontAlgn="b">
              <a:lnSpc>
                <a:spcPct val="140000"/>
              </a:lnSpc>
              <a:spcBef>
                <a:spcPct val="20000"/>
              </a:spcBef>
              <a:buClr>
                <a:srgbClr val="6600CC"/>
              </a:buClr>
              <a:buFont typeface="Wingdings" panose="05000000000000000000" pitchFamily="2" charset="2"/>
              <a:buChar char="q"/>
            </a:pPr>
            <a:r>
              <a:rPr lang="zh-CN" altLang="en-US" sz="2800" b="1" dirty="0">
                <a:solidFill>
                  <a:srgbClr val="000000"/>
                </a:solidFill>
                <a:latin typeface="Arial Narrow" panose="020B0606020202030204" pitchFamily="34" charset="0"/>
                <a:ea typeface="黑体" panose="02010609060101010101" pitchFamily="2" charset="-122"/>
              </a:rPr>
              <a:t>不能直接调用</a:t>
            </a:r>
          </a:p>
          <a:p>
            <a:pPr marL="363855" indent="-363855" algn="just" fontAlgn="b">
              <a:lnSpc>
                <a:spcPct val="140000"/>
              </a:lnSpc>
              <a:spcBef>
                <a:spcPct val="20000"/>
              </a:spcBef>
              <a:buClr>
                <a:srgbClr val="6600CC"/>
              </a:buClr>
              <a:buFont typeface="Wingdings" panose="05000000000000000000" pitchFamily="2" charset="2"/>
              <a:buChar char="q"/>
            </a:pPr>
            <a:r>
              <a:rPr lang="zh-CN" altLang="en-US" sz="2800" b="1" dirty="0">
                <a:solidFill>
                  <a:srgbClr val="000000"/>
                </a:solidFill>
                <a:latin typeface="Arial Narrow" panose="020B0606020202030204" pitchFamily="34" charset="0"/>
                <a:ea typeface="黑体" panose="02010609060101010101" pitchFamily="2" charset="-122"/>
              </a:rPr>
              <a:t>是一个事务（可回滚）</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idx="4294967295"/>
          </p:nvPr>
        </p:nvSpPr>
        <p:spPr>
          <a:xfrm>
            <a:off x="395288" y="476250"/>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j-cs"/>
              </a:rPr>
              <a:t>5.6 </a:t>
            </a:r>
            <a:r>
              <a:rPr kumimoji="0" lang="zh-CN" altLang="en-US" sz="3200" b="1" i="0" u="none" strike="noStrike" kern="0" cap="none" spc="0" normalizeH="0" baseline="0" noProof="0">
                <a:ln>
                  <a:noFill/>
                </a:ln>
                <a:solidFill>
                  <a:srgbClr val="000000"/>
                </a:solidFill>
                <a:effectLst/>
                <a:uLnTx/>
                <a:uFillTx/>
                <a:latin typeface="+mj-lt"/>
                <a:ea typeface="宋体" panose="02010600030101010101" pitchFamily="2" charset="-122"/>
                <a:cs typeface="+mj-cs"/>
              </a:rPr>
              <a:t>触发器概述</a:t>
            </a:r>
          </a:p>
        </p:txBody>
      </p:sp>
      <p:sp>
        <p:nvSpPr>
          <p:cNvPr id="20483" name="AutoShape 3"/>
          <p:cNvSpPr/>
          <p:nvPr/>
        </p:nvSpPr>
        <p:spPr>
          <a:xfrm>
            <a:off x="179388" y="1052513"/>
            <a:ext cx="2879725" cy="506412"/>
          </a:xfrm>
          <a:prstGeom prst="roundRect">
            <a:avLst>
              <a:gd name="adj" fmla="val 16667"/>
            </a:avLst>
          </a:prstGeom>
          <a:gradFill rotWithShape="0">
            <a:gsLst>
              <a:gs pos="0">
                <a:srgbClr val="002F00"/>
              </a:gs>
              <a:gs pos="100000">
                <a:srgbClr val="006600"/>
              </a:gs>
            </a:gsLst>
            <a:lin ang="2700000" scaled="1"/>
            <a:tileRect/>
          </a:gradFill>
          <a:ln w="9525" cap="flat" cmpd="sng">
            <a:solidFill>
              <a:schemeClr val="hlink"/>
            </a:solidFill>
            <a:prstDash val="solid"/>
            <a:headEnd type="none" w="med" len="med"/>
            <a:tailEnd type="none" w="med" len="med"/>
          </a:ln>
        </p:spPr>
        <p:txBody>
          <a:bodyPr lIns="90000" tIns="46800" rIns="90000" bIns="46800">
            <a:spAutoFit/>
          </a:bodyPr>
          <a:lstStyle/>
          <a:p>
            <a:pPr algn="ctr" eaLnBrk="1" hangingPunct="1"/>
            <a:r>
              <a:rPr lang="zh-CN" altLang="en-US" sz="2400" b="1" dirty="0">
                <a:solidFill>
                  <a:srgbClr val="FFFF00"/>
                </a:solidFill>
                <a:latin typeface="Arial" panose="020B0604020202020204" pitchFamily="34" charset="0"/>
              </a:rPr>
              <a:t>触发器工作原理</a:t>
            </a:r>
          </a:p>
        </p:txBody>
      </p:sp>
      <p:sp>
        <p:nvSpPr>
          <p:cNvPr id="20484" name="Text Box 5"/>
          <p:cNvSpPr txBox="1"/>
          <p:nvPr/>
        </p:nvSpPr>
        <p:spPr>
          <a:xfrm>
            <a:off x="250825" y="1844675"/>
            <a:ext cx="8424863" cy="3514725"/>
          </a:xfrm>
          <a:prstGeom prst="rect">
            <a:avLst/>
          </a:prstGeom>
          <a:noFill/>
          <a:ln w="9525">
            <a:noFill/>
          </a:ln>
        </p:spPr>
        <p:txBody>
          <a:bodyPr>
            <a:spAutoFit/>
          </a:bodyPr>
          <a:lstStyle/>
          <a:p>
            <a:pPr marL="363855" indent="-363855" eaLnBrk="1" hangingPunct="1">
              <a:spcBef>
                <a:spcPct val="20000"/>
              </a:spcBef>
              <a:buClr>
                <a:srgbClr val="6600CC"/>
              </a:buClr>
              <a:buFont typeface="Wingdings" panose="05000000000000000000" pitchFamily="2" charset="2"/>
              <a:buChar char="q"/>
            </a:pPr>
            <a:r>
              <a:rPr lang="zh-CN" altLang="zh-CN" sz="2800" b="1" dirty="0">
                <a:solidFill>
                  <a:srgbClr val="000000"/>
                </a:solidFill>
                <a:latin typeface="Times New Roman" panose="02020603050405020304" pitchFamily="18" charset="0"/>
              </a:rPr>
              <a:t>触发器触发时</a:t>
            </a:r>
            <a:r>
              <a:rPr lang="zh-CN" altLang="en-US" sz="2800" b="1" dirty="0">
                <a:solidFill>
                  <a:srgbClr val="000000"/>
                </a:solidFill>
                <a:latin typeface="Times New Roman" panose="02020603050405020304" pitchFamily="18" charset="0"/>
              </a:rPr>
              <a:t>：</a:t>
            </a:r>
          </a:p>
          <a:p>
            <a:pPr marL="812800" lvl="1" indent="-269875" eaLnBrk="1" hangingPunct="1">
              <a:spcBef>
                <a:spcPct val="20000"/>
              </a:spcBef>
              <a:buClr>
                <a:srgbClr val="6600CC"/>
              </a:buClr>
              <a:buFont typeface="Wingdings" panose="05000000000000000000" pitchFamily="2" charset="2"/>
              <a:buChar char="q"/>
            </a:pPr>
            <a:r>
              <a:rPr lang="zh-CN" altLang="zh-CN" sz="2400" b="1" dirty="0">
                <a:solidFill>
                  <a:srgbClr val="000000"/>
                </a:solidFill>
                <a:latin typeface="楷体_GB2312" pitchFamily="49" charset="-122"/>
                <a:ea typeface="楷体_GB2312" pitchFamily="49" charset="-122"/>
              </a:rPr>
              <a:t>系统自动在内存中创建deleted表或inserted表</a:t>
            </a:r>
            <a:endParaRPr lang="zh-CN" altLang="en-US" sz="2400" b="1" dirty="0">
              <a:solidFill>
                <a:srgbClr val="000000"/>
              </a:solidFill>
              <a:latin typeface="楷体_GB2312" pitchFamily="49" charset="-122"/>
              <a:ea typeface="楷体_GB2312" pitchFamily="49" charset="-122"/>
            </a:endParaRPr>
          </a:p>
          <a:p>
            <a:pPr marL="812800" lvl="1" indent="-269875" eaLnBrk="1" hangingPunct="1">
              <a:spcBef>
                <a:spcPct val="20000"/>
              </a:spcBef>
              <a:buClr>
                <a:srgbClr val="6600CC"/>
              </a:buClr>
              <a:buFont typeface="Wingdings" panose="05000000000000000000" pitchFamily="2" charset="2"/>
              <a:buChar char="q"/>
            </a:pPr>
            <a:r>
              <a:rPr lang="zh-CN" altLang="zh-CN" sz="2400" b="1" dirty="0">
                <a:solidFill>
                  <a:srgbClr val="000000"/>
                </a:solidFill>
                <a:latin typeface="楷体_GB2312" pitchFamily="49" charset="-122"/>
                <a:ea typeface="楷体_GB2312" pitchFamily="49" charset="-122"/>
              </a:rPr>
              <a:t>只读，不允许修改</a:t>
            </a:r>
            <a:r>
              <a:rPr lang="zh-CN" altLang="en-US" sz="2400" b="1" dirty="0">
                <a:solidFill>
                  <a:srgbClr val="000000"/>
                </a:solidFill>
                <a:latin typeface="楷体_GB2312" pitchFamily="49" charset="-122"/>
                <a:ea typeface="楷体_GB2312" pitchFamily="49" charset="-122"/>
              </a:rPr>
              <a:t>；</a:t>
            </a:r>
            <a:r>
              <a:rPr lang="zh-CN" altLang="zh-CN" sz="2400" b="1" dirty="0">
                <a:solidFill>
                  <a:srgbClr val="000000"/>
                </a:solidFill>
                <a:latin typeface="楷体_GB2312" pitchFamily="49" charset="-122"/>
                <a:ea typeface="楷体_GB2312" pitchFamily="49" charset="-122"/>
              </a:rPr>
              <a:t>触发器执行完成后，自动删除</a:t>
            </a:r>
            <a:endParaRPr lang="zh-CN" altLang="en-US" sz="2400" b="1" dirty="0">
              <a:solidFill>
                <a:srgbClr val="000000"/>
              </a:solidFill>
              <a:latin typeface="楷体_GB2312" pitchFamily="49" charset="-122"/>
              <a:ea typeface="楷体_GB2312" pitchFamily="49" charset="-122"/>
            </a:endParaRPr>
          </a:p>
          <a:p>
            <a:pPr marL="363855" indent="-363855" eaLnBrk="1" hangingPunct="1">
              <a:spcBef>
                <a:spcPct val="20000"/>
              </a:spcBef>
              <a:buClr>
                <a:srgbClr val="6600CC"/>
              </a:buClr>
              <a:buFont typeface="Wingdings" panose="05000000000000000000" pitchFamily="2" charset="2"/>
              <a:buChar char="q"/>
            </a:pPr>
            <a:r>
              <a:rPr lang="zh-CN" altLang="en-US" sz="2800" b="1" dirty="0">
                <a:latin typeface="Times New Roman" panose="02020603050405020304" pitchFamily="18" charset="0"/>
              </a:rPr>
              <a:t>注意 </a:t>
            </a:r>
            <a:endParaRPr lang="ko-KR" altLang="en-US" sz="2800" b="1" dirty="0">
              <a:latin typeface="Times New Roman" panose="02020603050405020304" pitchFamily="18" charset="0"/>
            </a:endParaRPr>
          </a:p>
          <a:p>
            <a:pPr marL="812800" lvl="1" indent="-269875" eaLnBrk="1" hangingPunct="1">
              <a:spcBef>
                <a:spcPct val="20000"/>
              </a:spcBef>
              <a:buClr>
                <a:srgbClr val="6600CC"/>
              </a:buClr>
              <a:buFont typeface="Wingdings" panose="05000000000000000000" pitchFamily="2" charset="2"/>
              <a:buChar char="q"/>
            </a:pPr>
            <a:r>
              <a:rPr lang="en-US" altLang="zh-CN" sz="2400" b="1" dirty="0">
                <a:solidFill>
                  <a:srgbClr val="000000"/>
                </a:solidFill>
                <a:latin typeface="楷体_GB2312" pitchFamily="49" charset="-122"/>
                <a:ea typeface="楷体_GB2312" pitchFamily="49" charset="-122"/>
              </a:rPr>
              <a:t>UPDATE</a:t>
            </a:r>
            <a:r>
              <a:rPr lang="zh-CN" altLang="en-US" sz="2400" b="1" dirty="0">
                <a:solidFill>
                  <a:srgbClr val="000000"/>
                </a:solidFill>
                <a:latin typeface="楷体_GB2312" pitchFamily="49" charset="-122"/>
                <a:ea typeface="楷体_GB2312" pitchFamily="49" charset="-122"/>
              </a:rPr>
              <a:t>操作其实是先进行删除，再进行插入的操作组合 </a:t>
            </a:r>
          </a:p>
          <a:p>
            <a:pPr marL="812800" lvl="1" indent="-269875" eaLnBrk="1" hangingPunct="1">
              <a:spcBef>
                <a:spcPct val="20000"/>
              </a:spcBef>
              <a:buClr>
                <a:srgbClr val="6600CC"/>
              </a:buClr>
              <a:buFont typeface="Wingdings" panose="05000000000000000000" pitchFamily="2" charset="2"/>
              <a:buChar char="q"/>
            </a:pPr>
            <a:r>
              <a:rPr lang="en-US" altLang="zh-CN" b="1" dirty="0">
                <a:solidFill>
                  <a:srgbClr val="000000"/>
                </a:solidFill>
                <a:latin typeface="Arial" panose="020B0604020202020204" pitchFamily="34" charset="0"/>
              </a:rPr>
              <a:t>UPDATE</a:t>
            </a:r>
            <a:r>
              <a:rPr lang="zh-CN" altLang="en-US" sz="2400" b="1" dirty="0">
                <a:solidFill>
                  <a:srgbClr val="000000"/>
                </a:solidFill>
                <a:latin typeface="楷体_GB2312" pitchFamily="49" charset="-122"/>
                <a:ea typeface="楷体_GB2312" pitchFamily="49" charset="-122"/>
              </a:rPr>
              <a:t>操作时，修改前的数据复制到</a:t>
            </a:r>
            <a:r>
              <a:rPr lang="zh-CN" altLang="zh-CN" b="1" dirty="0">
                <a:solidFill>
                  <a:srgbClr val="000000"/>
                </a:solidFill>
                <a:latin typeface="Arial" panose="020B0604020202020204" pitchFamily="34" charset="0"/>
              </a:rPr>
              <a:t>deleted</a:t>
            </a:r>
            <a:r>
              <a:rPr lang="zh-CN" altLang="en-US" sz="2400" b="1" dirty="0">
                <a:solidFill>
                  <a:srgbClr val="000000"/>
                </a:solidFill>
                <a:latin typeface="楷体_GB2312" pitchFamily="49" charset="-122"/>
                <a:ea typeface="楷体_GB2312" pitchFamily="49" charset="-122"/>
              </a:rPr>
              <a:t>表中，修改后的数据在存到触发器作用表的同时，也复制到</a:t>
            </a:r>
            <a:r>
              <a:rPr lang="zh-CN" altLang="zh-CN" b="1" dirty="0">
                <a:solidFill>
                  <a:srgbClr val="000000"/>
                </a:solidFill>
                <a:latin typeface="Arial" panose="020B0604020202020204" pitchFamily="34" charset="0"/>
              </a:rPr>
              <a:t>inserted</a:t>
            </a:r>
            <a:r>
              <a:rPr lang="zh-CN" altLang="en-US" sz="2400" b="1" dirty="0">
                <a:solidFill>
                  <a:srgbClr val="000000"/>
                </a:solidFill>
                <a:latin typeface="楷体_GB2312" pitchFamily="49" charset="-122"/>
                <a:ea typeface="楷体_GB2312" pitchFamily="49" charset="-122"/>
              </a:rPr>
              <a:t>表中。</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idx="4294967295"/>
          </p:nvPr>
        </p:nvSpPr>
        <p:spPr>
          <a:xfrm>
            <a:off x="395288" y="72072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j-cs"/>
              </a:rPr>
              <a:t>5.6 </a:t>
            </a:r>
            <a:r>
              <a:rPr kumimoji="0" lang="zh-CN" altLang="en-US" sz="3200" b="1" i="0" u="none" strike="noStrike" kern="0" cap="none" spc="0" normalizeH="0" baseline="0" noProof="0">
                <a:ln>
                  <a:noFill/>
                </a:ln>
                <a:solidFill>
                  <a:srgbClr val="000000"/>
                </a:solidFill>
                <a:effectLst/>
                <a:uLnTx/>
                <a:uFillTx/>
                <a:latin typeface="+mj-lt"/>
                <a:ea typeface="宋体" panose="02010600030101010101" pitchFamily="2" charset="-122"/>
                <a:cs typeface="+mj-cs"/>
              </a:rPr>
              <a:t>触发器概述</a:t>
            </a:r>
          </a:p>
        </p:txBody>
      </p:sp>
      <p:sp>
        <p:nvSpPr>
          <p:cNvPr id="21507" name="AutoShape 3"/>
          <p:cNvSpPr/>
          <p:nvPr/>
        </p:nvSpPr>
        <p:spPr>
          <a:xfrm>
            <a:off x="179388" y="1341438"/>
            <a:ext cx="2879725" cy="506412"/>
          </a:xfrm>
          <a:prstGeom prst="roundRect">
            <a:avLst>
              <a:gd name="adj" fmla="val 16667"/>
            </a:avLst>
          </a:prstGeom>
          <a:gradFill rotWithShape="0">
            <a:gsLst>
              <a:gs pos="0">
                <a:srgbClr val="002F00"/>
              </a:gs>
              <a:gs pos="100000">
                <a:srgbClr val="006600"/>
              </a:gs>
            </a:gsLst>
            <a:lin ang="2700000" scaled="1"/>
            <a:tileRect/>
          </a:gradFill>
          <a:ln w="9525" cap="flat" cmpd="sng">
            <a:solidFill>
              <a:schemeClr val="hlink"/>
            </a:solidFill>
            <a:prstDash val="solid"/>
            <a:headEnd type="none" w="med" len="med"/>
            <a:tailEnd type="none" w="med" len="med"/>
          </a:ln>
        </p:spPr>
        <p:txBody>
          <a:bodyPr lIns="90000" tIns="46800" rIns="90000" bIns="46800">
            <a:spAutoFit/>
          </a:bodyPr>
          <a:lstStyle/>
          <a:p>
            <a:pPr algn="ctr" eaLnBrk="1" hangingPunct="1"/>
            <a:r>
              <a:rPr lang="zh-CN" altLang="en-US" sz="2400" b="1" dirty="0">
                <a:solidFill>
                  <a:srgbClr val="FFFF00"/>
                </a:solidFill>
                <a:latin typeface="Arial" panose="020B0604020202020204" pitchFamily="34" charset="0"/>
              </a:rPr>
              <a:t>触发器工作原理</a:t>
            </a:r>
          </a:p>
        </p:txBody>
      </p:sp>
      <p:graphicFrame>
        <p:nvGraphicFramePr>
          <p:cNvPr id="592901" name="Group 5"/>
          <p:cNvGraphicFramePr>
            <a:graphicFrameLocks noGrp="1"/>
          </p:cNvGraphicFramePr>
          <p:nvPr>
            <p:extLst>
              <p:ext uri="{D42A27DB-BD31-4B8C-83A1-F6EECF244321}">
                <p14:modId xmlns:p14="http://schemas.microsoft.com/office/powerpoint/2010/main" val="1518967612"/>
              </p:ext>
            </p:extLst>
          </p:nvPr>
        </p:nvGraphicFramePr>
        <p:xfrm>
          <a:off x="395288" y="2481263"/>
          <a:ext cx="8208962" cy="2317750"/>
        </p:xfrm>
        <a:graphic>
          <a:graphicData uri="http://schemas.openxmlformats.org/drawingml/2006/table">
            <a:tbl>
              <a:tblPr/>
              <a:tblGrid>
                <a:gridCol w="2773362">
                  <a:extLst>
                    <a:ext uri="{9D8B030D-6E8A-4147-A177-3AD203B41FA5}">
                      <a16:colId xmlns:a16="http://schemas.microsoft.com/office/drawing/2014/main" val="20000"/>
                    </a:ext>
                  </a:extLst>
                </a:gridCol>
                <a:gridCol w="2714625">
                  <a:extLst>
                    <a:ext uri="{9D8B030D-6E8A-4147-A177-3AD203B41FA5}">
                      <a16:colId xmlns:a16="http://schemas.microsoft.com/office/drawing/2014/main" val="20001"/>
                    </a:ext>
                  </a:extLst>
                </a:gridCol>
                <a:gridCol w="2720975">
                  <a:extLst>
                    <a:ext uri="{9D8B030D-6E8A-4147-A177-3AD203B41FA5}">
                      <a16:colId xmlns:a16="http://schemas.microsoft.com/office/drawing/2014/main" val="20002"/>
                    </a:ext>
                  </a:extLst>
                </a:gridCol>
              </a:tblGrid>
              <a:tr h="396348">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a:ln>
                            <a:noFill/>
                          </a:ln>
                          <a:solidFill>
                            <a:srgbClr val="0000FF"/>
                          </a:solidFill>
                          <a:effectLst/>
                          <a:latin typeface="Verdana" panose="020B0604030504040204" pitchFamily="34" charset="0"/>
                          <a:ea typeface="宋体" panose="02010600030101010101" pitchFamily="2" charset="-122"/>
                          <a:cs typeface="Times New Roman" panose="02020603050405020304" pitchFamily="18" charset="0"/>
                        </a:rPr>
                        <a:t>修改操作</a:t>
                      </a: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8DC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00FF"/>
                          </a:solidFill>
                          <a:effectLst/>
                          <a:latin typeface="Verdana" panose="020B0604030504040204" pitchFamily="34" charset="0"/>
                          <a:ea typeface="宋体" panose="02010600030101010101" pitchFamily="2" charset="-122"/>
                          <a:cs typeface="Times New Roman" panose="02020603050405020304" pitchFamily="18" charset="0"/>
                        </a:rPr>
                        <a:t>inserted</a:t>
                      </a:r>
                      <a:r>
                        <a:rPr kumimoji="0" lang="zh-CN" altLang="en-US" sz="2000" b="1" i="0" u="none" strike="noStrike" cap="none" normalizeH="0" baseline="0" dirty="0">
                          <a:ln>
                            <a:noFill/>
                          </a:ln>
                          <a:solidFill>
                            <a:srgbClr val="0000FF"/>
                          </a:solidFill>
                          <a:effectLst/>
                          <a:latin typeface="Verdana" panose="020B0604030504040204" pitchFamily="34" charset="0"/>
                          <a:ea typeface="宋体" panose="02010600030101010101" pitchFamily="2" charset="-122"/>
                          <a:cs typeface="Times New Roman" panose="02020603050405020304" pitchFamily="18" charset="0"/>
                        </a:rPr>
                        <a:t>表</a:t>
                      </a: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8DC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00FF"/>
                          </a:solidFill>
                          <a:effectLst/>
                          <a:latin typeface="Verdana" panose="020B0604030504040204" pitchFamily="34" charset="0"/>
                          <a:ea typeface="宋体" panose="02010600030101010101" pitchFamily="2" charset="-122"/>
                          <a:cs typeface="Times New Roman" panose="02020603050405020304" pitchFamily="18" charset="0"/>
                        </a:rPr>
                        <a:t>deleted</a:t>
                      </a:r>
                      <a:r>
                        <a:rPr kumimoji="0" lang="zh-CN" altLang="en-US" sz="2000" b="1" i="0" u="none" strike="noStrike" cap="none" normalizeH="0" baseline="0" dirty="0">
                          <a:ln>
                            <a:noFill/>
                          </a:ln>
                          <a:solidFill>
                            <a:srgbClr val="0000FF"/>
                          </a:solidFill>
                          <a:effectLst/>
                          <a:latin typeface="Verdana" panose="020B0604030504040204" pitchFamily="34" charset="0"/>
                          <a:ea typeface="宋体" panose="02010600030101010101" pitchFamily="2" charset="-122"/>
                          <a:cs typeface="Times New Roman" panose="02020603050405020304" pitchFamily="18" charset="0"/>
                        </a:rPr>
                        <a:t>表</a:t>
                      </a: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8DCF"/>
                    </a:solidFill>
                  </a:tcPr>
                </a:tc>
                <a:extLst>
                  <a:ext uri="{0D108BD9-81ED-4DB2-BD59-A6C34878D82A}">
                    <a16:rowId xmlns:a16="http://schemas.microsoft.com/office/drawing/2014/main" val="10000"/>
                  </a:ext>
                </a:extLst>
              </a:tr>
              <a:tr h="624059">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a:ln>
                            <a:noFill/>
                          </a:ln>
                          <a:solidFill>
                            <a:srgbClr val="0000FF"/>
                          </a:solidFill>
                          <a:effectLst/>
                          <a:latin typeface="Verdana" panose="020B0604030504040204" pitchFamily="34" charset="0"/>
                          <a:ea typeface="宋体" panose="02010600030101010101" pitchFamily="2" charset="-122"/>
                          <a:cs typeface="Times New Roman" panose="02020603050405020304" pitchFamily="18" charset="0"/>
                        </a:rPr>
                        <a:t>增加</a:t>
                      </a:r>
                      <a:r>
                        <a:rPr kumimoji="0" lang="en-US" altLang="zh-CN" sz="2000" b="1" i="0" u="none" strike="noStrike" cap="none" normalizeH="0" baseline="0">
                          <a:ln>
                            <a:noFill/>
                          </a:ln>
                          <a:solidFill>
                            <a:srgbClr val="0000FF"/>
                          </a:solidFill>
                          <a:effectLst/>
                          <a:latin typeface="Verdana" panose="020B0604030504040204" pitchFamily="34" charset="0"/>
                          <a:ea typeface="宋体" panose="02010600030101010101" pitchFamily="2" charset="-122"/>
                          <a:cs typeface="Times New Roman" panose="02020603050405020304" pitchFamily="18" charset="0"/>
                        </a:rPr>
                        <a:t>(INSERT)</a:t>
                      </a:r>
                      <a:r>
                        <a:rPr kumimoji="0" lang="zh-CN" altLang="en-US" sz="2000" b="1" i="0" u="none" strike="noStrike" cap="none" normalizeH="0" baseline="0">
                          <a:ln>
                            <a:noFill/>
                          </a:ln>
                          <a:solidFill>
                            <a:srgbClr val="0000FF"/>
                          </a:solidFill>
                          <a:effectLst/>
                          <a:latin typeface="Verdana" panose="020B0604030504040204" pitchFamily="34" charset="0"/>
                          <a:ea typeface="宋体" panose="02010600030101010101" pitchFamily="2" charset="-122"/>
                          <a:cs typeface="Times New Roman" panose="02020603050405020304" pitchFamily="18" charset="0"/>
                        </a:rPr>
                        <a:t>记录</a:t>
                      </a: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Verdana" panose="020B0604030504040204" pitchFamily="34" charset="0"/>
                          <a:ea typeface="宋体" panose="02010600030101010101" pitchFamily="2" charset="-122"/>
                          <a:cs typeface="Times New Roman" panose="02020603050405020304" pitchFamily="18" charset="0"/>
                        </a:rPr>
                        <a:t>存放新增的记录</a:t>
                      </a: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Verdana" panose="020B0604030504040204" pitchFamily="34" charset="0"/>
                          <a:ea typeface="宋体" panose="02010600030101010101" pitchFamily="2" charset="-122"/>
                          <a:cs typeface="Times New Roman" panose="02020603050405020304" pitchFamily="18" charset="0"/>
                        </a:rPr>
                        <a:t>------</a:t>
                      </a: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7877">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Verdana" panose="020B0604030504040204" pitchFamily="34" charset="0"/>
                          <a:ea typeface="宋体" panose="02010600030101010101" pitchFamily="2" charset="-122"/>
                          <a:cs typeface="Times New Roman" panose="02020603050405020304" pitchFamily="18" charset="0"/>
                        </a:rPr>
                        <a:t>删除</a:t>
                      </a:r>
                      <a:r>
                        <a:rPr kumimoji="0" lang="en-US" altLang="zh-CN" sz="2000" b="1" i="0" u="none" strike="noStrike" cap="none" normalizeH="0" baseline="0" dirty="0">
                          <a:ln>
                            <a:noFill/>
                          </a:ln>
                          <a:solidFill>
                            <a:srgbClr val="0000FF"/>
                          </a:solidFill>
                          <a:effectLst/>
                          <a:latin typeface="Verdana" panose="020B0604030504040204" pitchFamily="34" charset="0"/>
                          <a:ea typeface="宋体" panose="02010600030101010101" pitchFamily="2" charset="-122"/>
                          <a:cs typeface="Times New Roman" panose="02020603050405020304" pitchFamily="18" charset="0"/>
                        </a:rPr>
                        <a:t>(DELETE)</a:t>
                      </a:r>
                      <a:r>
                        <a:rPr kumimoji="0" lang="zh-CN" altLang="en-US" sz="2000" b="1" i="0" u="none" strike="noStrike" cap="none" normalizeH="0" baseline="0" dirty="0">
                          <a:ln>
                            <a:noFill/>
                          </a:ln>
                          <a:solidFill>
                            <a:srgbClr val="0000FF"/>
                          </a:solidFill>
                          <a:effectLst/>
                          <a:latin typeface="Verdana" panose="020B0604030504040204" pitchFamily="34" charset="0"/>
                          <a:ea typeface="宋体" panose="02010600030101010101" pitchFamily="2" charset="-122"/>
                          <a:cs typeface="Times New Roman" panose="02020603050405020304" pitchFamily="18" charset="0"/>
                        </a:rPr>
                        <a:t>记录</a:t>
                      </a: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Verdana" panose="020B0604030504040204" pitchFamily="34" charset="0"/>
                          <a:ea typeface="宋体" panose="02010600030101010101" pitchFamily="2" charset="-122"/>
                          <a:cs typeface="Times New Roman" panose="02020603050405020304" pitchFamily="18" charset="0"/>
                        </a:rPr>
                        <a:t>-----</a:t>
                      </a: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Verdana" panose="020B0604030504040204" pitchFamily="34" charset="0"/>
                          <a:ea typeface="宋体" panose="02010600030101010101" pitchFamily="2" charset="-122"/>
                          <a:cs typeface="Times New Roman" panose="02020603050405020304" pitchFamily="18" charset="0"/>
                        </a:rPr>
                        <a:t>存放被删除的记录</a:t>
                      </a: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9466">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Verdana" panose="020B0604030504040204" pitchFamily="34" charset="0"/>
                          <a:ea typeface="宋体" panose="02010600030101010101" pitchFamily="2" charset="-122"/>
                          <a:cs typeface="Times New Roman" panose="02020603050405020304" pitchFamily="18" charset="0"/>
                        </a:rPr>
                        <a:t>修改</a:t>
                      </a:r>
                      <a:r>
                        <a:rPr kumimoji="0" lang="en-US" altLang="zh-CN" sz="2000" b="1" i="0" u="none" strike="noStrike" cap="none" normalizeH="0" baseline="0" dirty="0">
                          <a:ln>
                            <a:noFill/>
                          </a:ln>
                          <a:solidFill>
                            <a:srgbClr val="0000FF"/>
                          </a:solidFill>
                          <a:effectLst/>
                          <a:latin typeface="Verdana" panose="020B0604030504040204" pitchFamily="34" charset="0"/>
                          <a:ea typeface="宋体" panose="02010600030101010101" pitchFamily="2" charset="-122"/>
                          <a:cs typeface="Times New Roman" panose="02020603050405020304" pitchFamily="18" charset="0"/>
                        </a:rPr>
                        <a:t>(UPDATE)</a:t>
                      </a:r>
                      <a:r>
                        <a:rPr kumimoji="0" lang="zh-CN" altLang="en-US" sz="2000" b="1" i="0" u="none" strike="noStrike" cap="none" normalizeH="0" baseline="0" dirty="0">
                          <a:ln>
                            <a:noFill/>
                          </a:ln>
                          <a:solidFill>
                            <a:srgbClr val="0000FF"/>
                          </a:solidFill>
                          <a:effectLst/>
                          <a:latin typeface="Verdana" panose="020B0604030504040204" pitchFamily="34" charset="0"/>
                          <a:ea typeface="宋体" panose="02010600030101010101" pitchFamily="2" charset="-122"/>
                          <a:cs typeface="Times New Roman" panose="02020603050405020304" pitchFamily="18" charset="0"/>
                        </a:rPr>
                        <a:t>记录</a:t>
                      </a: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Verdana" panose="020B0604030504040204" pitchFamily="34" charset="0"/>
                          <a:ea typeface="宋体" panose="02010600030101010101" pitchFamily="2" charset="-122"/>
                          <a:cs typeface="Times New Roman" panose="02020603050405020304" pitchFamily="18" charset="0"/>
                        </a:rPr>
                        <a:t>存放更新后的记录</a:t>
                      </a: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Verdana" panose="020B0604030504040204" pitchFamily="34" charset="0"/>
                          <a:ea typeface="宋体" panose="02010600030101010101" pitchFamily="2" charset="-122"/>
                          <a:cs typeface="Times New Roman" panose="02020603050405020304" pitchFamily="18" charset="0"/>
                        </a:rPr>
                        <a:t>存放更新前的记录</a:t>
                      </a: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1530" name="Text Box 27"/>
          <p:cNvSpPr txBox="1"/>
          <p:nvPr/>
        </p:nvSpPr>
        <p:spPr>
          <a:xfrm>
            <a:off x="1835150" y="5059363"/>
            <a:ext cx="5616575" cy="457200"/>
          </a:xfrm>
          <a:prstGeom prst="rect">
            <a:avLst/>
          </a:prstGeom>
          <a:noFill/>
          <a:ln w="9525">
            <a:noFill/>
          </a:ln>
        </p:spPr>
        <p:txBody>
          <a:bodyPr>
            <a:spAutoFit/>
          </a:bodyPr>
          <a:lstStyle/>
          <a:p>
            <a:pPr algn="ctr" eaLnBrk="1" hangingPunct="1">
              <a:spcBef>
                <a:spcPct val="50000"/>
              </a:spcBef>
            </a:pPr>
            <a:r>
              <a:rPr lang="en-US" altLang="zh-CN" sz="2400" b="1" dirty="0">
                <a:latin typeface="Arial" panose="020B0604020202020204" pitchFamily="34" charset="0"/>
                <a:ea typeface="黑体" panose="02010609060101010101" pitchFamily="2" charset="-122"/>
              </a:rPr>
              <a:t>inserted</a:t>
            </a:r>
            <a:r>
              <a:rPr lang="zh-CN" altLang="en-US" sz="2400" b="1" dirty="0">
                <a:latin typeface="Arial" panose="020B0604020202020204" pitchFamily="34" charset="0"/>
                <a:ea typeface="黑体" panose="02010609060101010101" pitchFamily="2" charset="-122"/>
              </a:rPr>
              <a:t>表和</a:t>
            </a:r>
            <a:r>
              <a:rPr lang="en-US" altLang="zh-CN" sz="2400" b="1" dirty="0">
                <a:latin typeface="Arial" panose="020B0604020202020204" pitchFamily="34" charset="0"/>
                <a:ea typeface="黑体" panose="02010609060101010101" pitchFamily="2" charset="-122"/>
              </a:rPr>
              <a:t>deleted</a:t>
            </a:r>
            <a:r>
              <a:rPr lang="zh-CN" altLang="en-US" sz="2400" b="1" dirty="0">
                <a:latin typeface="Arial" panose="020B0604020202020204" pitchFamily="34" charset="0"/>
                <a:ea typeface="黑体" panose="02010609060101010101" pitchFamily="2" charset="-122"/>
              </a:rPr>
              <a:t>表存放的信息</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idx="4294967295"/>
          </p:nvPr>
        </p:nvSpPr>
        <p:spPr>
          <a:xfrm>
            <a:off x="395288" y="72072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j-cs"/>
              </a:rPr>
              <a:t>回顾</a:t>
            </a:r>
            <a:r>
              <a:rPr kumimoji="0" lang="en-US" altLang="zh-CN" sz="3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j-cs"/>
              </a:rPr>
              <a:t>--</a:t>
            </a:r>
            <a:r>
              <a:rPr kumimoji="0" lang="zh-CN" altLang="en-US" sz="3200" b="1" i="0" u="none" strike="noStrike" kern="0" cap="none" spc="0" normalizeH="0" baseline="0" noProof="0">
                <a:ln>
                  <a:noFill/>
                </a:ln>
                <a:solidFill>
                  <a:srgbClr val="000000"/>
                </a:solidFill>
                <a:effectLst/>
                <a:uLnTx/>
                <a:uFillTx/>
                <a:latin typeface="+mj-lt"/>
                <a:ea typeface="宋体" panose="02010600030101010101" pitchFamily="2" charset="-122"/>
                <a:cs typeface="+mj-cs"/>
              </a:rPr>
              <a:t>数据库完整性概述</a:t>
            </a:r>
          </a:p>
        </p:txBody>
      </p:sp>
      <p:sp>
        <p:nvSpPr>
          <p:cNvPr id="4099" name="Rectangle 3"/>
          <p:cNvSpPr/>
          <p:nvPr/>
        </p:nvSpPr>
        <p:spPr>
          <a:xfrm>
            <a:off x="323850" y="1484313"/>
            <a:ext cx="8362950" cy="4897437"/>
          </a:xfrm>
          <a:prstGeom prst="rect">
            <a:avLst/>
          </a:prstGeom>
          <a:noFill/>
          <a:ln w="9525">
            <a:noFill/>
          </a:ln>
        </p:spPr>
        <p:txBody>
          <a:bodyPr/>
          <a:lstStyle/>
          <a:p>
            <a:pPr marL="342900" indent="-342900">
              <a:lnSpc>
                <a:spcPct val="120000"/>
              </a:lnSpc>
              <a:spcBef>
                <a:spcPct val="20000"/>
              </a:spcBef>
              <a:buClr>
                <a:schemeClr val="tx1"/>
              </a:buClr>
              <a:buFont typeface="Wingdings" panose="05000000000000000000" pitchFamily="2" charset="2"/>
              <a:buChar char="v"/>
            </a:pPr>
            <a:r>
              <a:rPr lang="zh-CN" altLang="en-US" sz="2800" b="1" dirty="0">
                <a:solidFill>
                  <a:srgbClr val="000000"/>
                </a:solidFill>
                <a:latin typeface="Verdana" panose="020B0604030504040204" pitchFamily="34" charset="0"/>
              </a:rPr>
              <a:t>数据库的完整性</a:t>
            </a:r>
          </a:p>
          <a:p>
            <a:pPr marL="742950" lvl="1" indent="-285750">
              <a:lnSpc>
                <a:spcPct val="120000"/>
              </a:lnSpc>
              <a:spcBef>
                <a:spcPct val="20000"/>
              </a:spcBef>
              <a:buClr>
                <a:schemeClr val="tx2"/>
              </a:buClr>
              <a:buFont typeface="Wingdings" panose="05000000000000000000" pitchFamily="2" charset="2"/>
              <a:buChar char="§"/>
            </a:pPr>
            <a:r>
              <a:rPr lang="zh-CN" altLang="en-US" sz="2400" b="1" dirty="0">
                <a:solidFill>
                  <a:srgbClr val="000000"/>
                </a:solidFill>
                <a:latin typeface="Arial" panose="020B0604020202020204" pitchFamily="34" charset="0"/>
                <a:ea typeface="楷体_GB2312" pitchFamily="49" charset="-122"/>
              </a:rPr>
              <a:t>数据的</a:t>
            </a:r>
            <a:r>
              <a:rPr lang="zh-CN" altLang="en-US" sz="2400" b="1" dirty="0">
                <a:solidFill>
                  <a:srgbClr val="6600CC"/>
                </a:solidFill>
                <a:latin typeface="Arial" panose="020B0604020202020204" pitchFamily="34" charset="0"/>
                <a:ea typeface="楷体_GB2312" pitchFamily="49" charset="-122"/>
              </a:rPr>
              <a:t>正确性</a:t>
            </a:r>
            <a:r>
              <a:rPr lang="zh-CN" altLang="en-US" sz="2400" b="1" dirty="0">
                <a:solidFill>
                  <a:srgbClr val="000000"/>
                </a:solidFill>
                <a:latin typeface="Arial" panose="020B0604020202020204" pitchFamily="34" charset="0"/>
                <a:ea typeface="楷体_GB2312" pitchFamily="49" charset="-122"/>
              </a:rPr>
              <a:t>和</a:t>
            </a:r>
            <a:r>
              <a:rPr lang="zh-CN" altLang="en-US" sz="2400" b="1" dirty="0">
                <a:solidFill>
                  <a:srgbClr val="6600CC"/>
                </a:solidFill>
                <a:latin typeface="Arial" panose="020B0604020202020204" pitchFamily="34" charset="0"/>
                <a:ea typeface="楷体_GB2312" pitchFamily="49" charset="-122"/>
              </a:rPr>
              <a:t>相容性</a:t>
            </a:r>
          </a:p>
          <a:p>
            <a:pPr marL="342900" indent="-342900">
              <a:lnSpc>
                <a:spcPct val="120000"/>
              </a:lnSpc>
              <a:spcBef>
                <a:spcPct val="20000"/>
              </a:spcBef>
              <a:buClr>
                <a:schemeClr val="tx1"/>
              </a:buClr>
              <a:buFont typeface="Wingdings" panose="05000000000000000000" pitchFamily="2" charset="2"/>
              <a:buChar char="v"/>
            </a:pPr>
            <a:r>
              <a:rPr lang="zh-CN" altLang="en-US" sz="2800" b="1" dirty="0">
                <a:solidFill>
                  <a:srgbClr val="000000"/>
                </a:solidFill>
                <a:latin typeface="Verdana" panose="020B0604030504040204" pitchFamily="34" charset="0"/>
              </a:rPr>
              <a:t>数据的完整性和安全性是两个不同概念</a:t>
            </a:r>
          </a:p>
          <a:p>
            <a:pPr marL="742950" lvl="1" indent="-285750">
              <a:lnSpc>
                <a:spcPct val="120000"/>
              </a:lnSpc>
              <a:spcBef>
                <a:spcPct val="20000"/>
              </a:spcBef>
              <a:buClr>
                <a:schemeClr val="tx2"/>
              </a:buClr>
              <a:buFont typeface="Wingdings" panose="05000000000000000000" pitchFamily="2" charset="2"/>
              <a:buChar char="§"/>
            </a:pPr>
            <a:r>
              <a:rPr lang="zh-CN" altLang="en-US" sz="2400" b="1" dirty="0">
                <a:solidFill>
                  <a:srgbClr val="000000"/>
                </a:solidFill>
                <a:latin typeface="Arial" panose="020B0604020202020204" pitchFamily="34" charset="0"/>
                <a:ea typeface="楷体_GB2312" pitchFamily="49" charset="-122"/>
              </a:rPr>
              <a:t>数据的完整性</a:t>
            </a:r>
          </a:p>
          <a:p>
            <a:pPr marL="1143000" lvl="2" indent="-228600">
              <a:lnSpc>
                <a:spcPct val="120000"/>
              </a:lnSpc>
              <a:spcBef>
                <a:spcPct val="20000"/>
              </a:spcBef>
              <a:buClr>
                <a:schemeClr val="hlink"/>
              </a:buClr>
              <a:buFont typeface="Wingdings" panose="05000000000000000000" pitchFamily="2" charset="2"/>
              <a:buChar char="Ø"/>
            </a:pPr>
            <a:r>
              <a:rPr lang="zh-CN" altLang="en-US" sz="2000" b="1" dirty="0">
                <a:solidFill>
                  <a:srgbClr val="6600CC"/>
                </a:solidFill>
                <a:latin typeface="Arial" panose="020B0604020202020204" pitchFamily="34" charset="0"/>
                <a:ea typeface="楷体_GB2312" pitchFamily="49" charset="-122"/>
              </a:rPr>
              <a:t>防止数据库中存在不符合语义的数据，也就是防止数据库中存在不正确的数据</a:t>
            </a:r>
          </a:p>
          <a:p>
            <a:pPr marL="1143000" lvl="2" indent="-228600">
              <a:lnSpc>
                <a:spcPct val="120000"/>
              </a:lnSpc>
              <a:spcBef>
                <a:spcPct val="20000"/>
              </a:spcBef>
              <a:buClr>
                <a:schemeClr val="hlink"/>
              </a:buClr>
              <a:buFont typeface="Wingdings" panose="05000000000000000000" pitchFamily="2" charset="2"/>
              <a:buChar char="Ø"/>
            </a:pPr>
            <a:r>
              <a:rPr lang="zh-CN" altLang="en-US" sz="2000" b="1" dirty="0">
                <a:solidFill>
                  <a:srgbClr val="000000"/>
                </a:solidFill>
                <a:latin typeface="Arial" panose="020B0604020202020204" pitchFamily="34" charset="0"/>
                <a:ea typeface="楷体_GB2312" pitchFamily="49" charset="-122"/>
              </a:rPr>
              <a:t>防范对象：不合语义的、不正确的数据</a:t>
            </a:r>
          </a:p>
          <a:p>
            <a:pPr marL="742950" lvl="1" indent="-285750">
              <a:lnSpc>
                <a:spcPct val="120000"/>
              </a:lnSpc>
              <a:spcBef>
                <a:spcPct val="20000"/>
              </a:spcBef>
              <a:buClr>
                <a:schemeClr val="tx2"/>
              </a:buClr>
              <a:buFont typeface="Wingdings" panose="05000000000000000000" pitchFamily="2" charset="2"/>
              <a:buChar char="§"/>
            </a:pPr>
            <a:r>
              <a:rPr lang="zh-CN" altLang="en-US" sz="2400" b="1" dirty="0">
                <a:solidFill>
                  <a:srgbClr val="000000"/>
                </a:solidFill>
                <a:latin typeface="Arial" panose="020B0604020202020204" pitchFamily="34" charset="0"/>
                <a:ea typeface="楷体_GB2312" pitchFamily="49" charset="-122"/>
              </a:rPr>
              <a:t>数据的安全性</a:t>
            </a:r>
          </a:p>
          <a:p>
            <a:pPr marL="1143000" lvl="2" indent="-228600">
              <a:lnSpc>
                <a:spcPct val="120000"/>
              </a:lnSpc>
              <a:spcBef>
                <a:spcPct val="20000"/>
              </a:spcBef>
              <a:buClr>
                <a:schemeClr val="hlink"/>
              </a:buClr>
              <a:buFont typeface="Wingdings" panose="05000000000000000000" pitchFamily="2" charset="2"/>
              <a:buChar char="Ø"/>
            </a:pPr>
            <a:r>
              <a:rPr lang="zh-CN" altLang="en-US" sz="2000" b="1" dirty="0">
                <a:solidFill>
                  <a:srgbClr val="6600CC"/>
                </a:solidFill>
                <a:latin typeface="Arial" panose="020B0604020202020204" pitchFamily="34" charset="0"/>
                <a:ea typeface="楷体_GB2312" pitchFamily="49" charset="-122"/>
              </a:rPr>
              <a:t>保护数据库防止恶意的破坏和非法的存取</a:t>
            </a:r>
          </a:p>
          <a:p>
            <a:pPr marL="1143000" lvl="2" indent="-228600">
              <a:lnSpc>
                <a:spcPct val="120000"/>
              </a:lnSpc>
              <a:spcBef>
                <a:spcPct val="20000"/>
              </a:spcBef>
              <a:buClr>
                <a:schemeClr val="hlink"/>
              </a:buClr>
              <a:buFont typeface="Wingdings" panose="05000000000000000000" pitchFamily="2" charset="2"/>
              <a:buChar char="Ø"/>
            </a:pPr>
            <a:r>
              <a:rPr lang="zh-CN" altLang="en-US" sz="2000" b="1" dirty="0">
                <a:solidFill>
                  <a:srgbClr val="000000"/>
                </a:solidFill>
                <a:latin typeface="Arial" panose="020B0604020202020204" pitchFamily="34" charset="0"/>
                <a:ea typeface="楷体_GB2312" pitchFamily="49" charset="-122"/>
              </a:rPr>
              <a:t>防范对象：非法用户和非法操作</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idx="4294967295"/>
          </p:nvPr>
        </p:nvSpPr>
        <p:spPr>
          <a:xfrm>
            <a:off x="395288" y="476250"/>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j-cs"/>
              </a:rPr>
              <a:t>5.6 </a:t>
            </a:r>
            <a:r>
              <a:rPr kumimoji="0" lang="zh-CN" altLang="en-US" sz="3200" b="1" i="0" u="none" strike="noStrike" kern="0" cap="none" spc="0" normalizeH="0" baseline="0" noProof="0">
                <a:ln>
                  <a:noFill/>
                </a:ln>
                <a:solidFill>
                  <a:srgbClr val="000000"/>
                </a:solidFill>
                <a:effectLst/>
                <a:uLnTx/>
                <a:uFillTx/>
                <a:latin typeface="+mj-lt"/>
                <a:ea typeface="宋体" panose="02010600030101010101" pitchFamily="2" charset="-122"/>
                <a:cs typeface="+mj-cs"/>
              </a:rPr>
              <a:t>触发器概述</a:t>
            </a:r>
          </a:p>
        </p:txBody>
      </p:sp>
      <p:sp>
        <p:nvSpPr>
          <p:cNvPr id="22531" name="AutoShape 3"/>
          <p:cNvSpPr/>
          <p:nvPr/>
        </p:nvSpPr>
        <p:spPr>
          <a:xfrm>
            <a:off x="179388" y="1052513"/>
            <a:ext cx="2879725" cy="506412"/>
          </a:xfrm>
          <a:prstGeom prst="roundRect">
            <a:avLst>
              <a:gd name="adj" fmla="val 16667"/>
            </a:avLst>
          </a:prstGeom>
          <a:gradFill rotWithShape="0">
            <a:gsLst>
              <a:gs pos="0">
                <a:srgbClr val="002F00"/>
              </a:gs>
              <a:gs pos="100000">
                <a:srgbClr val="006600"/>
              </a:gs>
            </a:gsLst>
            <a:lin ang="2700000" scaled="1"/>
            <a:tileRect/>
          </a:gradFill>
          <a:ln w="9525" cap="flat" cmpd="sng">
            <a:solidFill>
              <a:schemeClr val="hlink"/>
            </a:solidFill>
            <a:prstDash val="solid"/>
            <a:headEnd type="none" w="med" len="med"/>
            <a:tailEnd type="none" w="med" len="med"/>
          </a:ln>
        </p:spPr>
        <p:txBody>
          <a:bodyPr lIns="90000" tIns="46800" rIns="90000" bIns="46800">
            <a:spAutoFit/>
          </a:bodyPr>
          <a:lstStyle/>
          <a:p>
            <a:pPr algn="ctr" eaLnBrk="1" hangingPunct="1"/>
            <a:r>
              <a:rPr lang="zh-CN" altLang="en-US" sz="2400" b="1" dirty="0">
                <a:solidFill>
                  <a:srgbClr val="FFFF00"/>
                </a:solidFill>
                <a:latin typeface="Arial" panose="020B0604020202020204" pitchFamily="34" charset="0"/>
              </a:rPr>
              <a:t>触发器工作原理</a:t>
            </a:r>
          </a:p>
        </p:txBody>
      </p:sp>
      <p:sp>
        <p:nvSpPr>
          <p:cNvPr id="22532" name="Text Box 5"/>
          <p:cNvSpPr txBox="1"/>
          <p:nvPr/>
        </p:nvSpPr>
        <p:spPr>
          <a:xfrm>
            <a:off x="323850" y="1916113"/>
            <a:ext cx="8424863" cy="3698875"/>
          </a:xfrm>
          <a:prstGeom prst="rect">
            <a:avLst/>
          </a:prstGeom>
          <a:noFill/>
          <a:ln w="9525">
            <a:noFill/>
          </a:ln>
        </p:spPr>
        <p:txBody>
          <a:bodyPr>
            <a:spAutoFit/>
          </a:bodyPr>
          <a:lstStyle/>
          <a:p>
            <a:pPr marL="363855" indent="-363855" eaLnBrk="1" hangingPunct="1">
              <a:spcBef>
                <a:spcPct val="20000"/>
              </a:spcBef>
              <a:buClr>
                <a:srgbClr val="6600CC"/>
              </a:buClr>
              <a:buFont typeface="Wingdings" panose="05000000000000000000" pitchFamily="2" charset="2"/>
              <a:buChar char="q"/>
            </a:pPr>
            <a:r>
              <a:rPr lang="en-US" altLang="zh-CN" sz="2800" b="1" dirty="0">
                <a:latin typeface="Times New Roman" panose="02020603050405020304" pitchFamily="18" charset="0"/>
              </a:rPr>
              <a:t>inserted </a:t>
            </a:r>
            <a:r>
              <a:rPr lang="zh-CN" altLang="en-US" sz="2800" b="1" dirty="0">
                <a:latin typeface="Times New Roman" panose="02020603050405020304" pitchFamily="18" charset="0"/>
              </a:rPr>
              <a:t>表 </a:t>
            </a:r>
            <a:endParaRPr lang="ko-KR" altLang="en-US" sz="2800" b="1" dirty="0">
              <a:latin typeface="Times New Roman" panose="02020603050405020304" pitchFamily="18" charset="0"/>
            </a:endParaRPr>
          </a:p>
          <a:p>
            <a:pPr marL="812800" lvl="1" indent="-269875" eaLnBrk="1" hangingPunct="1">
              <a:spcBef>
                <a:spcPct val="20000"/>
              </a:spcBef>
              <a:buClr>
                <a:srgbClr val="6600CC"/>
              </a:buClr>
              <a:buFont typeface="Wingdings" panose="05000000000000000000" pitchFamily="2" charset="2"/>
              <a:buChar char="q"/>
            </a:pPr>
            <a:r>
              <a:rPr lang="zh-CN" altLang="en-US" sz="2400" b="1" dirty="0">
                <a:solidFill>
                  <a:srgbClr val="000000"/>
                </a:solidFill>
                <a:latin typeface="楷体_GB2312" pitchFamily="49" charset="-122"/>
                <a:ea typeface="楷体_GB2312" pitchFamily="49" charset="-122"/>
              </a:rPr>
              <a:t>临时保存了</a:t>
            </a:r>
            <a:r>
              <a:rPr lang="zh-CN" altLang="en-US" sz="2400" b="1" dirty="0">
                <a:solidFill>
                  <a:schemeClr val="accent1"/>
                </a:solidFill>
                <a:latin typeface="楷体_GB2312" pitchFamily="49" charset="-122"/>
                <a:ea typeface="楷体_GB2312" pitchFamily="49" charset="-122"/>
              </a:rPr>
              <a:t>插入或更新后</a:t>
            </a:r>
            <a:r>
              <a:rPr lang="zh-CN" altLang="en-US" sz="2400" b="1" dirty="0">
                <a:solidFill>
                  <a:srgbClr val="000000"/>
                </a:solidFill>
                <a:latin typeface="楷体_GB2312" pitchFamily="49" charset="-122"/>
                <a:ea typeface="楷体_GB2312" pitchFamily="49" charset="-122"/>
              </a:rPr>
              <a:t>的元组数据 </a:t>
            </a:r>
          </a:p>
          <a:p>
            <a:pPr marL="812800" lvl="1" indent="-269875" eaLnBrk="1" hangingPunct="1">
              <a:spcBef>
                <a:spcPct val="20000"/>
              </a:spcBef>
              <a:buClr>
                <a:srgbClr val="6600CC"/>
              </a:buClr>
              <a:buFont typeface="Wingdings" panose="05000000000000000000" pitchFamily="2" charset="2"/>
              <a:buChar char="q"/>
            </a:pPr>
            <a:r>
              <a:rPr lang="zh-CN" altLang="en-US" sz="2400" b="1" dirty="0">
                <a:solidFill>
                  <a:srgbClr val="000000"/>
                </a:solidFill>
                <a:latin typeface="楷体_GB2312" pitchFamily="49" charset="-122"/>
                <a:ea typeface="楷体_GB2312" pitchFamily="49" charset="-122"/>
              </a:rPr>
              <a:t>可以从</a:t>
            </a:r>
            <a:r>
              <a:rPr lang="en-US" altLang="zh-CN" sz="2400" b="1" dirty="0">
                <a:solidFill>
                  <a:srgbClr val="000000"/>
                </a:solidFill>
                <a:latin typeface="楷体_GB2312" pitchFamily="49" charset="-122"/>
                <a:ea typeface="楷体_GB2312" pitchFamily="49" charset="-122"/>
              </a:rPr>
              <a:t>inserted</a:t>
            </a:r>
            <a:r>
              <a:rPr lang="zh-CN" altLang="en-US" sz="2400" b="1" dirty="0">
                <a:solidFill>
                  <a:srgbClr val="000000"/>
                </a:solidFill>
                <a:latin typeface="楷体_GB2312" pitchFamily="49" charset="-122"/>
                <a:ea typeface="楷体_GB2312" pitchFamily="49" charset="-122"/>
              </a:rPr>
              <a:t>表中检查插入的数据是否满足业务需求</a:t>
            </a:r>
          </a:p>
          <a:p>
            <a:pPr marL="812800" lvl="1" indent="-269875" eaLnBrk="1" hangingPunct="1">
              <a:spcBef>
                <a:spcPct val="20000"/>
              </a:spcBef>
              <a:buClr>
                <a:srgbClr val="6600CC"/>
              </a:buClr>
              <a:buFont typeface="Wingdings" panose="05000000000000000000" pitchFamily="2" charset="2"/>
              <a:buChar char="q"/>
            </a:pPr>
            <a:r>
              <a:rPr lang="zh-CN" altLang="en-US" sz="2400" b="1" dirty="0">
                <a:solidFill>
                  <a:srgbClr val="000000"/>
                </a:solidFill>
                <a:latin typeface="楷体_GB2312" pitchFamily="49" charset="-122"/>
                <a:ea typeface="楷体_GB2312" pitchFamily="49" charset="-122"/>
              </a:rPr>
              <a:t>若不满足，则向用户报错 ，并回滚插入</a:t>
            </a:r>
            <a:r>
              <a:rPr lang="en-US" altLang="zh-CN" sz="2400" b="1" dirty="0">
                <a:solidFill>
                  <a:srgbClr val="000000"/>
                </a:solidFill>
                <a:latin typeface="楷体_GB2312" pitchFamily="49" charset="-122"/>
                <a:ea typeface="楷体_GB2312" pitchFamily="49" charset="-122"/>
              </a:rPr>
              <a:t>/</a:t>
            </a:r>
            <a:r>
              <a:rPr lang="zh-CN" altLang="en-US" sz="2400" b="1" dirty="0">
                <a:solidFill>
                  <a:srgbClr val="000000"/>
                </a:solidFill>
                <a:latin typeface="楷体_GB2312" pitchFamily="49" charset="-122"/>
                <a:ea typeface="楷体_GB2312" pitchFamily="49" charset="-122"/>
              </a:rPr>
              <a:t>修改操作</a:t>
            </a:r>
          </a:p>
          <a:p>
            <a:pPr marL="363855" indent="-363855" eaLnBrk="1" hangingPunct="1">
              <a:spcBef>
                <a:spcPct val="20000"/>
              </a:spcBef>
              <a:buClr>
                <a:srgbClr val="6600CC"/>
              </a:buClr>
              <a:buFont typeface="Wingdings" panose="05000000000000000000" pitchFamily="2" charset="2"/>
              <a:buChar char="q"/>
            </a:pPr>
            <a:r>
              <a:rPr lang="en-US" altLang="zh-CN" sz="2800" b="1" dirty="0">
                <a:latin typeface="Times New Roman" panose="02020603050405020304" pitchFamily="18" charset="0"/>
              </a:rPr>
              <a:t>deleted </a:t>
            </a:r>
            <a:r>
              <a:rPr lang="zh-CN" altLang="en-US" sz="2800" b="1" dirty="0">
                <a:latin typeface="Times New Roman" panose="02020603050405020304" pitchFamily="18" charset="0"/>
              </a:rPr>
              <a:t>表</a:t>
            </a:r>
          </a:p>
          <a:p>
            <a:pPr marL="812800" lvl="1" indent="-269875" eaLnBrk="1" hangingPunct="1">
              <a:spcBef>
                <a:spcPct val="20000"/>
              </a:spcBef>
              <a:buClr>
                <a:srgbClr val="6600CC"/>
              </a:buClr>
              <a:buFont typeface="Wingdings" panose="05000000000000000000" pitchFamily="2" charset="2"/>
              <a:buChar char="q"/>
            </a:pPr>
            <a:r>
              <a:rPr lang="zh-CN" altLang="en-US" sz="2400" b="1" dirty="0">
                <a:solidFill>
                  <a:srgbClr val="000000"/>
                </a:solidFill>
                <a:latin typeface="楷体_GB2312" pitchFamily="49" charset="-122"/>
                <a:ea typeface="楷体_GB2312" pitchFamily="49" charset="-122"/>
              </a:rPr>
              <a:t>临时保存了</a:t>
            </a:r>
            <a:r>
              <a:rPr lang="zh-CN" altLang="en-US" sz="2400" b="1" dirty="0">
                <a:solidFill>
                  <a:schemeClr val="accent1"/>
                </a:solidFill>
                <a:latin typeface="楷体_GB2312" pitchFamily="49" charset="-122"/>
                <a:ea typeface="楷体_GB2312" pitchFamily="49" charset="-122"/>
              </a:rPr>
              <a:t>删除或更新前</a:t>
            </a:r>
            <a:r>
              <a:rPr lang="zh-CN" altLang="en-US" sz="2400" b="1" dirty="0">
                <a:solidFill>
                  <a:srgbClr val="000000"/>
                </a:solidFill>
                <a:latin typeface="楷体_GB2312" pitchFamily="49" charset="-122"/>
                <a:ea typeface="楷体_GB2312" pitchFamily="49" charset="-122"/>
              </a:rPr>
              <a:t>的元组数据</a:t>
            </a:r>
            <a:r>
              <a:rPr lang="zh-CN" altLang="en-US" dirty="0">
                <a:latin typeface="Arial" panose="020B0604020202020204" pitchFamily="34" charset="0"/>
              </a:rPr>
              <a:t> </a:t>
            </a:r>
            <a:endParaRPr lang="zh-CN" altLang="en-US" sz="2400" b="1" dirty="0">
              <a:solidFill>
                <a:srgbClr val="000000"/>
              </a:solidFill>
              <a:latin typeface="楷体_GB2312" pitchFamily="49" charset="-122"/>
              <a:ea typeface="楷体_GB2312" pitchFamily="49" charset="-122"/>
            </a:endParaRPr>
          </a:p>
          <a:p>
            <a:pPr marL="812800" lvl="1" indent="-269875" eaLnBrk="1" hangingPunct="1">
              <a:spcBef>
                <a:spcPct val="20000"/>
              </a:spcBef>
              <a:buClr>
                <a:srgbClr val="6600CC"/>
              </a:buClr>
              <a:buFont typeface="Wingdings" panose="05000000000000000000" pitchFamily="2" charset="2"/>
              <a:buChar char="q"/>
            </a:pPr>
            <a:r>
              <a:rPr lang="zh-CN" altLang="en-US" sz="2400" b="1" dirty="0">
                <a:solidFill>
                  <a:srgbClr val="000000"/>
                </a:solidFill>
                <a:latin typeface="楷体_GB2312" pitchFamily="49" charset="-122"/>
                <a:ea typeface="楷体_GB2312" pitchFamily="49" charset="-122"/>
              </a:rPr>
              <a:t>可从</a:t>
            </a:r>
            <a:r>
              <a:rPr lang="en-US" altLang="zh-CN" sz="2400" b="1" dirty="0">
                <a:solidFill>
                  <a:srgbClr val="000000"/>
                </a:solidFill>
                <a:latin typeface="楷体_GB2312" pitchFamily="49" charset="-122"/>
                <a:ea typeface="楷体_GB2312" pitchFamily="49" charset="-122"/>
              </a:rPr>
              <a:t>deleted</a:t>
            </a:r>
            <a:r>
              <a:rPr lang="zh-CN" altLang="en-US" sz="2400" b="1" dirty="0">
                <a:solidFill>
                  <a:srgbClr val="000000"/>
                </a:solidFill>
                <a:latin typeface="楷体_GB2312" pitchFamily="49" charset="-122"/>
                <a:ea typeface="楷体_GB2312" pitchFamily="49" charset="-122"/>
              </a:rPr>
              <a:t>表中检查被删除的数据是否满足业务需求</a:t>
            </a:r>
          </a:p>
          <a:p>
            <a:pPr marL="812800" lvl="1" indent="-269875" eaLnBrk="1" hangingPunct="1">
              <a:spcBef>
                <a:spcPct val="20000"/>
              </a:spcBef>
              <a:buClr>
                <a:srgbClr val="6600CC"/>
              </a:buClr>
              <a:buFont typeface="Wingdings" panose="05000000000000000000" pitchFamily="2" charset="2"/>
              <a:buChar char="q"/>
            </a:pPr>
            <a:r>
              <a:rPr lang="zh-CN" altLang="en-US" sz="2400" b="1" dirty="0">
                <a:solidFill>
                  <a:srgbClr val="000000"/>
                </a:solidFill>
                <a:latin typeface="楷体_GB2312" pitchFamily="49" charset="-122"/>
                <a:ea typeface="楷体_GB2312" pitchFamily="49" charset="-122"/>
              </a:rPr>
              <a:t>若不满足，则向用户报错，并回滚删除</a:t>
            </a:r>
            <a:r>
              <a:rPr lang="en-US" altLang="zh-CN" sz="2400" b="1" dirty="0">
                <a:solidFill>
                  <a:srgbClr val="000000"/>
                </a:solidFill>
                <a:latin typeface="楷体_GB2312" pitchFamily="49" charset="-122"/>
                <a:ea typeface="楷体_GB2312" pitchFamily="49" charset="-122"/>
              </a:rPr>
              <a:t>/</a:t>
            </a:r>
            <a:r>
              <a:rPr lang="zh-CN" altLang="en-US" sz="2400" b="1" dirty="0">
                <a:solidFill>
                  <a:srgbClr val="000000"/>
                </a:solidFill>
                <a:latin typeface="楷体_GB2312" pitchFamily="49" charset="-122"/>
                <a:ea typeface="楷体_GB2312" pitchFamily="49" charset="-122"/>
              </a:rPr>
              <a:t>修改操作</a:t>
            </a:r>
            <a:endParaRPr lang="ko-KR" altLang="zh-CN" sz="2400" b="1" dirty="0">
              <a:solidFill>
                <a:srgbClr val="000000"/>
              </a:solidFill>
              <a:latin typeface="楷体_GB2312" pitchFamily="49" charset="-122"/>
              <a:ea typeface="楷体_GB2312" pitchFamily="49"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idx="4294967295"/>
          </p:nvPr>
        </p:nvSpPr>
        <p:spPr>
          <a:xfrm>
            <a:off x="395288" y="72072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j-cs"/>
              </a:rPr>
              <a:t>5.6 </a:t>
            </a:r>
            <a:r>
              <a:rPr kumimoji="0" lang="zh-CN" altLang="en-US" sz="3200" b="1" i="0" u="none" strike="noStrike" kern="0" cap="none" spc="0" normalizeH="0" baseline="0" noProof="0">
                <a:ln>
                  <a:noFill/>
                </a:ln>
                <a:solidFill>
                  <a:srgbClr val="000000"/>
                </a:solidFill>
                <a:effectLst/>
                <a:uLnTx/>
                <a:uFillTx/>
                <a:latin typeface="+mj-lt"/>
                <a:ea typeface="宋体" panose="02010600030101010101" pitchFamily="2" charset="-122"/>
                <a:cs typeface="+mj-cs"/>
              </a:rPr>
              <a:t>触发器概述</a:t>
            </a:r>
          </a:p>
        </p:txBody>
      </p:sp>
      <p:sp>
        <p:nvSpPr>
          <p:cNvPr id="23555" name="AutoShape 3"/>
          <p:cNvSpPr/>
          <p:nvPr/>
        </p:nvSpPr>
        <p:spPr>
          <a:xfrm>
            <a:off x="179388" y="1554163"/>
            <a:ext cx="2879725" cy="506412"/>
          </a:xfrm>
          <a:prstGeom prst="roundRect">
            <a:avLst>
              <a:gd name="adj" fmla="val 16667"/>
            </a:avLst>
          </a:prstGeom>
          <a:gradFill rotWithShape="0">
            <a:gsLst>
              <a:gs pos="0">
                <a:srgbClr val="002F00"/>
              </a:gs>
              <a:gs pos="100000">
                <a:srgbClr val="006600"/>
              </a:gs>
            </a:gsLst>
            <a:lin ang="2700000" scaled="1"/>
            <a:tileRect/>
          </a:gradFill>
          <a:ln w="9525" cap="flat" cmpd="sng">
            <a:solidFill>
              <a:schemeClr val="hlink"/>
            </a:solidFill>
            <a:prstDash val="solid"/>
            <a:headEnd type="none" w="med" len="med"/>
            <a:tailEnd type="none" w="med" len="med"/>
          </a:ln>
        </p:spPr>
        <p:txBody>
          <a:bodyPr lIns="90000" tIns="46800" rIns="90000" bIns="46800">
            <a:spAutoFit/>
          </a:bodyPr>
          <a:lstStyle/>
          <a:p>
            <a:pPr algn="ctr" eaLnBrk="1" hangingPunct="1"/>
            <a:r>
              <a:rPr lang="zh-CN" altLang="en-US" sz="2400" b="1" dirty="0">
                <a:solidFill>
                  <a:srgbClr val="FFFF00"/>
                </a:solidFill>
                <a:latin typeface="Arial" panose="020B0604020202020204" pitchFamily="34" charset="0"/>
              </a:rPr>
              <a:t>触发器的类型</a:t>
            </a:r>
          </a:p>
        </p:txBody>
      </p:sp>
      <p:sp>
        <p:nvSpPr>
          <p:cNvPr id="23556" name="Rectangle 27"/>
          <p:cNvSpPr/>
          <p:nvPr/>
        </p:nvSpPr>
        <p:spPr>
          <a:xfrm>
            <a:off x="779463" y="2525713"/>
            <a:ext cx="7105650" cy="2559050"/>
          </a:xfrm>
          <a:prstGeom prst="rect">
            <a:avLst/>
          </a:prstGeom>
          <a:noFill/>
          <a:ln w="9525">
            <a:noFill/>
          </a:ln>
        </p:spPr>
        <p:txBody>
          <a:bodyPr/>
          <a:lstStyle/>
          <a:p>
            <a:pPr marL="342900" indent="-342900">
              <a:lnSpc>
                <a:spcPct val="150000"/>
              </a:lnSpc>
              <a:spcBef>
                <a:spcPct val="20000"/>
              </a:spcBef>
              <a:buClr>
                <a:schemeClr val="tx1"/>
              </a:buClr>
              <a:buFont typeface="Wingdings" panose="05000000000000000000" pitchFamily="2" charset="2"/>
              <a:buChar char="v"/>
            </a:pPr>
            <a:r>
              <a:rPr lang="en-US" altLang="zh-CN" sz="2800" b="1" dirty="0">
                <a:latin typeface="Times New Roman" panose="02020603050405020304" pitchFamily="18" charset="0"/>
              </a:rPr>
              <a:t>DELETE </a:t>
            </a:r>
            <a:r>
              <a:rPr lang="zh-CN" altLang="en-US" sz="2800" b="1" dirty="0">
                <a:latin typeface="Times New Roman" panose="02020603050405020304" pitchFamily="18" charset="0"/>
              </a:rPr>
              <a:t>触发器</a:t>
            </a:r>
          </a:p>
          <a:p>
            <a:pPr marL="342900" indent="-342900">
              <a:lnSpc>
                <a:spcPct val="150000"/>
              </a:lnSpc>
              <a:spcBef>
                <a:spcPct val="20000"/>
              </a:spcBef>
              <a:buClr>
                <a:schemeClr val="tx1"/>
              </a:buClr>
              <a:buFont typeface="Wingdings" panose="05000000000000000000" pitchFamily="2" charset="2"/>
              <a:buChar char="v"/>
            </a:pPr>
            <a:r>
              <a:rPr lang="en-US" altLang="zh-CN" sz="2800" b="1" dirty="0">
                <a:latin typeface="Times New Roman" panose="02020603050405020304" pitchFamily="18" charset="0"/>
              </a:rPr>
              <a:t>INSERT </a:t>
            </a:r>
            <a:r>
              <a:rPr lang="zh-CN" altLang="en-US" sz="2800" b="1" dirty="0">
                <a:latin typeface="Times New Roman" panose="02020603050405020304" pitchFamily="18" charset="0"/>
              </a:rPr>
              <a:t>触发器</a:t>
            </a:r>
          </a:p>
          <a:p>
            <a:pPr marL="342900" indent="-342900">
              <a:lnSpc>
                <a:spcPct val="150000"/>
              </a:lnSpc>
              <a:spcBef>
                <a:spcPct val="20000"/>
              </a:spcBef>
              <a:buClr>
                <a:schemeClr val="tx1"/>
              </a:buClr>
              <a:buFont typeface="Wingdings" panose="05000000000000000000" pitchFamily="2" charset="2"/>
              <a:buChar char="v"/>
            </a:pPr>
            <a:r>
              <a:rPr lang="en-US" altLang="zh-CN" sz="2800" b="1" dirty="0">
                <a:latin typeface="Times New Roman" panose="02020603050405020304" pitchFamily="18" charset="0"/>
              </a:rPr>
              <a:t>UPDATE </a:t>
            </a:r>
            <a:r>
              <a:rPr lang="zh-CN" altLang="en-US" sz="2800" b="1" dirty="0">
                <a:latin typeface="Times New Roman" panose="02020603050405020304" pitchFamily="18" charset="0"/>
              </a:rPr>
              <a:t>触发器</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idx="4294967295"/>
          </p:nvPr>
        </p:nvSpPr>
        <p:spPr>
          <a:xfrm>
            <a:off x="395288" y="33337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5.7 </a:t>
            </a:r>
            <a:r>
              <a:rPr kumimoji="0" lang="zh-CN" altLang="en-US" sz="3200" b="1" i="0" u="none" strike="noStrike" kern="0" cap="none" spc="0" normalizeH="0" baseline="0" noProof="0">
                <a:ln>
                  <a:noFill/>
                </a:ln>
                <a:solidFill>
                  <a:srgbClr val="6600CC"/>
                </a:solidFill>
                <a:effectLst/>
                <a:uLnTx/>
                <a:uFillTx/>
                <a:latin typeface="+mj-lt"/>
                <a:ea typeface="宋体" panose="02010600030101010101" pitchFamily="2" charset="-122"/>
                <a:cs typeface="+mj-cs"/>
              </a:rPr>
              <a:t>定义触发器</a:t>
            </a:r>
          </a:p>
        </p:txBody>
      </p:sp>
      <p:sp>
        <p:nvSpPr>
          <p:cNvPr id="24579" name="Text Box 6"/>
          <p:cNvSpPr txBox="1"/>
          <p:nvPr/>
        </p:nvSpPr>
        <p:spPr>
          <a:xfrm>
            <a:off x="323850" y="1125538"/>
            <a:ext cx="6913563" cy="568325"/>
          </a:xfrm>
          <a:prstGeom prst="rect">
            <a:avLst/>
          </a:prstGeom>
          <a:noFill/>
          <a:ln w="9525">
            <a:noFill/>
          </a:ln>
        </p:spPr>
        <p:txBody>
          <a:bodyPr>
            <a:spAutoFit/>
          </a:bodyPr>
          <a:lstStyle/>
          <a:p>
            <a:pPr marL="363855" indent="-363855" algn="just" fontAlgn="b">
              <a:lnSpc>
                <a:spcPct val="135000"/>
              </a:lnSpc>
              <a:spcBef>
                <a:spcPct val="20000"/>
              </a:spcBef>
              <a:buClr>
                <a:srgbClr val="6600CC"/>
              </a:buClr>
              <a:buFont typeface="Wingdings" panose="05000000000000000000" pitchFamily="2" charset="2"/>
              <a:buChar char="q"/>
            </a:pPr>
            <a:r>
              <a:rPr lang="zh-CN" altLang="en-GB" sz="2800" dirty="0">
                <a:solidFill>
                  <a:srgbClr val="000000"/>
                </a:solidFill>
                <a:latin typeface="Arial Narrow" panose="020B0606020202030204" pitchFamily="34" charset="0"/>
                <a:ea typeface="黑体" panose="02010609060101010101" pitchFamily="2" charset="-122"/>
              </a:rPr>
              <a:t>创建触发器的语法：教材</a:t>
            </a:r>
            <a:r>
              <a:rPr lang="en-GB" altLang="zh-CN" sz="2800" dirty="0">
                <a:solidFill>
                  <a:srgbClr val="000000"/>
                </a:solidFill>
                <a:latin typeface="Arial Narrow" panose="020B0606020202030204" pitchFamily="34" charset="0"/>
                <a:ea typeface="黑体" panose="02010609060101010101" pitchFamily="2" charset="-122"/>
              </a:rPr>
              <a:t>P102</a:t>
            </a:r>
          </a:p>
        </p:txBody>
      </p:sp>
      <p:sp>
        <p:nvSpPr>
          <p:cNvPr id="24580" name="Text Box 7"/>
          <p:cNvSpPr txBox="1"/>
          <p:nvPr/>
        </p:nvSpPr>
        <p:spPr>
          <a:xfrm>
            <a:off x="684213" y="1844675"/>
            <a:ext cx="7632700" cy="3533775"/>
          </a:xfrm>
          <a:prstGeom prst="rect">
            <a:avLst/>
          </a:prstGeom>
          <a:gradFill rotWithShape="1">
            <a:gsLst>
              <a:gs pos="0">
                <a:srgbClr val="CCFFCC"/>
              </a:gs>
              <a:gs pos="100000">
                <a:schemeClr val="bg1"/>
              </a:gs>
            </a:gsLst>
            <a:lin ang="5400000" scaled="1"/>
            <a:tileRect/>
          </a:gradFill>
          <a:ln w="9525" cap="flat" cmpd="sng">
            <a:solidFill>
              <a:schemeClr val="tx1"/>
            </a:solidFill>
            <a:prstDash val="solid"/>
            <a:miter/>
            <a:headEnd type="none" w="med" len="med"/>
            <a:tailEnd type="none" w="med" len="med"/>
          </a:ln>
        </p:spPr>
        <p:txBody>
          <a:bodyPr>
            <a:spAutoFit/>
          </a:bodyPr>
          <a:lstStyle/>
          <a:p>
            <a:pPr lvl="1" eaLnBrk="1" fontAlgn="b" hangingPunct="1">
              <a:spcBef>
                <a:spcPct val="20000"/>
              </a:spcBef>
              <a:buClr>
                <a:schemeClr val="folHlink"/>
              </a:buClr>
              <a:buSzPct val="60000"/>
              <a:buFont typeface="Wingdings" panose="05000000000000000000" pitchFamily="2" charset="2"/>
              <a:buNone/>
            </a:pPr>
            <a:r>
              <a:rPr lang="en-US" altLang="ko-KR" sz="2400" b="1" dirty="0">
                <a:latin typeface="Times New Roman" panose="02020603050405020304" pitchFamily="18" charset="0"/>
                <a:ea typeface="黑体" panose="02010609060101010101" pitchFamily="2" charset="-122"/>
              </a:rPr>
              <a:t>CREATE TRIGGER</a:t>
            </a:r>
            <a:r>
              <a:rPr lang="en-US" altLang="ko-KR" sz="2400" b="1" dirty="0">
                <a:solidFill>
                  <a:schemeClr val="tx1"/>
                </a:solidFill>
                <a:latin typeface="Times New Roman" panose="02020603050405020304" pitchFamily="18" charset="0"/>
                <a:ea typeface="黑体" panose="02010609060101010101" pitchFamily="2" charset="-122"/>
              </a:rPr>
              <a:t> </a:t>
            </a:r>
            <a:r>
              <a:rPr lang="en-US" altLang="zh-CN" sz="2400" b="1" dirty="0">
                <a:solidFill>
                  <a:srgbClr val="000000"/>
                </a:solidFill>
                <a:latin typeface="Times New Roman" panose="02020603050405020304" pitchFamily="18" charset="0"/>
                <a:ea typeface="黑体" panose="02010609060101010101" pitchFamily="2" charset="-122"/>
              </a:rPr>
              <a:t>t</a:t>
            </a:r>
            <a:r>
              <a:rPr lang="en-US" altLang="ko-KR" sz="2400" b="1" dirty="0">
                <a:solidFill>
                  <a:srgbClr val="000000"/>
                </a:solidFill>
                <a:latin typeface="Times New Roman" panose="02020603050405020304" pitchFamily="18" charset="0"/>
                <a:ea typeface="黑体" panose="02010609060101010101" pitchFamily="2" charset="-122"/>
              </a:rPr>
              <a:t>rigger_name</a:t>
            </a:r>
            <a:endParaRPr lang="ko-KR" altLang="en-US" sz="2400" b="1" dirty="0">
              <a:solidFill>
                <a:srgbClr val="000000"/>
              </a:solidFill>
              <a:latin typeface="Times New Roman" panose="02020603050405020304" pitchFamily="18" charset="0"/>
              <a:ea typeface="黑体" panose="02010609060101010101" pitchFamily="2" charset="-122"/>
            </a:endParaRPr>
          </a:p>
          <a:p>
            <a:pPr lvl="1" eaLnBrk="1" fontAlgn="b" hangingPunct="1">
              <a:spcBef>
                <a:spcPct val="20000"/>
              </a:spcBef>
              <a:buClr>
                <a:schemeClr val="folHlink"/>
              </a:buClr>
              <a:buSzPct val="60000"/>
              <a:buFont typeface="Wingdings" panose="05000000000000000000" pitchFamily="2" charset="2"/>
              <a:buNone/>
            </a:pPr>
            <a:r>
              <a:rPr lang="en-US" altLang="zh-CN" sz="2400" b="1" dirty="0">
                <a:solidFill>
                  <a:schemeClr val="tx1"/>
                </a:solidFill>
                <a:latin typeface="Times New Roman" panose="02020603050405020304" pitchFamily="18" charset="0"/>
                <a:ea typeface="黑体" panose="02010609060101010101" pitchFamily="2" charset="-122"/>
              </a:rPr>
              <a:t> </a:t>
            </a:r>
            <a:r>
              <a:rPr lang="en-US" altLang="ko-KR" sz="2400" b="1" dirty="0">
                <a:solidFill>
                  <a:srgbClr val="0033CC"/>
                </a:solidFill>
                <a:latin typeface="Times New Roman" panose="02020603050405020304" pitchFamily="18" charset="0"/>
                <a:ea typeface="黑体" panose="02010609060101010101" pitchFamily="2" charset="-122"/>
              </a:rPr>
              <a:t>ON</a:t>
            </a:r>
            <a:r>
              <a:rPr lang="en-US" altLang="ko-KR" sz="2400" b="1" dirty="0">
                <a:solidFill>
                  <a:schemeClr val="tx1"/>
                </a:solidFill>
                <a:latin typeface="Times New Roman" panose="02020603050405020304" pitchFamily="18" charset="0"/>
                <a:ea typeface="黑体" panose="02010609060101010101" pitchFamily="2" charset="-122"/>
              </a:rPr>
              <a:t> </a:t>
            </a:r>
            <a:r>
              <a:rPr lang="en-US" altLang="ko-KR" sz="2400" b="1" dirty="0">
                <a:solidFill>
                  <a:srgbClr val="000000"/>
                </a:solidFill>
                <a:latin typeface="Times New Roman" panose="02020603050405020304" pitchFamily="18" charset="0"/>
                <a:ea typeface="黑体" panose="02010609060101010101" pitchFamily="2" charset="-122"/>
              </a:rPr>
              <a:t>table</a:t>
            </a:r>
            <a:r>
              <a:rPr lang="en-US" altLang="zh-CN" sz="2400" b="1" dirty="0">
                <a:solidFill>
                  <a:srgbClr val="000000"/>
                </a:solidFill>
                <a:latin typeface="Times New Roman" panose="02020603050405020304" pitchFamily="18" charset="0"/>
                <a:ea typeface="黑体" panose="02010609060101010101" pitchFamily="2" charset="-122"/>
              </a:rPr>
              <a:t>_name</a:t>
            </a:r>
            <a:endParaRPr lang="en-US" altLang="ko-KR" sz="2400" b="1" dirty="0">
              <a:solidFill>
                <a:srgbClr val="000000"/>
              </a:solidFill>
              <a:latin typeface="Times New Roman" panose="02020603050405020304" pitchFamily="18" charset="0"/>
              <a:ea typeface="黑体" panose="02010609060101010101" pitchFamily="2" charset="-122"/>
            </a:endParaRPr>
          </a:p>
          <a:p>
            <a:pPr lvl="1" eaLnBrk="1" fontAlgn="b" hangingPunct="1">
              <a:spcBef>
                <a:spcPct val="20000"/>
              </a:spcBef>
              <a:buClr>
                <a:schemeClr val="folHlink"/>
              </a:buClr>
              <a:buSzPct val="60000"/>
              <a:buFont typeface="Wingdings" panose="05000000000000000000" pitchFamily="2" charset="2"/>
              <a:buNone/>
            </a:pPr>
            <a:r>
              <a:rPr lang="en-US" altLang="zh-CN" sz="2400" b="1" dirty="0">
                <a:solidFill>
                  <a:srgbClr val="000000"/>
                </a:solidFill>
                <a:latin typeface="Times New Roman" panose="02020603050405020304" pitchFamily="18" charset="0"/>
                <a:ea typeface="黑体" panose="02010609060101010101" pitchFamily="2" charset="-122"/>
              </a:rPr>
              <a:t> </a:t>
            </a:r>
            <a:r>
              <a:rPr lang="en-US" altLang="ko-KR" sz="2400" b="1" dirty="0">
                <a:solidFill>
                  <a:srgbClr val="000000"/>
                </a:solidFill>
                <a:latin typeface="Times New Roman" panose="02020603050405020304" pitchFamily="18" charset="0"/>
                <a:ea typeface="黑体" panose="02010609060101010101" pitchFamily="2" charset="-122"/>
              </a:rPr>
              <a:t>[WITH ENCRYPTION]</a:t>
            </a:r>
          </a:p>
          <a:p>
            <a:pPr lvl="1" eaLnBrk="1" fontAlgn="b" hangingPunct="1">
              <a:spcBef>
                <a:spcPct val="20000"/>
              </a:spcBef>
              <a:buClr>
                <a:schemeClr val="folHlink"/>
              </a:buClr>
              <a:buSzPct val="60000"/>
              <a:buFont typeface="Wingdings" panose="05000000000000000000" pitchFamily="2" charset="2"/>
              <a:buNone/>
            </a:pPr>
            <a:r>
              <a:rPr lang="en-US" altLang="zh-CN" sz="2400" b="1" dirty="0">
                <a:solidFill>
                  <a:schemeClr val="tx1"/>
                </a:solidFill>
                <a:latin typeface="Times New Roman" panose="02020603050405020304" pitchFamily="18" charset="0"/>
                <a:ea typeface="黑体" panose="02010609060101010101" pitchFamily="2" charset="-122"/>
              </a:rPr>
              <a:t>  {</a:t>
            </a:r>
            <a:r>
              <a:rPr lang="en-US" altLang="ko-KR" sz="2400" b="1" dirty="0">
                <a:solidFill>
                  <a:srgbClr val="0033CC"/>
                </a:solidFill>
                <a:latin typeface="Times New Roman" panose="02020603050405020304" pitchFamily="18" charset="0"/>
                <a:ea typeface="黑体" panose="02010609060101010101" pitchFamily="2" charset="-122"/>
              </a:rPr>
              <a:t>FOR</a:t>
            </a:r>
            <a:r>
              <a:rPr lang="en-US" altLang="zh-CN" sz="2400" b="1" dirty="0">
                <a:solidFill>
                  <a:srgbClr val="0033CC"/>
                </a:solidFill>
                <a:latin typeface="Times New Roman" panose="02020603050405020304" pitchFamily="18" charset="0"/>
                <a:ea typeface="黑体" panose="02010609060101010101" pitchFamily="2" charset="-122"/>
              </a:rPr>
              <a:t>|</a:t>
            </a:r>
            <a:r>
              <a:rPr lang="en-US" altLang="ko-KR" sz="2400" b="1" dirty="0">
                <a:solidFill>
                  <a:schemeClr val="tx1"/>
                </a:solidFill>
                <a:latin typeface="Times New Roman" panose="02020603050405020304" pitchFamily="18" charset="0"/>
                <a:ea typeface="黑体" panose="02010609060101010101" pitchFamily="2" charset="-122"/>
              </a:rPr>
              <a:t> </a:t>
            </a:r>
            <a:r>
              <a:rPr lang="en-US" altLang="zh-CN" sz="2400" b="1" dirty="0">
                <a:solidFill>
                  <a:schemeClr val="tx1"/>
                </a:solidFill>
                <a:latin typeface="Times New Roman" panose="02020603050405020304" pitchFamily="18" charset="0"/>
                <a:ea typeface="黑体" panose="02010609060101010101" pitchFamily="2" charset="-122"/>
              </a:rPr>
              <a:t>AFTER </a:t>
            </a:r>
            <a:r>
              <a:rPr lang="en-US" altLang="zh-CN" b="1" dirty="0">
                <a:solidFill>
                  <a:srgbClr val="0033CC"/>
                </a:solidFill>
                <a:latin typeface="Arial" panose="020B0604020202020204" pitchFamily="34" charset="0"/>
                <a:ea typeface="黑体" panose="02010609060101010101" pitchFamily="2" charset="-122"/>
              </a:rPr>
              <a:t>|</a:t>
            </a:r>
            <a:r>
              <a:rPr lang="en-US" altLang="ko-KR" dirty="0">
                <a:latin typeface="Arial" panose="020B0604020202020204" pitchFamily="34" charset="0"/>
                <a:ea typeface="黑体" panose="02010609060101010101" pitchFamily="2" charset="-122"/>
              </a:rPr>
              <a:t> </a:t>
            </a:r>
            <a:r>
              <a:rPr lang="en-US" altLang="zh-CN" dirty="0">
                <a:latin typeface="Arial" panose="020B0604020202020204" pitchFamily="34" charset="0"/>
                <a:ea typeface="黑体" panose="02010609060101010101" pitchFamily="2" charset="-122"/>
              </a:rPr>
              <a:t>INSTEAD  OF</a:t>
            </a:r>
            <a:r>
              <a:rPr lang="en-US" altLang="zh-CN" sz="2400" b="1" dirty="0">
                <a:solidFill>
                  <a:schemeClr val="tx1"/>
                </a:solidFill>
                <a:latin typeface="Times New Roman" panose="02020603050405020304" pitchFamily="18" charset="0"/>
                <a:ea typeface="黑体" panose="02010609060101010101" pitchFamily="2" charset="-122"/>
              </a:rPr>
              <a:t>}</a:t>
            </a:r>
          </a:p>
          <a:p>
            <a:pPr lvl="1" eaLnBrk="1" fontAlgn="b" hangingPunct="1">
              <a:spcBef>
                <a:spcPct val="20000"/>
              </a:spcBef>
              <a:buClr>
                <a:schemeClr val="folHlink"/>
              </a:buClr>
              <a:buSzPct val="60000"/>
              <a:buFont typeface="Wingdings" panose="05000000000000000000" pitchFamily="2" charset="2"/>
              <a:buNone/>
            </a:pPr>
            <a:r>
              <a:rPr lang="en-US" altLang="zh-CN" sz="2400" b="1" dirty="0">
                <a:solidFill>
                  <a:schemeClr val="tx1"/>
                </a:solidFill>
                <a:latin typeface="Times New Roman" panose="02020603050405020304" pitchFamily="18" charset="0"/>
                <a:ea typeface="黑体" panose="02010609060101010101" pitchFamily="2" charset="-122"/>
              </a:rPr>
              <a:t>{</a:t>
            </a:r>
            <a:r>
              <a:rPr lang="en-US" altLang="ko-KR" sz="2400" b="1" dirty="0">
                <a:solidFill>
                  <a:schemeClr val="tx1"/>
                </a:solidFill>
                <a:latin typeface="Times New Roman" panose="02020603050405020304" pitchFamily="18" charset="0"/>
                <a:ea typeface="黑体" panose="02010609060101010101" pitchFamily="2" charset="-122"/>
              </a:rPr>
              <a:t>[</a:t>
            </a:r>
            <a:r>
              <a:rPr lang="en-US" altLang="ko-KR" sz="2400" b="1" dirty="0">
                <a:solidFill>
                  <a:srgbClr val="FF0000"/>
                </a:solidFill>
                <a:latin typeface="Times New Roman" panose="02020603050405020304" pitchFamily="18" charset="0"/>
                <a:ea typeface="黑体" panose="02010609060101010101" pitchFamily="2" charset="-122"/>
              </a:rPr>
              <a:t>DELETE</a:t>
            </a:r>
            <a:r>
              <a:rPr lang="en-US" altLang="ko-KR" sz="2400" b="1" dirty="0">
                <a:solidFill>
                  <a:schemeClr val="tx1"/>
                </a:solidFill>
                <a:latin typeface="Times New Roman" panose="02020603050405020304" pitchFamily="18" charset="0"/>
                <a:ea typeface="黑体" panose="02010609060101010101" pitchFamily="2" charset="-122"/>
              </a:rPr>
              <a:t>, </a:t>
            </a:r>
            <a:r>
              <a:rPr lang="en-US" altLang="ko-KR" sz="2400" b="1" dirty="0">
                <a:solidFill>
                  <a:srgbClr val="FF0000"/>
                </a:solidFill>
                <a:latin typeface="Times New Roman" panose="02020603050405020304" pitchFamily="18" charset="0"/>
                <a:ea typeface="黑体" panose="02010609060101010101" pitchFamily="2" charset="-122"/>
              </a:rPr>
              <a:t>INSERT</a:t>
            </a:r>
            <a:r>
              <a:rPr lang="en-US" altLang="ko-KR" sz="2400" b="1" dirty="0">
                <a:solidFill>
                  <a:schemeClr val="tx1"/>
                </a:solidFill>
                <a:latin typeface="Times New Roman" panose="02020603050405020304" pitchFamily="18" charset="0"/>
                <a:ea typeface="黑体" panose="02010609060101010101" pitchFamily="2" charset="-122"/>
              </a:rPr>
              <a:t>, </a:t>
            </a:r>
            <a:r>
              <a:rPr lang="en-US" altLang="ko-KR" sz="2400" b="1" dirty="0">
                <a:solidFill>
                  <a:srgbClr val="FF0000"/>
                </a:solidFill>
                <a:latin typeface="Times New Roman" panose="02020603050405020304" pitchFamily="18" charset="0"/>
                <a:ea typeface="黑体" panose="02010609060101010101" pitchFamily="2" charset="-122"/>
              </a:rPr>
              <a:t>UPDATE</a:t>
            </a:r>
            <a:r>
              <a:rPr lang="en-US" altLang="ko-KR" sz="2400" b="1" dirty="0">
                <a:solidFill>
                  <a:schemeClr val="tx1"/>
                </a:solidFill>
                <a:latin typeface="Times New Roman" panose="02020603050405020304" pitchFamily="18" charset="0"/>
                <a:ea typeface="黑体" panose="02010609060101010101" pitchFamily="2" charset="-122"/>
              </a:rPr>
              <a:t>]</a:t>
            </a:r>
            <a:r>
              <a:rPr lang="en-US" altLang="zh-CN" sz="2400" b="1" dirty="0">
                <a:solidFill>
                  <a:schemeClr val="tx1"/>
                </a:solidFill>
                <a:latin typeface="Times New Roman" panose="02020603050405020304" pitchFamily="18" charset="0"/>
                <a:ea typeface="黑体" panose="02010609060101010101" pitchFamily="2" charset="-122"/>
              </a:rPr>
              <a:t>}</a:t>
            </a:r>
            <a:endParaRPr lang="en-US" altLang="ko-KR" sz="2400" b="1" dirty="0">
              <a:solidFill>
                <a:schemeClr val="tx1"/>
              </a:solidFill>
              <a:latin typeface="Times New Roman" panose="02020603050405020304" pitchFamily="18" charset="0"/>
              <a:ea typeface="黑体" panose="02010609060101010101" pitchFamily="2" charset="-122"/>
            </a:endParaRPr>
          </a:p>
          <a:p>
            <a:pPr lvl="1" eaLnBrk="1" fontAlgn="b" hangingPunct="1">
              <a:spcBef>
                <a:spcPct val="20000"/>
              </a:spcBef>
              <a:buClr>
                <a:schemeClr val="folHlink"/>
              </a:buClr>
              <a:buSzPct val="60000"/>
              <a:buFont typeface="Wingdings" panose="05000000000000000000" pitchFamily="2" charset="2"/>
              <a:buNone/>
            </a:pPr>
            <a:r>
              <a:rPr lang="en-US" altLang="zh-CN" sz="2400" b="1" dirty="0">
                <a:solidFill>
                  <a:schemeClr val="tx1"/>
                </a:solidFill>
                <a:latin typeface="Times New Roman" panose="02020603050405020304" pitchFamily="18" charset="0"/>
                <a:ea typeface="黑体" panose="02010609060101010101" pitchFamily="2" charset="-122"/>
              </a:rPr>
              <a:t> </a:t>
            </a:r>
            <a:r>
              <a:rPr lang="en-US" altLang="ko-KR" sz="2400" b="1" dirty="0">
                <a:solidFill>
                  <a:srgbClr val="0033CC"/>
                </a:solidFill>
                <a:latin typeface="Times New Roman" panose="02020603050405020304" pitchFamily="18" charset="0"/>
                <a:ea typeface="黑体" panose="02010609060101010101" pitchFamily="2" charset="-122"/>
              </a:rPr>
              <a:t>AS</a:t>
            </a:r>
            <a:r>
              <a:rPr lang="en-US" altLang="zh-CN" sz="2400" b="1" dirty="0">
                <a:solidFill>
                  <a:schemeClr val="tx1"/>
                </a:solidFill>
                <a:latin typeface="Times New Roman" panose="02020603050405020304" pitchFamily="18" charset="0"/>
                <a:ea typeface="黑体" panose="02010609060101010101" pitchFamily="2" charset="-122"/>
              </a:rPr>
              <a:t> </a:t>
            </a:r>
          </a:p>
          <a:p>
            <a:pPr lvl="1" eaLnBrk="1" fontAlgn="b" hangingPunct="1">
              <a:spcBef>
                <a:spcPct val="20000"/>
              </a:spcBef>
              <a:buClr>
                <a:schemeClr val="folHlink"/>
              </a:buClr>
              <a:buSzPct val="60000"/>
              <a:buFont typeface="Wingdings" panose="05000000000000000000" pitchFamily="2" charset="2"/>
              <a:buNone/>
            </a:pPr>
            <a:r>
              <a:rPr lang="en-US" altLang="zh-CN" sz="2400" b="1" dirty="0">
                <a:solidFill>
                  <a:schemeClr val="tx1"/>
                </a:solidFill>
                <a:latin typeface="Times New Roman" panose="02020603050405020304" pitchFamily="18" charset="0"/>
                <a:ea typeface="黑体" panose="02010609060101010101" pitchFamily="2" charset="-122"/>
              </a:rPr>
              <a:t>  </a:t>
            </a:r>
            <a:r>
              <a:rPr lang="en-US" altLang="zh-CN" sz="2400" b="1" dirty="0">
                <a:solidFill>
                  <a:srgbClr val="000000"/>
                </a:solidFill>
                <a:latin typeface="Times New Roman" panose="02020603050405020304" pitchFamily="18" charset="0"/>
                <a:ea typeface="黑体" panose="02010609060101010101" pitchFamily="2" charset="-122"/>
              </a:rPr>
              <a:t>T-SQL</a:t>
            </a:r>
            <a:r>
              <a:rPr lang="zh-CN" altLang="en-US" sz="2400" b="1" dirty="0">
                <a:solidFill>
                  <a:srgbClr val="000000"/>
                </a:solidFill>
                <a:latin typeface="Times New Roman" panose="02020603050405020304" pitchFamily="18" charset="0"/>
                <a:ea typeface="黑体" panose="02010609060101010101" pitchFamily="2" charset="-122"/>
              </a:rPr>
              <a:t>语句</a:t>
            </a:r>
          </a:p>
          <a:p>
            <a:pPr lvl="1" eaLnBrk="1" fontAlgn="b" hangingPunct="1">
              <a:spcBef>
                <a:spcPct val="20000"/>
              </a:spcBef>
              <a:buClr>
                <a:schemeClr val="folHlink"/>
              </a:buClr>
              <a:buSzPct val="60000"/>
              <a:buFont typeface="Wingdings" panose="05000000000000000000" pitchFamily="2" charset="2"/>
              <a:buNone/>
            </a:pPr>
            <a:r>
              <a:rPr lang="en-US" altLang="zh-CN" sz="2400" b="1" dirty="0">
                <a:latin typeface="Times New Roman" panose="02020603050405020304" pitchFamily="18" charset="0"/>
                <a:ea typeface="黑体" panose="02010609060101010101" pitchFamily="2" charset="-122"/>
              </a:rPr>
              <a:t>GO</a:t>
            </a:r>
          </a:p>
        </p:txBody>
      </p:sp>
      <p:sp>
        <p:nvSpPr>
          <p:cNvPr id="24581" name="Text Box 8"/>
          <p:cNvSpPr txBox="1"/>
          <p:nvPr/>
        </p:nvSpPr>
        <p:spPr>
          <a:xfrm>
            <a:off x="684213" y="5448300"/>
            <a:ext cx="8027987" cy="1004888"/>
          </a:xfrm>
          <a:prstGeom prst="rect">
            <a:avLst/>
          </a:prstGeom>
          <a:noFill/>
          <a:ln w="9525">
            <a:noFill/>
          </a:ln>
        </p:spPr>
        <p:txBody>
          <a:bodyPr>
            <a:spAutoFit/>
          </a:bodyPr>
          <a:lstStyle/>
          <a:p>
            <a:pPr eaLnBrk="1" hangingPunct="1">
              <a:spcBef>
                <a:spcPct val="50000"/>
              </a:spcBef>
              <a:buClr>
                <a:srgbClr val="339966"/>
              </a:buClr>
              <a:buFont typeface="Wingdings" panose="05000000000000000000" pitchFamily="2" charset="2"/>
            </a:pPr>
            <a:r>
              <a:rPr lang="en-US" altLang="ko-KR" sz="2400" b="1" dirty="0">
                <a:solidFill>
                  <a:srgbClr val="6600CC"/>
                </a:solidFill>
                <a:latin typeface="Times New Roman" panose="02020603050405020304" pitchFamily="18" charset="0"/>
                <a:ea typeface="黑体" panose="02010609060101010101" pitchFamily="2" charset="-122"/>
              </a:rPr>
              <a:t>WITH ENCRYPTION</a:t>
            </a:r>
            <a:r>
              <a:rPr lang="zh-CN" altLang="en-US" sz="2400" b="1" dirty="0">
                <a:latin typeface="Times New Roman" panose="02020603050405020304" pitchFamily="18" charset="0"/>
                <a:ea typeface="黑体" panose="02010609060101010101" pitchFamily="2" charset="-122"/>
              </a:rPr>
              <a:t>表示加密触发器定义的</a:t>
            </a:r>
            <a:r>
              <a:rPr lang="en-US" altLang="zh-CN" sz="2400" b="1" dirty="0">
                <a:latin typeface="Times New Roman" panose="02020603050405020304" pitchFamily="18" charset="0"/>
                <a:ea typeface="黑体" panose="02010609060101010101" pitchFamily="2" charset="-122"/>
              </a:rPr>
              <a:t>SQL</a:t>
            </a:r>
            <a:r>
              <a:rPr lang="zh-CN" altLang="en-US" sz="2400" b="1" dirty="0">
                <a:latin typeface="Times New Roman" panose="02020603050405020304" pitchFamily="18" charset="0"/>
                <a:ea typeface="黑体" panose="02010609060101010101" pitchFamily="2" charset="-122"/>
              </a:rPr>
              <a:t>文本</a:t>
            </a:r>
          </a:p>
          <a:p>
            <a:pPr eaLnBrk="1" hangingPunct="1">
              <a:spcBef>
                <a:spcPct val="50000"/>
              </a:spcBef>
              <a:buClr>
                <a:srgbClr val="339966"/>
              </a:buClr>
              <a:buFont typeface="Wingdings" panose="05000000000000000000" pitchFamily="2" charset="2"/>
            </a:pPr>
            <a:r>
              <a:rPr lang="en-US" altLang="ko-KR" sz="2400" b="1" dirty="0">
                <a:solidFill>
                  <a:srgbClr val="6600CC"/>
                </a:solidFill>
                <a:latin typeface="Times New Roman" panose="02020603050405020304" pitchFamily="18" charset="0"/>
                <a:ea typeface="黑体" panose="02010609060101010101" pitchFamily="2" charset="-122"/>
              </a:rPr>
              <a:t>DELETE, INSERT, UPDATE</a:t>
            </a:r>
            <a:r>
              <a:rPr lang="zh-CN" altLang="en-US" sz="2400" b="1" dirty="0">
                <a:latin typeface="Times New Roman" panose="02020603050405020304" pitchFamily="18" charset="0"/>
                <a:ea typeface="黑体" panose="02010609060101010101" pitchFamily="2" charset="-122"/>
              </a:rPr>
              <a:t>指定触发器的类型</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idx="4294967295"/>
          </p:nvPr>
        </p:nvSpPr>
        <p:spPr>
          <a:xfrm>
            <a:off x="395288" y="33337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5.7 </a:t>
            </a:r>
            <a:r>
              <a:rPr kumimoji="0" lang="zh-CN" altLang="en-US" sz="3200" b="1" i="0" u="none" strike="noStrike" kern="0" cap="none" spc="0" normalizeH="0" baseline="0" noProof="0">
                <a:ln>
                  <a:noFill/>
                </a:ln>
                <a:solidFill>
                  <a:srgbClr val="6600CC"/>
                </a:solidFill>
                <a:effectLst/>
                <a:uLnTx/>
                <a:uFillTx/>
                <a:latin typeface="+mj-lt"/>
                <a:ea typeface="宋体" panose="02010600030101010101" pitchFamily="2" charset="-122"/>
                <a:cs typeface="+mj-cs"/>
              </a:rPr>
              <a:t>定义触发器</a:t>
            </a:r>
          </a:p>
        </p:txBody>
      </p:sp>
      <p:sp>
        <p:nvSpPr>
          <p:cNvPr id="25603" name="Text Box 6"/>
          <p:cNvSpPr txBox="1"/>
          <p:nvPr/>
        </p:nvSpPr>
        <p:spPr>
          <a:xfrm>
            <a:off x="323850" y="1125538"/>
            <a:ext cx="6913563" cy="568325"/>
          </a:xfrm>
          <a:prstGeom prst="rect">
            <a:avLst/>
          </a:prstGeom>
          <a:noFill/>
          <a:ln w="9525">
            <a:noFill/>
          </a:ln>
        </p:spPr>
        <p:txBody>
          <a:bodyPr>
            <a:spAutoFit/>
          </a:bodyPr>
          <a:lstStyle/>
          <a:p>
            <a:pPr marL="363855" indent="-363855" algn="just" fontAlgn="b">
              <a:lnSpc>
                <a:spcPct val="135000"/>
              </a:lnSpc>
              <a:spcBef>
                <a:spcPct val="20000"/>
              </a:spcBef>
              <a:buClr>
                <a:srgbClr val="6600CC"/>
              </a:buClr>
              <a:buFont typeface="Wingdings" panose="05000000000000000000" pitchFamily="2" charset="2"/>
              <a:buChar char="q"/>
            </a:pPr>
            <a:r>
              <a:rPr lang="zh-CN" altLang="en-GB" sz="2800" dirty="0">
                <a:solidFill>
                  <a:srgbClr val="000000"/>
                </a:solidFill>
                <a:latin typeface="Arial Narrow" panose="020B0606020202030204" pitchFamily="34" charset="0"/>
                <a:ea typeface="黑体" panose="02010609060101010101" pitchFamily="2" charset="-122"/>
              </a:rPr>
              <a:t>创建触发器的语法：</a:t>
            </a:r>
            <a:endParaRPr lang="en-GB" altLang="zh-CN" sz="2800" dirty="0">
              <a:solidFill>
                <a:srgbClr val="000000"/>
              </a:solidFill>
              <a:latin typeface="Arial Narrow" panose="020B0606020202030204" pitchFamily="34" charset="0"/>
              <a:ea typeface="黑体" panose="02010609060101010101" pitchFamily="2" charset="-122"/>
            </a:endParaRPr>
          </a:p>
        </p:txBody>
      </p:sp>
      <p:pic>
        <p:nvPicPr>
          <p:cNvPr id="72706" name="Picture 2"/>
          <p:cNvPicPr>
            <a:picLocks noChangeAspect="1" noChangeArrowheads="1"/>
          </p:cNvPicPr>
          <p:nvPr/>
        </p:nvPicPr>
        <p:blipFill>
          <a:blip r:embed="rId2"/>
          <a:srcRect/>
          <a:stretch>
            <a:fillRect/>
          </a:stretch>
        </p:blipFill>
        <p:spPr bwMode="gray">
          <a:xfrm>
            <a:off x="357188" y="1714500"/>
            <a:ext cx="8143875" cy="4572000"/>
          </a:xfrm>
          <a:prstGeom prst="rect">
            <a:avLst/>
          </a:prstGeom>
          <a:noFill/>
          <a:ln w="9525" cap="flat" cmpd="sng" algn="ctr">
            <a:noFill/>
            <a:prstDash val="solid"/>
            <a:miter lim="800000"/>
            <a:headEnd/>
            <a:tailEnd/>
          </a:ln>
          <a:effectLst>
            <a:prstShdw prst="shdw17" dist="17961" dir="2700000">
              <a:schemeClr val="accent1">
                <a:gamma/>
                <a:shade val="60000"/>
                <a:invGamma/>
                <a:alpha val="50000"/>
              </a:schemeClr>
            </a:prstShdw>
          </a:effec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idx="4294967295"/>
          </p:nvPr>
        </p:nvSpPr>
        <p:spPr>
          <a:xfrm>
            <a:off x="395288" y="33337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5.7 </a:t>
            </a:r>
            <a:r>
              <a:rPr kumimoji="0" lang="zh-CN" altLang="en-US" sz="3200" b="1" i="0" u="none" strike="noStrike" kern="0" cap="none" spc="0" normalizeH="0" baseline="0" noProof="0">
                <a:ln>
                  <a:noFill/>
                </a:ln>
                <a:solidFill>
                  <a:srgbClr val="6600CC"/>
                </a:solidFill>
                <a:effectLst/>
                <a:uLnTx/>
                <a:uFillTx/>
                <a:latin typeface="+mj-lt"/>
                <a:ea typeface="宋体" panose="02010600030101010101" pitchFamily="2" charset="-122"/>
                <a:cs typeface="+mj-cs"/>
              </a:rPr>
              <a:t>定义触发器</a:t>
            </a:r>
          </a:p>
        </p:txBody>
      </p:sp>
      <p:sp>
        <p:nvSpPr>
          <p:cNvPr id="26627" name="Text Box 6"/>
          <p:cNvSpPr txBox="1"/>
          <p:nvPr/>
        </p:nvSpPr>
        <p:spPr>
          <a:xfrm>
            <a:off x="323850" y="1125538"/>
            <a:ext cx="6913563" cy="568325"/>
          </a:xfrm>
          <a:prstGeom prst="rect">
            <a:avLst/>
          </a:prstGeom>
          <a:noFill/>
          <a:ln w="9525">
            <a:noFill/>
          </a:ln>
        </p:spPr>
        <p:txBody>
          <a:bodyPr>
            <a:spAutoFit/>
          </a:bodyPr>
          <a:lstStyle/>
          <a:p>
            <a:pPr marL="363855" indent="-363855" algn="just" fontAlgn="b">
              <a:lnSpc>
                <a:spcPct val="135000"/>
              </a:lnSpc>
              <a:spcBef>
                <a:spcPct val="20000"/>
              </a:spcBef>
              <a:buClr>
                <a:srgbClr val="6600CC"/>
              </a:buClr>
              <a:buFont typeface="Wingdings" panose="05000000000000000000" pitchFamily="2" charset="2"/>
              <a:buChar char="q"/>
            </a:pPr>
            <a:r>
              <a:rPr lang="zh-CN" altLang="en-GB" sz="2800" dirty="0">
                <a:solidFill>
                  <a:srgbClr val="000000"/>
                </a:solidFill>
                <a:latin typeface="Arial Narrow" panose="020B0606020202030204" pitchFamily="34" charset="0"/>
                <a:ea typeface="黑体" panose="02010609060101010101" pitchFamily="2" charset="-122"/>
              </a:rPr>
              <a:t>创建触发器的语法：</a:t>
            </a:r>
            <a:endParaRPr lang="en-GB" altLang="zh-CN" sz="2800" dirty="0">
              <a:solidFill>
                <a:srgbClr val="000000"/>
              </a:solidFill>
              <a:latin typeface="Arial Narrow" panose="020B0606020202030204" pitchFamily="34" charset="0"/>
              <a:ea typeface="黑体" panose="02010609060101010101" pitchFamily="2" charset="-122"/>
            </a:endParaRPr>
          </a:p>
        </p:txBody>
      </p:sp>
      <p:pic>
        <p:nvPicPr>
          <p:cNvPr id="73730" name="Picture 2"/>
          <p:cNvPicPr>
            <a:picLocks noChangeAspect="1" noChangeArrowheads="1"/>
          </p:cNvPicPr>
          <p:nvPr/>
        </p:nvPicPr>
        <p:blipFill>
          <a:blip r:embed="rId2"/>
          <a:srcRect/>
          <a:stretch>
            <a:fillRect/>
          </a:stretch>
        </p:blipFill>
        <p:spPr bwMode="gray">
          <a:xfrm>
            <a:off x="142875" y="2000250"/>
            <a:ext cx="8723313" cy="3452813"/>
          </a:xfrm>
          <a:prstGeom prst="rect">
            <a:avLst/>
          </a:prstGeom>
          <a:noFill/>
          <a:ln w="9525" cap="flat" cmpd="sng" algn="ctr">
            <a:noFill/>
            <a:prstDash val="solid"/>
            <a:miter lim="800000"/>
            <a:headEnd/>
            <a:tailEnd/>
          </a:ln>
          <a:effectLst>
            <a:prstShdw prst="shdw17" dist="17961" dir="2700000">
              <a:schemeClr val="accent1">
                <a:gamma/>
                <a:shade val="60000"/>
                <a:invGamma/>
                <a:alpha val="50000"/>
              </a:schemeClr>
            </a:prstShdw>
          </a:effec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idx="4294967295"/>
          </p:nvPr>
        </p:nvSpPr>
        <p:spPr>
          <a:xfrm>
            <a:off x="395288" y="-71437"/>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rgbClr val="6600CC"/>
                </a:solidFill>
                <a:effectLst/>
                <a:uLnTx/>
                <a:uFillTx/>
                <a:latin typeface="Times New Roman" panose="02020603050405020304" pitchFamily="18" charset="0"/>
                <a:ea typeface="宋体" panose="02010600030101010101" pitchFamily="2" charset="-122"/>
                <a:cs typeface="+mj-cs"/>
              </a:rPr>
              <a:t>5.7 </a:t>
            </a:r>
            <a:r>
              <a:rPr kumimoji="0" lang="zh-CN" altLang="en-US" sz="3200" b="1" i="0" u="none" strike="noStrike" kern="0" cap="none" spc="0" normalizeH="0" baseline="0" noProof="0" dirty="0">
                <a:ln>
                  <a:noFill/>
                </a:ln>
                <a:solidFill>
                  <a:srgbClr val="6600CC"/>
                </a:solidFill>
                <a:effectLst/>
                <a:uLnTx/>
                <a:uFillTx/>
                <a:latin typeface="+mj-lt"/>
                <a:ea typeface="宋体" panose="02010600030101010101" pitchFamily="2" charset="-122"/>
                <a:cs typeface="+mj-cs"/>
              </a:rPr>
              <a:t>定义触发器</a:t>
            </a:r>
          </a:p>
        </p:txBody>
      </p:sp>
      <p:sp>
        <p:nvSpPr>
          <p:cNvPr id="27651" name="Text Box 6"/>
          <p:cNvSpPr txBox="1"/>
          <p:nvPr/>
        </p:nvSpPr>
        <p:spPr>
          <a:xfrm>
            <a:off x="323850" y="500063"/>
            <a:ext cx="6913563" cy="568325"/>
          </a:xfrm>
          <a:prstGeom prst="rect">
            <a:avLst/>
          </a:prstGeom>
          <a:noFill/>
          <a:ln w="9525">
            <a:noFill/>
          </a:ln>
        </p:spPr>
        <p:txBody>
          <a:bodyPr>
            <a:spAutoFit/>
          </a:bodyPr>
          <a:lstStyle/>
          <a:p>
            <a:pPr marL="363855" indent="-363855" algn="just" fontAlgn="b">
              <a:lnSpc>
                <a:spcPct val="135000"/>
              </a:lnSpc>
              <a:spcBef>
                <a:spcPct val="20000"/>
              </a:spcBef>
              <a:buClr>
                <a:srgbClr val="6600CC"/>
              </a:buClr>
              <a:buFont typeface="Wingdings" panose="05000000000000000000" pitchFamily="2" charset="2"/>
              <a:buChar char="q"/>
            </a:pPr>
            <a:r>
              <a:rPr lang="zh-CN" altLang="en-GB" sz="2800" dirty="0">
                <a:solidFill>
                  <a:srgbClr val="000000"/>
                </a:solidFill>
                <a:latin typeface="Arial Narrow" panose="020B0606020202030204" pitchFamily="34" charset="0"/>
                <a:ea typeface="黑体" panose="02010609060101010101" pitchFamily="2" charset="-122"/>
              </a:rPr>
              <a:t>创建触发器的语法：</a:t>
            </a:r>
            <a:endParaRPr lang="en-GB" altLang="zh-CN" sz="2800" dirty="0">
              <a:solidFill>
                <a:srgbClr val="000000"/>
              </a:solidFill>
              <a:latin typeface="Arial Narrow" panose="020B0606020202030204" pitchFamily="34" charset="0"/>
              <a:ea typeface="黑体" panose="02010609060101010101" pitchFamily="2" charset="-122"/>
            </a:endParaRPr>
          </a:p>
        </p:txBody>
      </p:sp>
      <p:pic>
        <p:nvPicPr>
          <p:cNvPr id="74754" name="Picture 2"/>
          <p:cNvPicPr>
            <a:picLocks noChangeAspect="1" noChangeArrowheads="1"/>
          </p:cNvPicPr>
          <p:nvPr/>
        </p:nvPicPr>
        <p:blipFill>
          <a:blip r:embed="rId2"/>
          <a:srcRect/>
          <a:stretch>
            <a:fillRect/>
          </a:stretch>
        </p:blipFill>
        <p:spPr bwMode="gray">
          <a:xfrm>
            <a:off x="142875" y="1071563"/>
            <a:ext cx="8286750" cy="3500438"/>
          </a:xfrm>
          <a:prstGeom prst="rect">
            <a:avLst/>
          </a:prstGeom>
          <a:noFill/>
          <a:ln w="9525" cap="flat" cmpd="sng" algn="ctr">
            <a:noFill/>
            <a:prstDash val="solid"/>
            <a:miter lim="800000"/>
            <a:headEnd/>
            <a:tailEnd/>
          </a:ln>
          <a:effectLst>
            <a:prstShdw prst="shdw17" dist="17961" dir="2700000">
              <a:schemeClr val="accent1">
                <a:gamma/>
                <a:shade val="60000"/>
                <a:invGamma/>
                <a:alpha val="50000"/>
              </a:schemeClr>
            </a:prstShdw>
          </a:effectLst>
        </p:spPr>
      </p:pic>
      <p:pic>
        <p:nvPicPr>
          <p:cNvPr id="74755" name="Picture 3"/>
          <p:cNvPicPr>
            <a:picLocks noChangeAspect="1" noChangeArrowheads="1"/>
          </p:cNvPicPr>
          <p:nvPr/>
        </p:nvPicPr>
        <p:blipFill>
          <a:blip r:embed="rId3"/>
          <a:srcRect/>
          <a:stretch>
            <a:fillRect/>
          </a:stretch>
        </p:blipFill>
        <p:spPr bwMode="gray">
          <a:xfrm>
            <a:off x="857250" y="4643438"/>
            <a:ext cx="6643688" cy="1928813"/>
          </a:xfrm>
          <a:prstGeom prst="rect">
            <a:avLst/>
          </a:prstGeom>
          <a:noFill/>
          <a:ln w="9525" cap="flat" cmpd="sng" algn="ctr">
            <a:noFill/>
            <a:prstDash val="solid"/>
            <a:miter lim="800000"/>
            <a:headEnd/>
            <a:tailEnd/>
          </a:ln>
          <a:effectLst>
            <a:prstShdw prst="shdw17" dist="17961" dir="2700000">
              <a:schemeClr val="accent1">
                <a:gamma/>
                <a:shade val="60000"/>
                <a:invGamma/>
                <a:alpha val="50000"/>
              </a:schemeClr>
            </a:prstShdw>
          </a:effec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idx="4294967295"/>
          </p:nvPr>
        </p:nvSpPr>
        <p:spPr>
          <a:xfrm>
            <a:off x="395288" y="33337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5.7 </a:t>
            </a:r>
            <a:r>
              <a:rPr kumimoji="0" lang="zh-CN" altLang="en-US" sz="3200" b="1" i="0" u="none" strike="noStrike" kern="0" cap="none" spc="0" normalizeH="0" baseline="0" noProof="0">
                <a:ln>
                  <a:noFill/>
                </a:ln>
                <a:solidFill>
                  <a:srgbClr val="6600CC"/>
                </a:solidFill>
                <a:effectLst/>
                <a:uLnTx/>
                <a:uFillTx/>
                <a:latin typeface="+mj-lt"/>
                <a:ea typeface="宋体" panose="02010600030101010101" pitchFamily="2" charset="-122"/>
                <a:cs typeface="+mj-cs"/>
              </a:rPr>
              <a:t>定义触发器</a:t>
            </a:r>
          </a:p>
        </p:txBody>
      </p:sp>
      <p:sp>
        <p:nvSpPr>
          <p:cNvPr id="28675" name="Text Box 6"/>
          <p:cNvSpPr txBox="1"/>
          <p:nvPr/>
        </p:nvSpPr>
        <p:spPr>
          <a:xfrm>
            <a:off x="323850" y="1125538"/>
            <a:ext cx="6913563" cy="568325"/>
          </a:xfrm>
          <a:prstGeom prst="rect">
            <a:avLst/>
          </a:prstGeom>
          <a:noFill/>
          <a:ln w="9525">
            <a:noFill/>
          </a:ln>
        </p:spPr>
        <p:txBody>
          <a:bodyPr>
            <a:spAutoFit/>
          </a:bodyPr>
          <a:lstStyle/>
          <a:p>
            <a:pPr marL="363855" indent="-363855" algn="just" fontAlgn="b">
              <a:lnSpc>
                <a:spcPct val="135000"/>
              </a:lnSpc>
              <a:spcBef>
                <a:spcPct val="20000"/>
              </a:spcBef>
              <a:buClr>
                <a:srgbClr val="6600CC"/>
              </a:buClr>
              <a:buFont typeface="Wingdings" panose="05000000000000000000" pitchFamily="2" charset="2"/>
              <a:buChar char="q"/>
            </a:pPr>
            <a:r>
              <a:rPr lang="zh-CN" altLang="en-GB" sz="2800" dirty="0">
                <a:solidFill>
                  <a:srgbClr val="000000"/>
                </a:solidFill>
                <a:latin typeface="Arial Narrow" panose="020B0606020202030204" pitchFamily="34" charset="0"/>
                <a:ea typeface="黑体" panose="02010609060101010101" pitchFamily="2" charset="-122"/>
              </a:rPr>
              <a:t>创建触发器的语法：</a:t>
            </a:r>
            <a:endParaRPr lang="en-GB" altLang="zh-CN" sz="2800" dirty="0">
              <a:solidFill>
                <a:srgbClr val="000000"/>
              </a:solidFill>
              <a:latin typeface="Arial Narrow" panose="020B0606020202030204" pitchFamily="34" charset="0"/>
              <a:ea typeface="黑体" panose="02010609060101010101" pitchFamily="2"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idx="4294967295"/>
          </p:nvPr>
        </p:nvSpPr>
        <p:spPr>
          <a:xfrm>
            <a:off x="395288" y="620713"/>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5.7.1 INSERT</a:t>
            </a:r>
            <a:r>
              <a:rPr kumimoji="0" lang="zh-CN" altLang="en-US" sz="3200" b="1" i="0" u="none" strike="noStrike" kern="0" cap="none" spc="0" normalizeH="0" baseline="0" noProof="0">
                <a:ln>
                  <a:noFill/>
                </a:ln>
                <a:solidFill>
                  <a:srgbClr val="6600CC"/>
                </a:solidFill>
                <a:effectLst/>
                <a:uLnTx/>
                <a:uFillTx/>
                <a:latin typeface="+mj-lt"/>
                <a:ea typeface="宋体" panose="02010600030101010101" pitchFamily="2" charset="-122"/>
                <a:cs typeface="+mj-cs"/>
              </a:rPr>
              <a:t>触发器</a:t>
            </a:r>
          </a:p>
        </p:txBody>
      </p:sp>
      <p:sp>
        <p:nvSpPr>
          <p:cNvPr id="29699" name="Text Box 32"/>
          <p:cNvSpPr txBox="1"/>
          <p:nvPr/>
        </p:nvSpPr>
        <p:spPr>
          <a:xfrm>
            <a:off x="396875" y="1196975"/>
            <a:ext cx="8389938" cy="4130675"/>
          </a:xfrm>
          <a:prstGeom prst="rect">
            <a:avLst/>
          </a:prstGeom>
          <a:noFill/>
          <a:ln w="9525">
            <a:noFill/>
          </a:ln>
        </p:spPr>
        <p:txBody>
          <a:bodyPr>
            <a:spAutoFit/>
          </a:bodyPr>
          <a:lstStyle/>
          <a:p>
            <a:pPr marL="363855" indent="-363855" algn="just" fontAlgn="b">
              <a:lnSpc>
                <a:spcPct val="135000"/>
              </a:lnSpc>
              <a:spcBef>
                <a:spcPct val="20000"/>
              </a:spcBef>
              <a:buClr>
                <a:srgbClr val="6600CC"/>
              </a:buClr>
              <a:buFont typeface="Wingdings" panose="05000000000000000000" pitchFamily="2" charset="2"/>
              <a:buChar char="q"/>
            </a:pPr>
            <a:r>
              <a:rPr lang="en-GB" altLang="zh-CN" sz="2800" dirty="0">
                <a:solidFill>
                  <a:srgbClr val="000000"/>
                </a:solidFill>
                <a:latin typeface="Arial Narrow" panose="020B0606020202030204" pitchFamily="34" charset="0"/>
                <a:ea typeface="黑体" panose="02010609060101010101" pitchFamily="2" charset="-122"/>
              </a:rPr>
              <a:t>INSERT</a:t>
            </a:r>
            <a:r>
              <a:rPr lang="zh-CN" altLang="en-GB" sz="2800" dirty="0">
                <a:solidFill>
                  <a:srgbClr val="000000"/>
                </a:solidFill>
                <a:latin typeface="Arial Narrow" panose="020B0606020202030204" pitchFamily="34" charset="0"/>
                <a:ea typeface="黑体" panose="02010609060101010101" pitchFamily="2" charset="-122"/>
              </a:rPr>
              <a:t>触发器的工作原理：</a:t>
            </a:r>
          </a:p>
          <a:p>
            <a:pPr marL="363855" indent="-363855" algn="just" fontAlgn="b">
              <a:lnSpc>
                <a:spcPct val="135000"/>
              </a:lnSpc>
              <a:spcBef>
                <a:spcPct val="20000"/>
              </a:spcBef>
              <a:buClr>
                <a:srgbClr val="6600CC"/>
              </a:buClr>
              <a:buFont typeface="Wingdings" panose="05000000000000000000" pitchFamily="2" charset="2"/>
              <a:buChar char="q"/>
            </a:pPr>
            <a:r>
              <a:rPr lang="en-GB" altLang="zh-CN" sz="2400" dirty="0">
                <a:solidFill>
                  <a:srgbClr val="000000"/>
                </a:solidFill>
                <a:latin typeface="Arial" panose="020B0604020202020204" pitchFamily="34" charset="0"/>
                <a:ea typeface="黑体" panose="02010609060101010101" pitchFamily="2" charset="-122"/>
              </a:rPr>
              <a:t>INSERT</a:t>
            </a:r>
            <a:r>
              <a:rPr lang="zh-CN" altLang="en-GB" sz="2400" dirty="0">
                <a:solidFill>
                  <a:srgbClr val="000000"/>
                </a:solidFill>
                <a:latin typeface="Arial" panose="020B0604020202020204" pitchFamily="34" charset="0"/>
                <a:ea typeface="黑体" panose="02010609060101010101" pitchFamily="2" charset="-122"/>
              </a:rPr>
              <a:t>触发器在每次往基本表中插入数据时触发执行，该数据同时复制到基本表和内</a:t>
            </a:r>
            <a:r>
              <a:rPr lang="zh-CN" altLang="en-US" sz="2400" dirty="0">
                <a:solidFill>
                  <a:srgbClr val="000000"/>
                </a:solidFill>
                <a:latin typeface="Arial" panose="020B0604020202020204" pitchFamily="34" charset="0"/>
                <a:ea typeface="黑体" panose="02010609060101010101" pitchFamily="2" charset="-122"/>
              </a:rPr>
              <a:t>存</a:t>
            </a:r>
            <a:r>
              <a:rPr lang="zh-CN" altLang="en-GB" sz="2400" dirty="0">
                <a:solidFill>
                  <a:srgbClr val="000000"/>
                </a:solidFill>
                <a:latin typeface="Arial" panose="020B0604020202020204" pitchFamily="34" charset="0"/>
                <a:ea typeface="黑体" panose="02010609060101010101" pitchFamily="2" charset="-122"/>
              </a:rPr>
              <a:t>中的</a:t>
            </a:r>
            <a:r>
              <a:rPr lang="en-GB" altLang="zh-CN" sz="2400" dirty="0">
                <a:solidFill>
                  <a:srgbClr val="000000"/>
                </a:solidFill>
                <a:latin typeface="Arial" panose="020B0604020202020204" pitchFamily="34" charset="0"/>
                <a:ea typeface="黑体" panose="02010609060101010101" pitchFamily="2" charset="-122"/>
              </a:rPr>
              <a:t>INSERTED</a:t>
            </a:r>
            <a:r>
              <a:rPr lang="zh-CN" altLang="en-GB" sz="2400" dirty="0">
                <a:solidFill>
                  <a:srgbClr val="000000"/>
                </a:solidFill>
                <a:latin typeface="Arial" panose="020B0604020202020204" pitchFamily="34" charset="0"/>
                <a:ea typeface="黑体" panose="02010609060101010101" pitchFamily="2" charset="-122"/>
              </a:rPr>
              <a:t>表中。</a:t>
            </a:r>
          </a:p>
          <a:p>
            <a:pPr marL="363855" indent="-363855" algn="just" fontAlgn="b">
              <a:lnSpc>
                <a:spcPct val="135000"/>
              </a:lnSpc>
              <a:spcBef>
                <a:spcPct val="20000"/>
              </a:spcBef>
              <a:buClr>
                <a:srgbClr val="6600CC"/>
              </a:buClr>
              <a:buFont typeface="Wingdings" panose="05000000000000000000" pitchFamily="2" charset="2"/>
              <a:buChar char="q"/>
            </a:pPr>
            <a:r>
              <a:rPr lang="en-GB" altLang="zh-CN" sz="2800" dirty="0">
                <a:solidFill>
                  <a:srgbClr val="000000"/>
                </a:solidFill>
                <a:latin typeface="Arial Narrow" panose="020B0606020202030204" pitchFamily="34" charset="0"/>
                <a:ea typeface="黑体" panose="02010609060101010101" pitchFamily="2" charset="-122"/>
              </a:rPr>
              <a:t>INSERT</a:t>
            </a:r>
            <a:r>
              <a:rPr lang="zh-CN" altLang="en-GB" sz="2800" dirty="0">
                <a:solidFill>
                  <a:srgbClr val="000000"/>
                </a:solidFill>
                <a:latin typeface="Arial Narrow" panose="020B0606020202030204" pitchFamily="34" charset="0"/>
                <a:ea typeface="黑体" panose="02010609060101010101" pitchFamily="2" charset="-122"/>
              </a:rPr>
              <a:t>触发器的作用：</a:t>
            </a:r>
          </a:p>
          <a:p>
            <a:pPr marL="363855" indent="-363855" algn="just" fontAlgn="b">
              <a:lnSpc>
                <a:spcPct val="135000"/>
              </a:lnSpc>
              <a:spcBef>
                <a:spcPct val="20000"/>
              </a:spcBef>
              <a:buClr>
                <a:srgbClr val="6600CC"/>
              </a:buClr>
              <a:buFont typeface="Wingdings" panose="05000000000000000000" pitchFamily="2" charset="2"/>
              <a:buChar char="l"/>
            </a:pPr>
            <a:r>
              <a:rPr lang="zh-CN" altLang="en-GB" sz="2400" dirty="0">
                <a:solidFill>
                  <a:srgbClr val="000000"/>
                </a:solidFill>
                <a:latin typeface="Arial" panose="020B0604020202020204" pitchFamily="34" charset="0"/>
                <a:ea typeface="黑体" panose="02010609060101010101" pitchFamily="2" charset="-122"/>
              </a:rPr>
              <a:t>      检查要输入的数据是否符合规则</a:t>
            </a:r>
          </a:p>
          <a:p>
            <a:pPr marL="363855" indent="-363855" algn="just" fontAlgn="b">
              <a:lnSpc>
                <a:spcPct val="135000"/>
              </a:lnSpc>
              <a:spcBef>
                <a:spcPct val="20000"/>
              </a:spcBef>
              <a:buClr>
                <a:srgbClr val="6600CC"/>
              </a:buClr>
              <a:buFont typeface="Wingdings" panose="05000000000000000000" pitchFamily="2" charset="2"/>
              <a:buChar char="l"/>
            </a:pPr>
            <a:r>
              <a:rPr lang="zh-CN" altLang="en-GB" sz="2400" dirty="0">
                <a:solidFill>
                  <a:srgbClr val="000000"/>
                </a:solidFill>
                <a:latin typeface="Arial" panose="020B0604020202020204" pitchFamily="34" charset="0"/>
                <a:ea typeface="黑体" panose="02010609060101010101" pitchFamily="2" charset="-122"/>
              </a:rPr>
              <a:t>      在插入的数据中增加数据</a:t>
            </a:r>
          </a:p>
          <a:p>
            <a:pPr marL="363855" indent="-363855" algn="just" fontAlgn="b">
              <a:lnSpc>
                <a:spcPct val="135000"/>
              </a:lnSpc>
              <a:spcBef>
                <a:spcPct val="20000"/>
              </a:spcBef>
              <a:buClr>
                <a:srgbClr val="6600CC"/>
              </a:buClr>
              <a:buFont typeface="Wingdings" panose="05000000000000000000" pitchFamily="2" charset="2"/>
              <a:buChar char="l"/>
            </a:pPr>
            <a:r>
              <a:rPr lang="zh-CN" altLang="en-GB" sz="2400" dirty="0">
                <a:solidFill>
                  <a:srgbClr val="000000"/>
                </a:solidFill>
                <a:latin typeface="Arial" panose="020B0604020202020204" pitchFamily="34" charset="0"/>
                <a:ea typeface="黑体" panose="02010609060101010101" pitchFamily="2" charset="-122"/>
              </a:rPr>
              <a:t>     级联改变数据库中其他的数据表</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idx="4294967295"/>
          </p:nvPr>
        </p:nvSpPr>
        <p:spPr>
          <a:xfrm>
            <a:off x="395288" y="620713"/>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5.7.1 INSERT</a:t>
            </a:r>
            <a:r>
              <a:rPr kumimoji="0" lang="zh-CN" altLang="en-US" sz="3200" b="1" i="0" u="none" strike="noStrike" kern="0" cap="none" spc="0" normalizeH="0" baseline="0" noProof="0">
                <a:ln>
                  <a:noFill/>
                </a:ln>
                <a:solidFill>
                  <a:srgbClr val="6600CC"/>
                </a:solidFill>
                <a:effectLst/>
                <a:uLnTx/>
                <a:uFillTx/>
                <a:latin typeface="+mj-lt"/>
                <a:ea typeface="宋体" panose="02010600030101010101" pitchFamily="2" charset="-122"/>
                <a:cs typeface="+mj-cs"/>
              </a:rPr>
              <a:t>触发器</a:t>
            </a:r>
          </a:p>
        </p:txBody>
      </p:sp>
      <p:grpSp>
        <p:nvGrpSpPr>
          <p:cNvPr id="30723" name="Group 6"/>
          <p:cNvGrpSpPr/>
          <p:nvPr/>
        </p:nvGrpSpPr>
        <p:grpSpPr>
          <a:xfrm>
            <a:off x="2124075" y="1917700"/>
            <a:ext cx="4038600" cy="1981200"/>
            <a:chOff x="1536" y="1488"/>
            <a:chExt cx="2544" cy="1248"/>
          </a:xfrm>
        </p:grpSpPr>
        <p:sp>
          <p:nvSpPr>
            <p:cNvPr id="27674" name="Rectangle 7"/>
            <p:cNvSpPr>
              <a:spLocks noChangeArrowheads="1"/>
            </p:cNvSpPr>
            <p:nvPr/>
          </p:nvSpPr>
          <p:spPr bwMode="auto">
            <a:xfrm>
              <a:off x="1536" y="1488"/>
              <a:ext cx="2544" cy="192"/>
            </a:xfrm>
            <a:prstGeom prst="rect">
              <a:avLst/>
            </a:prstGeom>
            <a:gradFill rotWithShape="1">
              <a:gsLst>
                <a:gs pos="0">
                  <a:schemeClr val="accent2"/>
                </a:gs>
                <a:gs pos="100000">
                  <a:srgbClr val="6666FF"/>
                </a:gs>
              </a:gsLst>
              <a:lin ang="5400000" scaled="1"/>
            </a:gradFill>
            <a:ln w="9525" algn="ctr">
              <a:solidFill>
                <a:schemeClr val="tx1"/>
              </a:solidFill>
              <a:miter lim="800000"/>
            </a:ln>
            <a:effectLst>
              <a:outerShdw dist="89803" dir="2700000" algn="ctr" rotWithShape="0">
                <a:schemeClr val="accent1"/>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transInfo</a:t>
              </a:r>
            </a:p>
          </p:txBody>
        </p:sp>
        <p:sp>
          <p:nvSpPr>
            <p:cNvPr id="27675" name="Rectangle 8"/>
            <p:cNvSpPr>
              <a:spLocks noChangeArrowheads="1"/>
            </p:cNvSpPr>
            <p:nvPr/>
          </p:nvSpPr>
          <p:spPr bwMode="auto">
            <a:xfrm>
              <a:off x="1536" y="1680"/>
              <a:ext cx="672" cy="192"/>
            </a:xfrm>
            <a:prstGeom prst="rect">
              <a:avLst/>
            </a:prstGeom>
            <a:gradFill rotWithShape="1">
              <a:gsLst>
                <a:gs pos="0">
                  <a:srgbClr val="FFCC00"/>
                </a:gs>
                <a:gs pos="100000">
                  <a:srgbClr val="FFFFFF"/>
                </a:gs>
              </a:gsLst>
              <a:lin ang="5400000" scaled="1"/>
            </a:gradFill>
            <a:ln w="9525" algn="ctr">
              <a:solidFill>
                <a:schemeClr val="tx1"/>
              </a:solidFill>
              <a:miter lim="800000"/>
            </a:ln>
            <a:effectLst>
              <a:outerShdw dist="89803" dir="2700000" algn="ctr" rotWithShape="0">
                <a:schemeClr val="accent1"/>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cardID</a:t>
              </a:r>
            </a:p>
          </p:txBody>
        </p:sp>
        <p:sp>
          <p:nvSpPr>
            <p:cNvPr id="27676" name="Rectangle 9"/>
            <p:cNvSpPr>
              <a:spLocks noChangeArrowheads="1"/>
            </p:cNvSpPr>
            <p:nvPr/>
          </p:nvSpPr>
          <p:spPr bwMode="auto">
            <a:xfrm>
              <a:off x="2208" y="1680"/>
              <a:ext cx="1872" cy="192"/>
            </a:xfrm>
            <a:prstGeom prst="rect">
              <a:avLst/>
            </a:prstGeom>
            <a:gradFill rotWithShape="1">
              <a:gsLst>
                <a:gs pos="0">
                  <a:srgbClr val="FFCC00"/>
                </a:gs>
                <a:gs pos="100000">
                  <a:srgbClr val="FFFFFF"/>
                </a:gs>
              </a:gsLst>
              <a:lin ang="5400000" scaled="1"/>
            </a:gradFill>
            <a:ln w="9525" algn="ctr">
              <a:solidFill>
                <a:schemeClr val="tx1"/>
              </a:solidFill>
              <a:miter lim="800000"/>
            </a:ln>
            <a:effectLst>
              <a:outerShdw dist="89803" dir="2700000" algn="ctr" rotWithShape="0">
                <a:schemeClr val="accent1"/>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transType      transMoney</a:t>
              </a:r>
            </a:p>
          </p:txBody>
        </p:sp>
        <p:sp>
          <p:nvSpPr>
            <p:cNvPr id="27677" name="Rectangle 10"/>
            <p:cNvSpPr>
              <a:spLocks noChangeArrowheads="1"/>
            </p:cNvSpPr>
            <p:nvPr/>
          </p:nvSpPr>
          <p:spPr bwMode="auto">
            <a:xfrm>
              <a:off x="1536" y="1872"/>
              <a:ext cx="672" cy="864"/>
            </a:xfrm>
            <a:prstGeom prst="rect">
              <a:avLst/>
            </a:prstGeom>
            <a:gradFill rotWithShape="1">
              <a:gsLst>
                <a:gs pos="0">
                  <a:srgbClr val="FFCC00"/>
                </a:gs>
                <a:gs pos="100000">
                  <a:srgbClr val="FFFFFF"/>
                </a:gs>
              </a:gsLst>
              <a:lin ang="5400000" scaled="1"/>
            </a:gradFill>
            <a:ln w="9525" algn="ctr">
              <a:solidFill>
                <a:schemeClr val="tx1"/>
              </a:solidFill>
              <a:miter lim="800000"/>
            </a:ln>
            <a:effectLst>
              <a:outerShdw dist="89803" dir="2700000" algn="ctr" rotWithShape="0">
                <a:schemeClr val="accent1"/>
              </a:outerShdw>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1001 0002</a:t>
              </a: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1001 0002</a:t>
              </a:r>
            </a:p>
          </p:txBody>
        </p:sp>
        <p:sp>
          <p:nvSpPr>
            <p:cNvPr id="595979" name="Rectangle 11"/>
            <p:cNvSpPr>
              <a:spLocks noChangeArrowheads="1"/>
            </p:cNvSpPr>
            <p:nvPr/>
          </p:nvSpPr>
          <p:spPr bwMode="auto">
            <a:xfrm>
              <a:off x="2208" y="1872"/>
              <a:ext cx="1872" cy="864"/>
            </a:xfrm>
            <a:prstGeom prst="rect">
              <a:avLst/>
            </a:prstGeom>
            <a:gradFill rotWithShape="1">
              <a:gsLst>
                <a:gs pos="0">
                  <a:srgbClr val="FFCC00"/>
                </a:gs>
                <a:gs pos="100000">
                  <a:srgbClr val="FFFFFF"/>
                </a:gs>
              </a:gsLst>
              <a:lin ang="5400000" scaled="1"/>
            </a:gradFill>
            <a:ln w="9525" algn="ctr">
              <a:solidFill>
                <a:schemeClr val="tx1"/>
              </a:solidFill>
              <a:miter lim="800000"/>
            </a:ln>
            <a:effectLst>
              <a:outerShdw dist="89803" dir="2700000" algn="ctr" rotWithShape="0">
                <a:schemeClr val="accent1"/>
              </a:outerShdw>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00"/>
                  </a:solidFill>
                  <a:effectLst/>
                  <a:uLnTx/>
                  <a:uFillTx/>
                  <a:latin typeface="黑体" panose="02010609060101010101" pitchFamily="2" charset="-122"/>
                  <a:ea typeface="黑体" panose="02010609060101010101" pitchFamily="2" charset="-122"/>
                  <a:cs typeface="+mn-cs"/>
                </a:rPr>
                <a:t>存入</a:t>
              </a:r>
              <a:r>
                <a:rPr kumimoji="0" lang="zh-CN" altLang="en-US" sz="1800" b="1" i="0" u="none" strike="noStrike" kern="1200" cap="none" spc="0" normalizeH="0" baseline="0" noProof="0">
                  <a:ln>
                    <a:noFill/>
                  </a:ln>
                  <a:solidFill>
                    <a:srgbClr val="000000"/>
                  </a:solidFill>
                  <a:effectLst/>
                  <a:uLnTx/>
                  <a:uFillTx/>
                  <a:latin typeface="黑体" panose="02010609060101010101" pitchFamily="2" charset="-122"/>
                  <a:ea typeface="黑体" panose="02010609060101010101" pitchFamily="2" charset="-122"/>
                  <a:cs typeface="+mn-cs"/>
                </a:rPr>
                <a:t>          </a:t>
              </a: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300</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00"/>
                  </a:solidFill>
                  <a:effectLst/>
                  <a:uLnTx/>
                  <a:uFillTx/>
                  <a:latin typeface="黑体" panose="02010609060101010101" pitchFamily="2" charset="-122"/>
                  <a:ea typeface="黑体" panose="02010609060101010101" pitchFamily="2" charset="-122"/>
                  <a:cs typeface="+mn-cs"/>
                </a:rPr>
                <a:t>存入</a:t>
              </a:r>
              <a:r>
                <a:rPr kumimoji="0" lang="zh-CN" altLang="en-US" sz="1800" b="1" i="0" u="none" strike="noStrike" kern="1200" cap="none" spc="0" normalizeH="0" baseline="0" noProof="0">
                  <a:ln>
                    <a:noFill/>
                  </a:ln>
                  <a:solidFill>
                    <a:srgbClr val="000000"/>
                  </a:solidFill>
                  <a:effectLst/>
                  <a:uLnTx/>
                  <a:uFillTx/>
                  <a:latin typeface="黑体" panose="02010609060101010101" pitchFamily="2" charset="-122"/>
                  <a:ea typeface="黑体" panose="02010609060101010101" pitchFamily="2" charset="-122"/>
                  <a:cs typeface="+mn-cs"/>
                </a:rPr>
                <a:t>          </a:t>
              </a: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500</a:t>
              </a: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grpSp>
      <p:sp>
        <p:nvSpPr>
          <p:cNvPr id="595980" name="Freeform 12"/>
          <p:cNvSpPr/>
          <p:nvPr/>
        </p:nvSpPr>
        <p:spPr bwMode="auto">
          <a:xfrm>
            <a:off x="396875" y="2565400"/>
            <a:ext cx="1727200" cy="846138"/>
          </a:xfrm>
          <a:custGeom>
            <a:avLst/>
            <a:gdLst>
              <a:gd name="T0" fmla="*/ 729 w 730"/>
              <a:gd name="T1" fmla="*/ 277 h 457"/>
              <a:gd name="T2" fmla="*/ 453 w 730"/>
              <a:gd name="T3" fmla="*/ 456 h 457"/>
              <a:gd name="T4" fmla="*/ 454 w 730"/>
              <a:gd name="T5" fmla="*/ 370 h 457"/>
              <a:gd name="T6" fmla="*/ 443 w 730"/>
              <a:gd name="T7" fmla="*/ 370 h 457"/>
              <a:gd name="T8" fmla="*/ 431 w 730"/>
              <a:gd name="T9" fmla="*/ 370 h 457"/>
              <a:gd name="T10" fmla="*/ 420 w 730"/>
              <a:gd name="T11" fmla="*/ 370 h 457"/>
              <a:gd name="T12" fmla="*/ 408 w 730"/>
              <a:gd name="T13" fmla="*/ 370 h 457"/>
              <a:gd name="T14" fmla="*/ 395 w 730"/>
              <a:gd name="T15" fmla="*/ 370 h 457"/>
              <a:gd name="T16" fmla="*/ 384 w 730"/>
              <a:gd name="T17" fmla="*/ 370 h 457"/>
              <a:gd name="T18" fmla="*/ 370 w 730"/>
              <a:gd name="T19" fmla="*/ 370 h 457"/>
              <a:gd name="T20" fmla="*/ 358 w 730"/>
              <a:gd name="T21" fmla="*/ 370 h 457"/>
              <a:gd name="T22" fmla="*/ 345 w 730"/>
              <a:gd name="T23" fmla="*/ 370 h 457"/>
              <a:gd name="T24" fmla="*/ 333 w 730"/>
              <a:gd name="T25" fmla="*/ 370 h 457"/>
              <a:gd name="T26" fmla="*/ 320 w 730"/>
              <a:gd name="T27" fmla="*/ 370 h 457"/>
              <a:gd name="T28" fmla="*/ 308 w 730"/>
              <a:gd name="T29" fmla="*/ 370 h 457"/>
              <a:gd name="T30" fmla="*/ 295 w 730"/>
              <a:gd name="T31" fmla="*/ 369 h 457"/>
              <a:gd name="T32" fmla="*/ 283 w 730"/>
              <a:gd name="T33" fmla="*/ 369 h 457"/>
              <a:gd name="T34" fmla="*/ 259 w 730"/>
              <a:gd name="T35" fmla="*/ 366 h 457"/>
              <a:gd name="T36" fmla="*/ 218 w 730"/>
              <a:gd name="T37" fmla="*/ 360 h 457"/>
              <a:gd name="T38" fmla="*/ 180 w 730"/>
              <a:gd name="T39" fmla="*/ 350 h 457"/>
              <a:gd name="T40" fmla="*/ 145 w 730"/>
              <a:gd name="T41" fmla="*/ 336 h 457"/>
              <a:gd name="T42" fmla="*/ 114 w 730"/>
              <a:gd name="T43" fmla="*/ 319 h 457"/>
              <a:gd name="T44" fmla="*/ 86 w 730"/>
              <a:gd name="T45" fmla="*/ 299 h 457"/>
              <a:gd name="T46" fmla="*/ 61 w 730"/>
              <a:gd name="T47" fmla="*/ 277 h 457"/>
              <a:gd name="T48" fmla="*/ 41 w 730"/>
              <a:gd name="T49" fmla="*/ 252 h 457"/>
              <a:gd name="T50" fmla="*/ 24 w 730"/>
              <a:gd name="T51" fmla="*/ 227 h 457"/>
              <a:gd name="T52" fmla="*/ 11 w 730"/>
              <a:gd name="T53" fmla="*/ 200 h 457"/>
              <a:gd name="T54" fmla="*/ 4 w 730"/>
              <a:gd name="T55" fmla="*/ 171 h 457"/>
              <a:gd name="T56" fmla="*/ 0 w 730"/>
              <a:gd name="T57" fmla="*/ 142 h 457"/>
              <a:gd name="T58" fmla="*/ 1 w 730"/>
              <a:gd name="T59" fmla="*/ 114 h 457"/>
              <a:gd name="T60" fmla="*/ 8 w 730"/>
              <a:gd name="T61" fmla="*/ 84 h 457"/>
              <a:gd name="T62" fmla="*/ 19 w 730"/>
              <a:gd name="T63" fmla="*/ 55 h 457"/>
              <a:gd name="T64" fmla="*/ 56 w 730"/>
              <a:gd name="T65" fmla="*/ 0 h 457"/>
              <a:gd name="T66" fmla="*/ 45 w 730"/>
              <a:gd name="T67" fmla="*/ 12 h 457"/>
              <a:gd name="T68" fmla="*/ 30 w 730"/>
              <a:gd name="T69" fmla="*/ 36 h 457"/>
              <a:gd name="T70" fmla="*/ 23 w 730"/>
              <a:gd name="T71" fmla="*/ 60 h 457"/>
              <a:gd name="T72" fmla="*/ 25 w 730"/>
              <a:gd name="T73" fmla="*/ 81 h 457"/>
              <a:gd name="T74" fmla="*/ 30 w 730"/>
              <a:gd name="T75" fmla="*/ 91 h 457"/>
              <a:gd name="T76" fmla="*/ 43 w 730"/>
              <a:gd name="T77" fmla="*/ 110 h 457"/>
              <a:gd name="T78" fmla="*/ 63 w 730"/>
              <a:gd name="T79" fmla="*/ 127 h 457"/>
              <a:gd name="T80" fmla="*/ 88 w 730"/>
              <a:gd name="T81" fmla="*/ 144 h 457"/>
              <a:gd name="T82" fmla="*/ 119 w 730"/>
              <a:gd name="T83" fmla="*/ 156 h 457"/>
              <a:gd name="T84" fmla="*/ 136 w 730"/>
              <a:gd name="T85" fmla="*/ 162 h 457"/>
              <a:gd name="T86" fmla="*/ 174 w 730"/>
              <a:gd name="T87" fmla="*/ 174 h 457"/>
              <a:gd name="T88" fmla="*/ 213 w 730"/>
              <a:gd name="T89" fmla="*/ 181 h 457"/>
              <a:gd name="T90" fmla="*/ 255 w 730"/>
              <a:gd name="T91" fmla="*/ 187 h 457"/>
              <a:gd name="T92" fmla="*/ 278 w 730"/>
              <a:gd name="T93" fmla="*/ 190 h 457"/>
              <a:gd name="T94" fmla="*/ 323 w 730"/>
              <a:gd name="T95" fmla="*/ 192 h 457"/>
              <a:gd name="T96" fmla="*/ 366 w 730"/>
              <a:gd name="T97" fmla="*/ 192 h 457"/>
              <a:gd name="T98" fmla="*/ 410 w 730"/>
              <a:gd name="T99" fmla="*/ 190 h 457"/>
              <a:gd name="T100" fmla="*/ 454 w 730"/>
              <a:gd name="T101" fmla="*/ 184 h 457"/>
              <a:gd name="T102" fmla="*/ 453 w 730"/>
              <a:gd name="T103" fmla="*/ 95 h 457"/>
              <a:gd name="T104" fmla="*/ 729 w 730"/>
              <a:gd name="T105" fmla="*/ 277 h 45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endParaRPr>
          </a:p>
        </p:txBody>
      </p:sp>
      <p:grpSp>
        <p:nvGrpSpPr>
          <p:cNvPr id="3" name="Group 13"/>
          <p:cNvGrpSpPr/>
          <p:nvPr/>
        </p:nvGrpSpPr>
        <p:grpSpPr>
          <a:xfrm>
            <a:off x="2628900" y="4078288"/>
            <a:ext cx="4392613" cy="1066800"/>
            <a:chOff x="1056" y="3120"/>
            <a:chExt cx="2592" cy="672"/>
          </a:xfrm>
        </p:grpSpPr>
        <p:sp>
          <p:nvSpPr>
            <p:cNvPr id="27669" name="Rectangle 14"/>
            <p:cNvSpPr>
              <a:spLocks noChangeArrowheads="1"/>
            </p:cNvSpPr>
            <p:nvPr/>
          </p:nvSpPr>
          <p:spPr bwMode="auto">
            <a:xfrm>
              <a:off x="1056" y="3120"/>
              <a:ext cx="2592" cy="192"/>
            </a:xfrm>
            <a:prstGeom prst="rect">
              <a:avLst/>
            </a:prstGeom>
            <a:gradFill rotWithShape="1">
              <a:gsLst>
                <a:gs pos="0">
                  <a:schemeClr val="accent2"/>
                </a:gs>
                <a:gs pos="100000">
                  <a:srgbClr val="6666FF"/>
                </a:gs>
              </a:gsLst>
              <a:lin ang="5400000" scaled="1"/>
            </a:gradFill>
            <a:ln w="9525">
              <a:solidFill>
                <a:schemeClr val="bg2"/>
              </a:solidFill>
              <a:miter lim="800000"/>
            </a:ln>
            <a:effectLst>
              <a:outerShdw dist="89803" dir="2700000" algn="ctr" rotWithShape="0">
                <a:schemeClr val="accent1"/>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inserted</a:t>
              </a:r>
            </a:p>
          </p:txBody>
        </p:sp>
        <p:sp>
          <p:nvSpPr>
            <p:cNvPr id="27670" name="Rectangle 15"/>
            <p:cNvSpPr>
              <a:spLocks noChangeArrowheads="1"/>
            </p:cNvSpPr>
            <p:nvPr/>
          </p:nvSpPr>
          <p:spPr bwMode="auto">
            <a:xfrm>
              <a:off x="1056" y="3312"/>
              <a:ext cx="1104" cy="240"/>
            </a:xfrm>
            <a:prstGeom prst="rect">
              <a:avLst/>
            </a:prstGeom>
            <a:solidFill>
              <a:srgbClr val="CCFFFF"/>
            </a:solidFill>
            <a:ln w="9525" algn="ctr">
              <a:solidFill>
                <a:schemeClr val="bg2"/>
              </a:solidFill>
              <a:miter lim="800000"/>
            </a:ln>
            <a:effectLst>
              <a:outerShdw dist="89803" dir="2700000" algn="ctr" rotWithShape="0">
                <a:schemeClr val="accent1"/>
              </a:outerShdw>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cardID</a:t>
              </a:r>
            </a:p>
          </p:txBody>
        </p:sp>
        <p:sp>
          <p:nvSpPr>
            <p:cNvPr id="595984" name="Rectangle 16"/>
            <p:cNvSpPr>
              <a:spLocks noChangeArrowheads="1"/>
            </p:cNvSpPr>
            <p:nvPr/>
          </p:nvSpPr>
          <p:spPr bwMode="auto">
            <a:xfrm>
              <a:off x="2160" y="3312"/>
              <a:ext cx="1488" cy="240"/>
            </a:xfrm>
            <a:prstGeom prst="rect">
              <a:avLst/>
            </a:prstGeom>
            <a:solidFill>
              <a:srgbClr val="CCFFFF"/>
            </a:solidFill>
            <a:ln w="9525">
              <a:solidFill>
                <a:schemeClr val="bg2"/>
              </a:solidFill>
              <a:miter lim="800000"/>
            </a:ln>
            <a:effectLst>
              <a:outerShdw dist="89803" dir="2700000" algn="ctr" rotWithShape="0">
                <a:schemeClr val="accent1"/>
              </a:outerShdw>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transType      transMoney</a:t>
              </a:r>
            </a:p>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6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黑体" panose="02010609060101010101" pitchFamily="2" charset="-122"/>
                <a:cs typeface="+mn-cs"/>
              </a:endParaRPr>
            </a:p>
          </p:txBody>
        </p:sp>
        <p:sp>
          <p:nvSpPr>
            <p:cNvPr id="27672" name="Rectangle 17"/>
            <p:cNvSpPr>
              <a:spLocks noChangeArrowheads="1"/>
            </p:cNvSpPr>
            <p:nvPr/>
          </p:nvSpPr>
          <p:spPr bwMode="auto">
            <a:xfrm>
              <a:off x="1056" y="3552"/>
              <a:ext cx="1104" cy="240"/>
            </a:xfrm>
            <a:prstGeom prst="rect">
              <a:avLst/>
            </a:prstGeom>
            <a:solidFill>
              <a:schemeClr val="bg1"/>
            </a:solidFill>
            <a:ln w="9525">
              <a:solidFill>
                <a:schemeClr val="tx1"/>
              </a:solidFill>
              <a:miter lim="800000"/>
            </a:ln>
            <a:effectLst>
              <a:outerShdw dist="89803" dir="2700000" algn="ctr" rotWithShape="0">
                <a:schemeClr val="accent1"/>
              </a:outerShdw>
            </a:effectLst>
          </p:spPr>
          <p:txBody>
            <a:bodyPr wrap="none"/>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1001 0001</a:t>
              </a:r>
            </a:p>
          </p:txBody>
        </p:sp>
        <p:sp>
          <p:nvSpPr>
            <p:cNvPr id="595986" name="Rectangle 18"/>
            <p:cNvSpPr>
              <a:spLocks noChangeArrowheads="1"/>
            </p:cNvSpPr>
            <p:nvPr/>
          </p:nvSpPr>
          <p:spPr bwMode="auto">
            <a:xfrm>
              <a:off x="2160" y="3552"/>
              <a:ext cx="1488" cy="240"/>
            </a:xfrm>
            <a:prstGeom prst="rect">
              <a:avLst/>
            </a:prstGeom>
            <a:solidFill>
              <a:schemeClr val="bg1"/>
            </a:solidFill>
            <a:ln w="9525" algn="ctr">
              <a:solidFill>
                <a:schemeClr val="tx1"/>
              </a:solidFill>
              <a:miter lim="800000"/>
            </a:ln>
            <a:effectLst>
              <a:outerShdw dist="89803" dir="2700000" algn="ctr" rotWithShape="0">
                <a:schemeClr val="accent1"/>
              </a:outerShdw>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n-cs"/>
                </a:rPr>
                <a:t>  </a:t>
              </a: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支取      </a:t>
              </a: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200</a:t>
              </a:r>
            </a:p>
          </p:txBody>
        </p:sp>
      </p:grpSp>
      <p:grpSp>
        <p:nvGrpSpPr>
          <p:cNvPr id="4" name="Group 19"/>
          <p:cNvGrpSpPr/>
          <p:nvPr/>
        </p:nvGrpSpPr>
        <p:grpSpPr>
          <a:xfrm>
            <a:off x="2124075" y="1952625"/>
            <a:ext cx="4038600" cy="1981200"/>
            <a:chOff x="1536" y="1488"/>
            <a:chExt cx="2544" cy="1248"/>
          </a:xfrm>
        </p:grpSpPr>
        <p:sp>
          <p:nvSpPr>
            <p:cNvPr id="27664" name="Rectangle 20"/>
            <p:cNvSpPr>
              <a:spLocks noChangeArrowheads="1"/>
            </p:cNvSpPr>
            <p:nvPr/>
          </p:nvSpPr>
          <p:spPr bwMode="auto">
            <a:xfrm>
              <a:off x="1536" y="1488"/>
              <a:ext cx="2544" cy="192"/>
            </a:xfrm>
            <a:prstGeom prst="rect">
              <a:avLst/>
            </a:prstGeom>
            <a:gradFill rotWithShape="1">
              <a:gsLst>
                <a:gs pos="0">
                  <a:schemeClr val="accent2"/>
                </a:gs>
                <a:gs pos="100000">
                  <a:srgbClr val="6666FF"/>
                </a:gs>
              </a:gsLst>
              <a:lin ang="5400000" scaled="1"/>
            </a:gradFill>
            <a:ln w="9525">
              <a:solidFill>
                <a:schemeClr val="bg2"/>
              </a:solidFill>
              <a:miter lim="800000"/>
            </a:ln>
            <a:effectLst>
              <a:outerShdw dist="89803" dir="2700000" algn="ctr" rotWithShape="0">
                <a:schemeClr val="accent1"/>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transInfo</a:t>
              </a:r>
            </a:p>
          </p:txBody>
        </p:sp>
        <p:sp>
          <p:nvSpPr>
            <p:cNvPr id="27665" name="Rectangle 21"/>
            <p:cNvSpPr>
              <a:spLocks noChangeArrowheads="1"/>
            </p:cNvSpPr>
            <p:nvPr/>
          </p:nvSpPr>
          <p:spPr bwMode="auto">
            <a:xfrm>
              <a:off x="1536" y="1680"/>
              <a:ext cx="672" cy="192"/>
            </a:xfrm>
            <a:prstGeom prst="rect">
              <a:avLst/>
            </a:prstGeom>
            <a:gradFill rotWithShape="1">
              <a:gsLst>
                <a:gs pos="0">
                  <a:srgbClr val="FFCC00"/>
                </a:gs>
                <a:gs pos="100000">
                  <a:srgbClr val="FFFFFF"/>
                </a:gs>
              </a:gsLst>
              <a:lin ang="5400000" scaled="1"/>
            </a:gradFill>
            <a:ln w="9525">
              <a:solidFill>
                <a:schemeClr val="tx1"/>
              </a:solidFill>
              <a:miter lim="800000"/>
            </a:ln>
            <a:effectLst>
              <a:outerShdw dist="89803" dir="2700000" algn="ctr" rotWithShape="0">
                <a:schemeClr val="accent1"/>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cardID</a:t>
              </a:r>
            </a:p>
          </p:txBody>
        </p:sp>
        <p:sp>
          <p:nvSpPr>
            <p:cNvPr id="27666" name="Rectangle 22"/>
            <p:cNvSpPr>
              <a:spLocks noChangeArrowheads="1"/>
            </p:cNvSpPr>
            <p:nvPr/>
          </p:nvSpPr>
          <p:spPr bwMode="auto">
            <a:xfrm>
              <a:off x="2208" y="1680"/>
              <a:ext cx="1872" cy="192"/>
            </a:xfrm>
            <a:prstGeom prst="rect">
              <a:avLst/>
            </a:prstGeom>
            <a:gradFill rotWithShape="1">
              <a:gsLst>
                <a:gs pos="0">
                  <a:srgbClr val="FFCC00"/>
                </a:gs>
                <a:gs pos="100000">
                  <a:srgbClr val="FFFFFF"/>
                </a:gs>
              </a:gsLst>
              <a:lin ang="5400000" scaled="1"/>
            </a:gradFill>
            <a:ln w="9525">
              <a:solidFill>
                <a:schemeClr val="tx1"/>
              </a:solidFill>
              <a:miter lim="800000"/>
            </a:ln>
            <a:effectLst>
              <a:outerShdw dist="89803" dir="2700000" algn="ctr" rotWithShape="0">
                <a:schemeClr val="accent1"/>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transType      transMoney</a:t>
              </a:r>
            </a:p>
          </p:txBody>
        </p:sp>
        <p:sp>
          <p:nvSpPr>
            <p:cNvPr id="595991" name="Rectangle 23"/>
            <p:cNvSpPr>
              <a:spLocks noChangeArrowheads="1"/>
            </p:cNvSpPr>
            <p:nvPr/>
          </p:nvSpPr>
          <p:spPr bwMode="auto">
            <a:xfrm>
              <a:off x="1536" y="1872"/>
              <a:ext cx="672" cy="864"/>
            </a:xfrm>
            <a:prstGeom prst="rect">
              <a:avLst/>
            </a:prstGeom>
            <a:gradFill rotWithShape="1">
              <a:gsLst>
                <a:gs pos="0">
                  <a:srgbClr val="FFCC00"/>
                </a:gs>
                <a:gs pos="100000">
                  <a:srgbClr val="FFFFFF"/>
                </a:gs>
              </a:gsLst>
              <a:lin ang="5400000" scaled="1"/>
            </a:gradFill>
            <a:ln w="9525">
              <a:solidFill>
                <a:schemeClr val="tx1"/>
              </a:solidFill>
              <a:miter lim="800000"/>
            </a:ln>
            <a:effectLst>
              <a:outerShdw dist="89803" dir="2700000" algn="ctr" rotWithShape="0">
                <a:schemeClr val="accent1"/>
              </a:outerShdw>
            </a:effectLst>
          </p:spPr>
          <p:txBody>
            <a:bodyPr wrap="none"/>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黑体" panose="02010609060101010101" pitchFamily="2" charset="-122"/>
                  <a:ea typeface="黑体" panose="02010609060101010101" pitchFamily="2" charset="-122"/>
                  <a:cs typeface="+mn-cs"/>
                </a:rPr>
                <a:t>1001 0002</a:t>
              </a:r>
            </a:p>
            <a:p>
              <a:pPr marL="0" marR="0" lvl="0" indent="0" algn="ctr" defTabSz="914400" rtl="0" eaLnBrk="0" fontAlgn="base" latinLnBrk="0" hangingPunct="0">
                <a:lnSpc>
                  <a:spcPct val="110000"/>
                </a:lnSpc>
                <a:spcBef>
                  <a:spcPct val="0"/>
                </a:spcBef>
                <a:spcAft>
                  <a:spcPct val="0"/>
                </a:spcAft>
                <a:buClrTx/>
                <a:buSzTx/>
                <a:buFontTx/>
                <a:buNone/>
                <a:defRPr/>
              </a:pPr>
              <a:endParaRPr kumimoji="0" lang="en-US" altLang="zh-CN" sz="1800" b="1" i="0" u="none" strike="noStrike" kern="1200" cap="none" spc="0" normalizeH="0" baseline="0" noProof="0">
                <a:ln>
                  <a:noFill/>
                </a:ln>
                <a:solidFill>
                  <a:srgbClr val="000000"/>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黑体" panose="02010609060101010101" pitchFamily="2" charset="-122"/>
                  <a:ea typeface="黑体" panose="02010609060101010101" pitchFamily="2" charset="-122"/>
                  <a:cs typeface="+mn-cs"/>
                </a:rPr>
                <a:t>1001 0002</a:t>
              </a:r>
            </a:p>
          </p:txBody>
        </p:sp>
        <p:sp>
          <p:nvSpPr>
            <p:cNvPr id="27668" name="Rectangle 24"/>
            <p:cNvSpPr>
              <a:spLocks noChangeArrowheads="1"/>
            </p:cNvSpPr>
            <p:nvPr/>
          </p:nvSpPr>
          <p:spPr bwMode="auto">
            <a:xfrm>
              <a:off x="2208" y="1872"/>
              <a:ext cx="1872" cy="864"/>
            </a:xfrm>
            <a:prstGeom prst="rect">
              <a:avLst/>
            </a:prstGeom>
            <a:gradFill rotWithShape="1">
              <a:gsLst>
                <a:gs pos="0">
                  <a:srgbClr val="FFCC00"/>
                </a:gs>
                <a:gs pos="100000">
                  <a:srgbClr val="FFFFFF"/>
                </a:gs>
              </a:gsLst>
              <a:lin ang="5400000" scaled="1"/>
            </a:gradFill>
            <a:ln w="9525" algn="ctr">
              <a:solidFill>
                <a:schemeClr val="tx1"/>
              </a:solidFill>
              <a:miter lim="800000"/>
            </a:ln>
            <a:effectLst>
              <a:outerShdw dist="89803" dir="2700000" algn="ctr" rotWithShape="0">
                <a:schemeClr val="accent1"/>
              </a:outerShdw>
            </a:effectLst>
          </p:spPr>
          <p:txBody>
            <a:bodyPr wrap="none"/>
            <a:lstStyle/>
            <a:p>
              <a:pPr marL="0" marR="0" lvl="0" indent="0" algn="l" defTabSz="914400" rtl="0" eaLnBrk="0" fontAlgn="base" latinLnBrk="0" hangingPunct="0">
                <a:lnSpc>
                  <a:spcPct val="11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00"/>
                  </a:solidFill>
                  <a:effectLst/>
                  <a:uLnTx/>
                  <a:uFillTx/>
                  <a:latin typeface="黑体" panose="02010609060101010101" pitchFamily="2" charset="-122"/>
                  <a:ea typeface="黑体" panose="02010609060101010101" pitchFamily="2" charset="-122"/>
                  <a:cs typeface="+mn-cs"/>
                </a:rPr>
                <a:t>存入          </a:t>
              </a:r>
              <a:r>
                <a:rPr kumimoji="0" lang="en-US" altLang="zh-CN" sz="1800" b="1" i="0" u="none" strike="noStrike" kern="1200" cap="none" spc="0" normalizeH="0" baseline="0" noProof="0">
                  <a:ln>
                    <a:noFill/>
                  </a:ln>
                  <a:solidFill>
                    <a:srgbClr val="000000"/>
                  </a:solidFill>
                  <a:effectLst/>
                  <a:uLnTx/>
                  <a:uFillTx/>
                  <a:latin typeface="黑体" panose="02010609060101010101" pitchFamily="2" charset="-122"/>
                  <a:ea typeface="黑体" panose="02010609060101010101" pitchFamily="2" charset="-122"/>
                  <a:cs typeface="+mn-cs"/>
                </a:rPr>
                <a:t>300</a:t>
              </a:r>
            </a:p>
            <a:p>
              <a:pPr marL="0" marR="0" lvl="0" indent="0" algn="l" defTabSz="914400" rtl="0" eaLnBrk="0" fontAlgn="base" latinLnBrk="0" hangingPunct="0">
                <a:lnSpc>
                  <a:spcPct val="11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000000"/>
                </a:solidFill>
                <a:effectLst/>
                <a:uLnTx/>
                <a:uFillTx/>
                <a:latin typeface="黑体" panose="02010609060101010101" pitchFamily="2" charset="-122"/>
                <a:ea typeface="黑体" panose="02010609060101010101" pitchFamily="2" charset="-122"/>
                <a:cs typeface="+mn-cs"/>
              </a:endParaRPr>
            </a:p>
            <a:p>
              <a:pPr marL="0" marR="0" lvl="0" indent="0" algn="l" defTabSz="914400" rtl="0" eaLnBrk="0" fontAlgn="base" latinLnBrk="0" hangingPunct="0">
                <a:lnSpc>
                  <a:spcPct val="11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00"/>
                  </a:solidFill>
                  <a:effectLst/>
                  <a:uLnTx/>
                  <a:uFillTx/>
                  <a:latin typeface="黑体" panose="02010609060101010101" pitchFamily="2" charset="-122"/>
                  <a:ea typeface="黑体" panose="02010609060101010101" pitchFamily="2" charset="-122"/>
                  <a:cs typeface="+mn-cs"/>
                </a:rPr>
                <a:t>存入          </a:t>
              </a:r>
              <a:r>
                <a:rPr kumimoji="0" lang="en-US" altLang="zh-CN" sz="1800" b="1" i="0" u="none" strike="noStrike" kern="1200" cap="none" spc="0" normalizeH="0" baseline="0" noProof="0">
                  <a:ln>
                    <a:noFill/>
                  </a:ln>
                  <a:solidFill>
                    <a:srgbClr val="000000"/>
                  </a:solidFill>
                  <a:effectLst/>
                  <a:uLnTx/>
                  <a:uFillTx/>
                  <a:latin typeface="黑体" panose="02010609060101010101" pitchFamily="2" charset="-122"/>
                  <a:ea typeface="黑体" panose="02010609060101010101" pitchFamily="2" charset="-122"/>
                  <a:cs typeface="+mn-cs"/>
                </a:rPr>
                <a:t>500</a:t>
              </a:r>
            </a:p>
          </p:txBody>
        </p:sp>
      </p:grpSp>
      <p:grpSp>
        <p:nvGrpSpPr>
          <p:cNvPr id="5" name="Group 25"/>
          <p:cNvGrpSpPr/>
          <p:nvPr/>
        </p:nvGrpSpPr>
        <p:grpSpPr>
          <a:xfrm>
            <a:off x="2124075" y="2925763"/>
            <a:ext cx="4038600" cy="304800"/>
            <a:chOff x="1536" y="2112"/>
            <a:chExt cx="2544" cy="192"/>
          </a:xfrm>
        </p:grpSpPr>
        <p:sp>
          <p:nvSpPr>
            <p:cNvPr id="30734" name="Rectangle 26"/>
            <p:cNvSpPr/>
            <p:nvPr/>
          </p:nvSpPr>
          <p:spPr>
            <a:xfrm>
              <a:off x="1536" y="2112"/>
              <a:ext cx="672" cy="192"/>
            </a:xfrm>
            <a:prstGeom prst="rect">
              <a:avLst/>
            </a:prstGeom>
            <a:gradFill rotWithShape="1">
              <a:gsLst>
                <a:gs pos="0">
                  <a:srgbClr val="66FFCC"/>
                </a:gs>
                <a:gs pos="100000">
                  <a:srgbClr val="FFFFCC"/>
                </a:gs>
              </a:gsLst>
              <a:lin ang="5400000" scaled="1"/>
              <a:tileRect/>
            </a:gradFill>
            <a:ln w="12700" cap="flat" cmpd="sng">
              <a:solidFill>
                <a:schemeClr val="bg2"/>
              </a:solidFill>
              <a:prstDash val="solid"/>
              <a:miter/>
              <a:headEnd type="none" w="med" len="med"/>
              <a:tailEnd type="none" w="med" len="med"/>
            </a:ln>
          </p:spPr>
          <p:txBody>
            <a:bodyPr wrap="none" anchor="ctr"/>
            <a:lstStyle/>
            <a:p>
              <a:pPr algn="ctr"/>
              <a:r>
                <a:rPr lang="en-US" altLang="zh-CN" sz="1600" b="1" dirty="0">
                  <a:solidFill>
                    <a:srgbClr val="0033CC"/>
                  </a:solidFill>
                  <a:latin typeface="Arial" panose="020B0604020202020204" pitchFamily="34" charset="0"/>
                </a:rPr>
                <a:t>1001  0001</a:t>
              </a:r>
            </a:p>
          </p:txBody>
        </p:sp>
        <p:sp>
          <p:nvSpPr>
            <p:cNvPr id="30735" name="Rectangle 27"/>
            <p:cNvSpPr/>
            <p:nvPr/>
          </p:nvSpPr>
          <p:spPr>
            <a:xfrm>
              <a:off x="2208" y="2112"/>
              <a:ext cx="1872" cy="192"/>
            </a:xfrm>
            <a:prstGeom prst="rect">
              <a:avLst/>
            </a:prstGeom>
            <a:gradFill rotWithShape="1">
              <a:gsLst>
                <a:gs pos="0">
                  <a:srgbClr val="66FFCC"/>
                </a:gs>
                <a:gs pos="100000">
                  <a:srgbClr val="FFFFCC"/>
                </a:gs>
              </a:gsLst>
              <a:lin ang="5400000" scaled="1"/>
              <a:tileRect/>
            </a:gradFill>
            <a:ln w="12700" cap="flat" cmpd="sng">
              <a:solidFill>
                <a:schemeClr val="bg2"/>
              </a:solidFill>
              <a:prstDash val="solid"/>
              <a:miter/>
              <a:headEnd type="none" w="med" len="med"/>
              <a:tailEnd type="none" w="med" len="med"/>
            </a:ln>
          </p:spPr>
          <p:txBody>
            <a:bodyPr wrap="none" anchor="ctr"/>
            <a:lstStyle/>
            <a:p>
              <a:r>
                <a:rPr lang="zh-CN" altLang="en-US" dirty="0">
                  <a:solidFill>
                    <a:srgbClr val="0033CC"/>
                  </a:solidFill>
                  <a:latin typeface="Arial" panose="020B0604020202020204" pitchFamily="34" charset="0"/>
                  <a:ea typeface="黑体" panose="02010609060101010101" pitchFamily="2" charset="-122"/>
                </a:rPr>
                <a:t>支取                  </a:t>
              </a:r>
              <a:r>
                <a:rPr lang="en-US" altLang="zh-CN" b="1" dirty="0">
                  <a:solidFill>
                    <a:srgbClr val="0033CC"/>
                  </a:solidFill>
                  <a:latin typeface="Arial" panose="020B0604020202020204" pitchFamily="34" charset="0"/>
                  <a:ea typeface="黑体" panose="02010609060101010101" pitchFamily="2" charset="-122"/>
                </a:rPr>
                <a:t>200</a:t>
              </a:r>
            </a:p>
          </p:txBody>
        </p:sp>
      </p:grpSp>
      <p:sp>
        <p:nvSpPr>
          <p:cNvPr id="595996" name="Freeform 28"/>
          <p:cNvSpPr/>
          <p:nvPr/>
        </p:nvSpPr>
        <p:spPr bwMode="auto">
          <a:xfrm rot="6052539" flipV="1">
            <a:off x="5082381" y="3399631"/>
            <a:ext cx="1512888" cy="701675"/>
          </a:xfrm>
          <a:custGeom>
            <a:avLst/>
            <a:gdLst>
              <a:gd name="T0" fmla="*/ 1133 w 1134"/>
              <a:gd name="T1" fmla="*/ 54 h 260"/>
              <a:gd name="T2" fmla="*/ 950 w 1134"/>
              <a:gd name="T3" fmla="*/ 248 h 260"/>
              <a:gd name="T4" fmla="*/ 926 w 1134"/>
              <a:gd name="T5" fmla="*/ 183 h 260"/>
              <a:gd name="T6" fmla="*/ 902 w 1134"/>
              <a:gd name="T7" fmla="*/ 194 h 260"/>
              <a:gd name="T8" fmla="*/ 852 w 1134"/>
              <a:gd name="T9" fmla="*/ 213 h 260"/>
              <a:gd name="T10" fmla="*/ 800 w 1134"/>
              <a:gd name="T11" fmla="*/ 231 h 260"/>
              <a:gd name="T12" fmla="*/ 744 w 1134"/>
              <a:gd name="T13" fmla="*/ 242 h 260"/>
              <a:gd name="T14" fmla="*/ 715 w 1134"/>
              <a:gd name="T15" fmla="*/ 246 h 260"/>
              <a:gd name="T16" fmla="*/ 657 w 1134"/>
              <a:gd name="T17" fmla="*/ 255 h 260"/>
              <a:gd name="T18" fmla="*/ 598 w 1134"/>
              <a:gd name="T19" fmla="*/ 259 h 260"/>
              <a:gd name="T20" fmla="*/ 537 w 1134"/>
              <a:gd name="T21" fmla="*/ 259 h 260"/>
              <a:gd name="T22" fmla="*/ 474 w 1134"/>
              <a:gd name="T23" fmla="*/ 259 h 260"/>
              <a:gd name="T24" fmla="*/ 446 w 1134"/>
              <a:gd name="T25" fmla="*/ 255 h 260"/>
              <a:gd name="T26" fmla="*/ 383 w 1134"/>
              <a:gd name="T27" fmla="*/ 250 h 260"/>
              <a:gd name="T28" fmla="*/ 320 w 1134"/>
              <a:gd name="T29" fmla="*/ 239 h 260"/>
              <a:gd name="T30" fmla="*/ 259 w 1134"/>
              <a:gd name="T31" fmla="*/ 229 h 260"/>
              <a:gd name="T32" fmla="*/ 228 w 1134"/>
              <a:gd name="T33" fmla="*/ 222 h 260"/>
              <a:gd name="T34" fmla="*/ 167 w 1134"/>
              <a:gd name="T35" fmla="*/ 205 h 260"/>
              <a:gd name="T36" fmla="*/ 109 w 1134"/>
              <a:gd name="T37" fmla="*/ 185 h 260"/>
              <a:gd name="T38" fmla="*/ 54 w 1134"/>
              <a:gd name="T39" fmla="*/ 163 h 260"/>
              <a:gd name="T40" fmla="*/ 0 w 1134"/>
              <a:gd name="T41" fmla="*/ 137 h 260"/>
              <a:gd name="T42" fmla="*/ 33 w 1134"/>
              <a:gd name="T43" fmla="*/ 146 h 260"/>
              <a:gd name="T44" fmla="*/ 96 w 1134"/>
              <a:gd name="T45" fmla="*/ 161 h 260"/>
              <a:gd name="T46" fmla="*/ 161 w 1134"/>
              <a:gd name="T47" fmla="*/ 172 h 260"/>
              <a:gd name="T48" fmla="*/ 222 w 1134"/>
              <a:gd name="T49" fmla="*/ 183 h 260"/>
              <a:gd name="T50" fmla="*/ 285 w 1134"/>
              <a:gd name="T51" fmla="*/ 189 h 260"/>
              <a:gd name="T52" fmla="*/ 346 w 1134"/>
              <a:gd name="T53" fmla="*/ 194 h 260"/>
              <a:gd name="T54" fmla="*/ 402 w 1134"/>
              <a:gd name="T55" fmla="*/ 196 h 260"/>
              <a:gd name="T56" fmla="*/ 461 w 1134"/>
              <a:gd name="T57" fmla="*/ 196 h 260"/>
              <a:gd name="T58" fmla="*/ 489 w 1134"/>
              <a:gd name="T59" fmla="*/ 196 h 260"/>
              <a:gd name="T60" fmla="*/ 546 w 1134"/>
              <a:gd name="T61" fmla="*/ 192 h 260"/>
              <a:gd name="T62" fmla="*/ 598 w 1134"/>
              <a:gd name="T63" fmla="*/ 183 h 260"/>
              <a:gd name="T64" fmla="*/ 650 w 1134"/>
              <a:gd name="T65" fmla="*/ 172 h 260"/>
              <a:gd name="T66" fmla="*/ 700 w 1134"/>
              <a:gd name="T67" fmla="*/ 159 h 260"/>
              <a:gd name="T68" fmla="*/ 748 w 1134"/>
              <a:gd name="T69" fmla="*/ 141 h 260"/>
              <a:gd name="T70" fmla="*/ 794 w 1134"/>
              <a:gd name="T71" fmla="*/ 122 h 260"/>
              <a:gd name="T72" fmla="*/ 835 w 1134"/>
              <a:gd name="T73" fmla="*/ 98 h 260"/>
              <a:gd name="T74" fmla="*/ 876 w 1134"/>
              <a:gd name="T75" fmla="*/ 70 h 260"/>
              <a:gd name="T76" fmla="*/ 857 w 1134"/>
              <a:gd name="T77" fmla="*/ 0 h 260"/>
              <a:gd name="T78" fmla="*/ 1133 w 1134"/>
              <a:gd name="T79" fmla="*/ 54 h 2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134" h="260">
                <a:moveTo>
                  <a:pt x="1133" y="54"/>
                </a:moveTo>
                <a:lnTo>
                  <a:pt x="950" y="248"/>
                </a:lnTo>
                <a:lnTo>
                  <a:pt x="926" y="183"/>
                </a:lnTo>
                <a:lnTo>
                  <a:pt x="902" y="194"/>
                </a:lnTo>
                <a:lnTo>
                  <a:pt x="852" y="213"/>
                </a:lnTo>
                <a:lnTo>
                  <a:pt x="800" y="231"/>
                </a:lnTo>
                <a:lnTo>
                  <a:pt x="744" y="242"/>
                </a:lnTo>
                <a:lnTo>
                  <a:pt x="715" y="246"/>
                </a:lnTo>
                <a:lnTo>
                  <a:pt x="657" y="255"/>
                </a:lnTo>
                <a:lnTo>
                  <a:pt x="598" y="259"/>
                </a:lnTo>
                <a:lnTo>
                  <a:pt x="537" y="259"/>
                </a:lnTo>
                <a:lnTo>
                  <a:pt x="474" y="259"/>
                </a:lnTo>
                <a:lnTo>
                  <a:pt x="446" y="255"/>
                </a:lnTo>
                <a:lnTo>
                  <a:pt x="383" y="250"/>
                </a:lnTo>
                <a:lnTo>
                  <a:pt x="320" y="239"/>
                </a:lnTo>
                <a:lnTo>
                  <a:pt x="259" y="229"/>
                </a:lnTo>
                <a:lnTo>
                  <a:pt x="228" y="222"/>
                </a:lnTo>
                <a:lnTo>
                  <a:pt x="167" y="205"/>
                </a:lnTo>
                <a:lnTo>
                  <a:pt x="109" y="185"/>
                </a:lnTo>
                <a:lnTo>
                  <a:pt x="54" y="163"/>
                </a:lnTo>
                <a:lnTo>
                  <a:pt x="0" y="137"/>
                </a:lnTo>
                <a:lnTo>
                  <a:pt x="33" y="146"/>
                </a:lnTo>
                <a:lnTo>
                  <a:pt x="96" y="161"/>
                </a:lnTo>
                <a:lnTo>
                  <a:pt x="161" y="172"/>
                </a:lnTo>
                <a:lnTo>
                  <a:pt x="222" y="183"/>
                </a:lnTo>
                <a:lnTo>
                  <a:pt x="285" y="189"/>
                </a:lnTo>
                <a:lnTo>
                  <a:pt x="346" y="194"/>
                </a:lnTo>
                <a:lnTo>
                  <a:pt x="402" y="196"/>
                </a:lnTo>
                <a:lnTo>
                  <a:pt x="461" y="196"/>
                </a:lnTo>
                <a:lnTo>
                  <a:pt x="489" y="196"/>
                </a:lnTo>
                <a:lnTo>
                  <a:pt x="546" y="192"/>
                </a:lnTo>
                <a:lnTo>
                  <a:pt x="598" y="183"/>
                </a:lnTo>
                <a:lnTo>
                  <a:pt x="650" y="172"/>
                </a:lnTo>
                <a:lnTo>
                  <a:pt x="700" y="159"/>
                </a:lnTo>
                <a:lnTo>
                  <a:pt x="748" y="141"/>
                </a:lnTo>
                <a:lnTo>
                  <a:pt x="794" y="122"/>
                </a:lnTo>
                <a:lnTo>
                  <a:pt x="835" y="98"/>
                </a:lnTo>
                <a:lnTo>
                  <a:pt x="876" y="70"/>
                </a:lnTo>
                <a:lnTo>
                  <a:pt x="857" y="0"/>
                </a:lnTo>
                <a:lnTo>
                  <a:pt x="1133" y="54"/>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endParaRPr>
          </a:p>
        </p:txBody>
      </p:sp>
      <p:sp>
        <p:nvSpPr>
          <p:cNvPr id="595997" name="Text Box 29"/>
          <p:cNvSpPr txBox="1">
            <a:spLocks noChangeArrowheads="1"/>
          </p:cNvSpPr>
          <p:nvPr/>
        </p:nvSpPr>
        <p:spPr bwMode="auto">
          <a:xfrm>
            <a:off x="323850" y="2230438"/>
            <a:ext cx="1584325" cy="406400"/>
          </a:xfrm>
          <a:prstGeom prst="rect">
            <a:avLst/>
          </a:prstGeom>
          <a:gradFill rotWithShape="1">
            <a:gsLst>
              <a:gs pos="0">
                <a:srgbClr val="FFCC00"/>
              </a:gs>
              <a:gs pos="100000">
                <a:srgbClr val="FFFFFF"/>
              </a:gs>
            </a:gsLst>
            <a:lin ang="5400000" scaled="1"/>
          </a:gradFill>
          <a:ln w="9525" algn="ctr">
            <a:solidFill>
              <a:schemeClr val="tx2"/>
            </a:solidFill>
            <a:miter lim="800000"/>
          </a:ln>
          <a:effectLst>
            <a:outerShdw dist="53882" dir="2700000" algn="ctr" rotWithShape="0">
              <a:schemeClr val="bg2">
                <a:alpha val="50000"/>
              </a:schemeClr>
            </a:outerShdw>
          </a:effectLst>
        </p:spPr>
        <p:txBody>
          <a:bodyPr anchorCtr="1">
            <a:spAutoFit/>
          </a:bodyPr>
          <a:lstStyle/>
          <a:p>
            <a:pPr marR="0" defTabSz="914400" eaLnBrk="1" hangingPunct="1">
              <a:buClrTx/>
              <a:buSzTx/>
              <a:buFontTx/>
              <a:defRPr/>
            </a:pPr>
            <a:r>
              <a:rPr kumimoji="0" lang="zh-CN" altLang="en-US" sz="2000" kern="1200" cap="none" spc="0" normalizeH="0" baseline="0" noProof="0">
                <a:solidFill>
                  <a:srgbClr val="000000"/>
                </a:solidFill>
                <a:latin typeface="Arial" panose="020B0604020202020204" pitchFamily="34" charset="0"/>
                <a:ea typeface="黑体" panose="02010609060101010101" pitchFamily="2" charset="-122"/>
                <a:cs typeface="+mn-cs"/>
              </a:rPr>
              <a:t>插入记录行</a:t>
            </a:r>
          </a:p>
        </p:txBody>
      </p:sp>
      <p:sp>
        <p:nvSpPr>
          <p:cNvPr id="595998" name="Text Box 30"/>
          <p:cNvSpPr txBox="1">
            <a:spLocks noChangeArrowheads="1"/>
          </p:cNvSpPr>
          <p:nvPr/>
        </p:nvSpPr>
        <p:spPr bwMode="auto">
          <a:xfrm>
            <a:off x="6518275" y="3573463"/>
            <a:ext cx="2087563" cy="925513"/>
          </a:xfrm>
          <a:prstGeom prst="rect">
            <a:avLst/>
          </a:prstGeom>
          <a:gradFill rotWithShape="1">
            <a:gsLst>
              <a:gs pos="0">
                <a:srgbClr val="FFCC00"/>
              </a:gs>
              <a:gs pos="100000">
                <a:srgbClr val="FFFFFF"/>
              </a:gs>
            </a:gsLst>
            <a:lin ang="5400000" scaled="1"/>
          </a:gradFill>
          <a:ln w="9525" algn="ctr">
            <a:solidFill>
              <a:schemeClr val="tx2"/>
            </a:solidFill>
            <a:miter lim="800000"/>
          </a:ln>
          <a:effectLst>
            <a:outerShdw dist="53882" dir="2700000" algn="ctr" rotWithShape="0">
              <a:schemeClr val="bg2">
                <a:alpha val="50000"/>
              </a:schemeClr>
            </a:outerShdw>
          </a:effectLst>
        </p:spPr>
        <p:txBody>
          <a:bodyPr anchorCtr="1">
            <a:spAutoFit/>
          </a:bodyPr>
          <a:lstStyle/>
          <a:p>
            <a:pPr marR="0" algn="ctr" defTabSz="914400" eaLnBrk="1" hangingPunct="1">
              <a:buClrTx/>
              <a:buSzTx/>
              <a:buFontTx/>
              <a:defRPr/>
            </a:pPr>
            <a:r>
              <a:rPr kumimoji="0" lang="zh-CN" altLang="en-US" kern="1200" cap="none" spc="0" normalizeH="0" baseline="0" noProof="0">
                <a:solidFill>
                  <a:srgbClr val="000000"/>
                </a:solidFill>
                <a:latin typeface="Arial" panose="020B0604020202020204" pitchFamily="34" charset="0"/>
                <a:ea typeface="黑体" panose="02010609060101010101" pitchFamily="2" charset="-122"/>
                <a:cs typeface="+mn-cs"/>
              </a:rPr>
              <a:t>触发</a:t>
            </a:r>
            <a:r>
              <a:rPr kumimoji="0" lang="en-US" altLang="zh-CN" kern="1200" cap="none" spc="0" normalizeH="0" baseline="0" noProof="0">
                <a:solidFill>
                  <a:srgbClr val="000000"/>
                </a:solidFill>
                <a:latin typeface="Arial" panose="020B0604020202020204" pitchFamily="34" charset="0"/>
                <a:ea typeface="黑体" panose="02010609060101010101" pitchFamily="2" charset="-122"/>
                <a:cs typeface="+mn-cs"/>
              </a:rPr>
              <a:t>insert</a:t>
            </a:r>
            <a:r>
              <a:rPr kumimoji="0" lang="zh-CN" altLang="en-US" kern="1200" cap="none" spc="0" normalizeH="0" baseline="0" noProof="0">
                <a:solidFill>
                  <a:srgbClr val="000000"/>
                </a:solidFill>
                <a:latin typeface="Arial" panose="020B0604020202020204" pitchFamily="34" charset="0"/>
                <a:ea typeface="黑体" panose="02010609060101010101" pitchFamily="2" charset="-122"/>
                <a:cs typeface="+mn-cs"/>
              </a:rPr>
              <a:t>触发器。向</a:t>
            </a:r>
            <a:r>
              <a:rPr kumimoji="0" lang="en-US" altLang="zh-CN" kern="1200" cap="none" spc="0" normalizeH="0" baseline="0" noProof="0">
                <a:solidFill>
                  <a:srgbClr val="000000"/>
                </a:solidFill>
                <a:latin typeface="Arial" panose="020B0604020202020204" pitchFamily="34" charset="0"/>
                <a:ea typeface="黑体" panose="02010609060101010101" pitchFamily="2" charset="-122"/>
                <a:cs typeface="+mn-cs"/>
              </a:rPr>
              <a:t>inserted</a:t>
            </a:r>
            <a:r>
              <a:rPr kumimoji="0" lang="zh-CN" altLang="en-US" kern="1200" cap="none" spc="0" normalizeH="0" baseline="0" noProof="0">
                <a:solidFill>
                  <a:srgbClr val="000000"/>
                </a:solidFill>
                <a:latin typeface="Arial" panose="020B0604020202020204" pitchFamily="34" charset="0"/>
                <a:ea typeface="黑体" panose="02010609060101010101" pitchFamily="2" charset="-122"/>
                <a:cs typeface="+mn-cs"/>
              </a:rPr>
              <a:t>表中插入新行的副本</a:t>
            </a:r>
          </a:p>
        </p:txBody>
      </p:sp>
      <p:sp>
        <p:nvSpPr>
          <p:cNvPr id="595999" name="Text Box 31"/>
          <p:cNvSpPr txBox="1">
            <a:spLocks noChangeArrowheads="1"/>
          </p:cNvSpPr>
          <p:nvPr/>
        </p:nvSpPr>
        <p:spPr bwMode="auto">
          <a:xfrm>
            <a:off x="3348038" y="5662613"/>
            <a:ext cx="4392613" cy="650875"/>
          </a:xfrm>
          <a:prstGeom prst="rect">
            <a:avLst/>
          </a:prstGeom>
          <a:gradFill rotWithShape="1">
            <a:gsLst>
              <a:gs pos="0">
                <a:srgbClr val="FFCC00"/>
              </a:gs>
              <a:gs pos="100000">
                <a:srgbClr val="FFFFFF"/>
              </a:gs>
            </a:gsLst>
            <a:lin ang="5400000" scaled="1"/>
          </a:gradFill>
          <a:ln w="9525" algn="ctr">
            <a:solidFill>
              <a:schemeClr val="tx2"/>
            </a:solidFill>
            <a:miter lim="800000"/>
          </a:ln>
          <a:effectLst>
            <a:outerShdw dist="53882" dir="2700000" algn="ctr" rotWithShape="0">
              <a:schemeClr val="bg2">
                <a:alpha val="50000"/>
              </a:schemeClr>
            </a:outerShdw>
          </a:effectLst>
        </p:spPr>
        <p:txBody>
          <a:bodyPr anchorCtr="1">
            <a:spAutoFit/>
          </a:bodyPr>
          <a:lstStyle/>
          <a:p>
            <a:pPr marR="0" algn="ctr" defTabSz="914400" eaLnBrk="1" hangingPunct="1">
              <a:buClrTx/>
              <a:buSzTx/>
              <a:buFontTx/>
              <a:defRPr/>
            </a:pPr>
            <a:r>
              <a:rPr kumimoji="0" lang="zh-CN" altLang="en-US" kern="1200" cap="none" spc="0" normalizeH="0" baseline="0" noProof="0">
                <a:solidFill>
                  <a:srgbClr val="000000"/>
                </a:solidFill>
                <a:latin typeface="Arial" panose="020B0604020202020204" pitchFamily="34" charset="0"/>
                <a:ea typeface="黑体" panose="02010609060101010101" pitchFamily="2" charset="-122"/>
                <a:cs typeface="+mn-cs"/>
              </a:rPr>
              <a:t>触发器检查</a:t>
            </a:r>
            <a:r>
              <a:rPr kumimoji="0" lang="en-US" altLang="zh-CN" kern="1200" cap="none" spc="0" normalizeH="0" baseline="0" noProof="0">
                <a:solidFill>
                  <a:srgbClr val="000000"/>
                </a:solidFill>
                <a:latin typeface="Arial" panose="020B0604020202020204" pitchFamily="34" charset="0"/>
                <a:ea typeface="黑体" panose="02010609060101010101" pitchFamily="2" charset="-122"/>
                <a:cs typeface="+mn-cs"/>
              </a:rPr>
              <a:t>inserted</a:t>
            </a:r>
            <a:r>
              <a:rPr kumimoji="0" lang="zh-CN" altLang="en-US" kern="1200" cap="none" spc="0" normalizeH="0" baseline="0" noProof="0">
                <a:solidFill>
                  <a:srgbClr val="000000"/>
                </a:solidFill>
                <a:latin typeface="Arial" panose="020B0604020202020204" pitchFamily="34" charset="0"/>
                <a:ea typeface="黑体" panose="02010609060101010101" pitchFamily="2" charset="-122"/>
                <a:cs typeface="+mn-cs"/>
              </a:rPr>
              <a:t>表中插入的新行数据，确定是否需要回滚或执行其他操作</a:t>
            </a:r>
          </a:p>
        </p:txBody>
      </p:sp>
      <p:sp>
        <p:nvSpPr>
          <p:cNvPr id="30732" name="Text Box 32"/>
          <p:cNvSpPr txBox="1"/>
          <p:nvPr/>
        </p:nvSpPr>
        <p:spPr>
          <a:xfrm>
            <a:off x="396875" y="1196975"/>
            <a:ext cx="6913563" cy="668338"/>
          </a:xfrm>
          <a:prstGeom prst="rect">
            <a:avLst/>
          </a:prstGeom>
          <a:noFill/>
          <a:ln w="9525">
            <a:noFill/>
          </a:ln>
        </p:spPr>
        <p:txBody>
          <a:bodyPr>
            <a:spAutoFit/>
          </a:bodyPr>
          <a:lstStyle/>
          <a:p>
            <a:pPr marL="363855" indent="-363855" algn="just" fontAlgn="b">
              <a:lnSpc>
                <a:spcPct val="135000"/>
              </a:lnSpc>
              <a:spcBef>
                <a:spcPct val="20000"/>
              </a:spcBef>
              <a:buClr>
                <a:srgbClr val="6600CC"/>
              </a:buClr>
              <a:buFont typeface="Wingdings" panose="05000000000000000000" pitchFamily="2" charset="2"/>
              <a:buChar char="q"/>
            </a:pPr>
            <a:r>
              <a:rPr lang="en-GB" altLang="zh-CN" sz="2800" dirty="0">
                <a:solidFill>
                  <a:srgbClr val="000000"/>
                </a:solidFill>
                <a:latin typeface="Arial Narrow" panose="020B0606020202030204" pitchFamily="34" charset="0"/>
                <a:ea typeface="黑体" panose="02010609060101010101" pitchFamily="2" charset="-122"/>
              </a:rPr>
              <a:t>INSERT</a:t>
            </a:r>
            <a:r>
              <a:rPr lang="zh-CN" altLang="en-GB" sz="2800" dirty="0">
                <a:solidFill>
                  <a:srgbClr val="000000"/>
                </a:solidFill>
                <a:latin typeface="Arial Narrow" panose="020B0606020202030204" pitchFamily="34" charset="0"/>
                <a:ea typeface="黑体" panose="02010609060101010101" pitchFamily="2" charset="-122"/>
              </a:rPr>
              <a:t>触发器的工作原理：</a:t>
            </a:r>
          </a:p>
        </p:txBody>
      </p:sp>
      <p:sp>
        <p:nvSpPr>
          <p:cNvPr id="596001" name="Line 33"/>
          <p:cNvSpPr/>
          <p:nvPr/>
        </p:nvSpPr>
        <p:spPr>
          <a:xfrm>
            <a:off x="4213225" y="5157788"/>
            <a:ext cx="1008063" cy="504825"/>
          </a:xfrm>
          <a:prstGeom prst="line">
            <a:avLst/>
          </a:prstGeom>
          <a:ln w="25400" cap="flat" cmpd="sng">
            <a:solidFill>
              <a:schemeClr val="tx1"/>
            </a:solidFill>
            <a:prstDash val="solid"/>
            <a:headEnd type="none" w="med" len="med"/>
            <a:tailEnd type="triangl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5997"/>
                                        </p:tgtEl>
                                        <p:attrNameLst>
                                          <p:attrName>style.visibility</p:attrName>
                                        </p:attrNameLst>
                                      </p:cBhvr>
                                      <p:to>
                                        <p:strVal val="visible"/>
                                      </p:to>
                                    </p:set>
                                    <p:anim calcmode="lin" valueType="num">
                                      <p:cBhvr additive="base">
                                        <p:cTn id="7" dur="500" fill="hold"/>
                                        <p:tgtEl>
                                          <p:spTgt spid="595997"/>
                                        </p:tgtEl>
                                        <p:attrNameLst>
                                          <p:attrName>ppt_x</p:attrName>
                                        </p:attrNameLst>
                                      </p:cBhvr>
                                      <p:tavLst>
                                        <p:tav tm="0">
                                          <p:val>
                                            <p:strVal val="0-#ppt_w/2"/>
                                          </p:val>
                                        </p:tav>
                                        <p:tav tm="100000">
                                          <p:val>
                                            <p:strVal val="#ppt_x"/>
                                          </p:val>
                                        </p:tav>
                                      </p:tavLst>
                                    </p:anim>
                                    <p:anim calcmode="lin" valueType="num">
                                      <p:cBhvr additive="base">
                                        <p:cTn id="8" dur="500" fill="hold"/>
                                        <p:tgtEl>
                                          <p:spTgt spid="5959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4"/>
                                        </p:tgtEl>
                                        <p:attrNameLst>
                                          <p:attrName>style.visibility</p:attrName>
                                        </p:attrNameLst>
                                      </p:cBhvr>
                                      <p:to>
                                        <p:strVal val="visible"/>
                                      </p:to>
                                    </p:set>
                                  </p:childTnLst>
                                </p:cTn>
                              </p:par>
                            </p:childTnLst>
                          </p:cTn>
                        </p:par>
                        <p:par>
                          <p:cTn id="13" fill="hold">
                            <p:stCondLst>
                              <p:cond delay="500"/>
                            </p:stCondLst>
                            <p:childTnLst>
                              <p:par>
                                <p:cTn id="14" presetID="12" presetClass="entr" presetSubtype="1" fill="hold" grpId="0" nodeType="afterEffect">
                                  <p:stCondLst>
                                    <p:cond delay="0"/>
                                  </p:stCondLst>
                                  <p:childTnLst>
                                    <p:set>
                                      <p:cBhvr>
                                        <p:cTn id="15" dur="1" fill="hold">
                                          <p:stCondLst>
                                            <p:cond delay="0"/>
                                          </p:stCondLst>
                                        </p:cTn>
                                        <p:tgtEl>
                                          <p:spTgt spid="595980"/>
                                        </p:tgtEl>
                                        <p:attrNameLst>
                                          <p:attrName>style.visibility</p:attrName>
                                        </p:attrNameLst>
                                      </p:cBhvr>
                                      <p:to>
                                        <p:strVal val="visible"/>
                                      </p:to>
                                    </p:set>
                                    <p:animEffect transition="in" filter="slide(fromTop)">
                                      <p:cBhvr>
                                        <p:cTn id="16" dur="1000"/>
                                        <p:tgtEl>
                                          <p:spTgt spid="595980"/>
                                        </p:tgtEl>
                                      </p:cBhvr>
                                    </p:animEffect>
                                  </p:childTnLst>
                                </p:cTn>
                              </p:par>
                            </p:childTnLst>
                          </p:cTn>
                        </p:par>
                        <p:par>
                          <p:cTn id="17" fill="hold">
                            <p:stCondLst>
                              <p:cond delay="1500"/>
                            </p:stCondLst>
                            <p:childTnLst>
                              <p:par>
                                <p:cTn id="18" presetID="9"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par>
                          <p:cTn id="21" fill="hold">
                            <p:stCondLst>
                              <p:cond delay="2000"/>
                            </p:stCondLst>
                            <p:childTnLst>
                              <p:par>
                                <p:cTn id="22" presetID="12" presetClass="entr" presetSubtype="1" fill="hold" grpId="0" nodeType="afterEffect">
                                  <p:stCondLst>
                                    <p:cond delay="1000"/>
                                  </p:stCondLst>
                                  <p:childTnLst>
                                    <p:set>
                                      <p:cBhvr>
                                        <p:cTn id="23" dur="1" fill="hold">
                                          <p:stCondLst>
                                            <p:cond delay="0"/>
                                          </p:stCondLst>
                                        </p:cTn>
                                        <p:tgtEl>
                                          <p:spTgt spid="595996"/>
                                        </p:tgtEl>
                                        <p:attrNameLst>
                                          <p:attrName>style.visibility</p:attrName>
                                        </p:attrNameLst>
                                      </p:cBhvr>
                                      <p:to>
                                        <p:strVal val="visible"/>
                                      </p:to>
                                    </p:set>
                                    <p:animEffect transition="in" filter="slide(fromTop)">
                                      <p:cBhvr>
                                        <p:cTn id="24" dur="1000"/>
                                        <p:tgtEl>
                                          <p:spTgt spid="595996"/>
                                        </p:tgtEl>
                                      </p:cBhvr>
                                    </p:animEffect>
                                  </p:childTnLst>
                                </p:cTn>
                              </p:par>
                            </p:childTnLst>
                          </p:cTn>
                        </p:par>
                        <p:par>
                          <p:cTn id="25" fill="hold">
                            <p:stCondLst>
                              <p:cond delay="4000"/>
                            </p:stCondLst>
                            <p:childTnLst>
                              <p:par>
                                <p:cTn id="26" presetID="2" presetClass="entr" presetSubtype="8" fill="hold" grpId="0" nodeType="afterEffect">
                                  <p:stCondLst>
                                    <p:cond delay="0"/>
                                  </p:stCondLst>
                                  <p:childTnLst>
                                    <p:set>
                                      <p:cBhvr>
                                        <p:cTn id="27" dur="1" fill="hold">
                                          <p:stCondLst>
                                            <p:cond delay="0"/>
                                          </p:stCondLst>
                                        </p:cTn>
                                        <p:tgtEl>
                                          <p:spTgt spid="595998"/>
                                        </p:tgtEl>
                                        <p:attrNameLst>
                                          <p:attrName>style.visibility</p:attrName>
                                        </p:attrNameLst>
                                      </p:cBhvr>
                                      <p:to>
                                        <p:strVal val="visible"/>
                                      </p:to>
                                    </p:set>
                                    <p:anim calcmode="lin" valueType="num">
                                      <p:cBhvr additive="base">
                                        <p:cTn id="28" dur="500" fill="hold"/>
                                        <p:tgtEl>
                                          <p:spTgt spid="595998"/>
                                        </p:tgtEl>
                                        <p:attrNameLst>
                                          <p:attrName>ppt_x</p:attrName>
                                        </p:attrNameLst>
                                      </p:cBhvr>
                                      <p:tavLst>
                                        <p:tav tm="0">
                                          <p:val>
                                            <p:strVal val="0-#ppt_w/2"/>
                                          </p:val>
                                        </p:tav>
                                        <p:tav tm="100000">
                                          <p:val>
                                            <p:strVal val="#ppt_x"/>
                                          </p:val>
                                        </p:tav>
                                      </p:tavLst>
                                    </p:anim>
                                    <p:anim calcmode="lin" valueType="num">
                                      <p:cBhvr additive="base">
                                        <p:cTn id="29" dur="500" fill="hold"/>
                                        <p:tgtEl>
                                          <p:spTgt spid="595998"/>
                                        </p:tgtEl>
                                        <p:attrNameLst>
                                          <p:attrName>ppt_y</p:attrName>
                                        </p:attrNameLst>
                                      </p:cBhvr>
                                      <p:tavLst>
                                        <p:tav tm="0">
                                          <p:val>
                                            <p:strVal val="#ppt_y"/>
                                          </p:val>
                                        </p:tav>
                                        <p:tav tm="100000">
                                          <p:val>
                                            <p:strVal val="#ppt_y"/>
                                          </p:val>
                                        </p:tav>
                                      </p:tavLst>
                                    </p:anim>
                                  </p:childTnLst>
                                </p:cTn>
                              </p:par>
                            </p:childTnLst>
                          </p:cTn>
                        </p:par>
                        <p:par>
                          <p:cTn id="30" fill="hold">
                            <p:stCondLst>
                              <p:cond delay="4500"/>
                            </p:stCondLst>
                            <p:childTnLst>
                              <p:par>
                                <p:cTn id="31" presetID="9" presetClass="entr" presetSubtype="0"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dissolv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96001"/>
                                        </p:tgtEl>
                                        <p:attrNameLst>
                                          <p:attrName>style.visibility</p:attrName>
                                        </p:attrNameLst>
                                      </p:cBhvr>
                                      <p:to>
                                        <p:strVal val="visible"/>
                                      </p:to>
                                    </p:set>
                                    <p:animEffect transition="in" filter="blinds(horizontal)">
                                      <p:cBhvr>
                                        <p:cTn id="38" dur="500"/>
                                        <p:tgtEl>
                                          <p:spTgt spid="596001"/>
                                        </p:tgtEl>
                                      </p:cBhvr>
                                    </p:animEffect>
                                  </p:childTnLst>
                                </p:cTn>
                              </p:par>
                            </p:childTnLst>
                          </p:cTn>
                        </p:par>
                        <p:par>
                          <p:cTn id="39" fill="hold">
                            <p:stCondLst>
                              <p:cond delay="500"/>
                            </p:stCondLst>
                            <p:childTnLst>
                              <p:par>
                                <p:cTn id="40" presetID="2" presetClass="entr" presetSubtype="8" fill="hold" grpId="0" nodeType="afterEffect">
                                  <p:stCondLst>
                                    <p:cond delay="0"/>
                                  </p:stCondLst>
                                  <p:childTnLst>
                                    <p:set>
                                      <p:cBhvr>
                                        <p:cTn id="41" dur="1" fill="hold">
                                          <p:stCondLst>
                                            <p:cond delay="0"/>
                                          </p:stCondLst>
                                        </p:cTn>
                                        <p:tgtEl>
                                          <p:spTgt spid="595999"/>
                                        </p:tgtEl>
                                        <p:attrNameLst>
                                          <p:attrName>style.visibility</p:attrName>
                                        </p:attrNameLst>
                                      </p:cBhvr>
                                      <p:to>
                                        <p:strVal val="visible"/>
                                      </p:to>
                                    </p:set>
                                    <p:anim calcmode="lin" valueType="num">
                                      <p:cBhvr additive="base">
                                        <p:cTn id="42" dur="500" fill="hold"/>
                                        <p:tgtEl>
                                          <p:spTgt spid="595999"/>
                                        </p:tgtEl>
                                        <p:attrNameLst>
                                          <p:attrName>ppt_x</p:attrName>
                                        </p:attrNameLst>
                                      </p:cBhvr>
                                      <p:tavLst>
                                        <p:tav tm="0">
                                          <p:val>
                                            <p:strVal val="0-#ppt_w/2"/>
                                          </p:val>
                                        </p:tav>
                                        <p:tav tm="100000">
                                          <p:val>
                                            <p:strVal val="#ppt_x"/>
                                          </p:val>
                                        </p:tav>
                                      </p:tavLst>
                                    </p:anim>
                                    <p:anim calcmode="lin" valueType="num">
                                      <p:cBhvr additive="base">
                                        <p:cTn id="43" dur="500" fill="hold"/>
                                        <p:tgtEl>
                                          <p:spTgt spid="5959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80" grpId="0" animBg="1"/>
      <p:bldP spid="595996" grpId="0" animBg="1"/>
      <p:bldP spid="595997" grpId="0" animBg="1"/>
      <p:bldP spid="595998" grpId="0" animBg="1"/>
      <p:bldP spid="59599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idx="4294967295"/>
          </p:nvPr>
        </p:nvSpPr>
        <p:spPr>
          <a:xfrm>
            <a:off x="395288" y="33337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5.7 </a:t>
            </a:r>
            <a:r>
              <a:rPr kumimoji="0" lang="zh-CN" altLang="en-US" sz="3200" b="1" i="0" u="none" strike="noStrike" kern="0" cap="none" spc="0" normalizeH="0" baseline="0" noProof="0">
                <a:ln>
                  <a:noFill/>
                </a:ln>
                <a:solidFill>
                  <a:srgbClr val="6600CC"/>
                </a:solidFill>
                <a:effectLst/>
                <a:uLnTx/>
                <a:uFillTx/>
                <a:latin typeface="+mj-lt"/>
                <a:ea typeface="宋体" panose="02010600030101010101" pitchFamily="2" charset="-122"/>
                <a:cs typeface="+mj-cs"/>
              </a:rPr>
              <a:t>定义触发器</a:t>
            </a:r>
          </a:p>
        </p:txBody>
      </p:sp>
      <p:sp>
        <p:nvSpPr>
          <p:cNvPr id="31747" name="Text Box 6"/>
          <p:cNvSpPr txBox="1"/>
          <p:nvPr/>
        </p:nvSpPr>
        <p:spPr>
          <a:xfrm>
            <a:off x="323850" y="1125538"/>
            <a:ext cx="6913563" cy="568325"/>
          </a:xfrm>
          <a:prstGeom prst="rect">
            <a:avLst/>
          </a:prstGeom>
          <a:noFill/>
          <a:ln w="9525">
            <a:noFill/>
          </a:ln>
        </p:spPr>
        <p:txBody>
          <a:bodyPr>
            <a:spAutoFit/>
          </a:bodyPr>
          <a:lstStyle/>
          <a:p>
            <a:pPr marL="363855" indent="-363855" algn="just" fontAlgn="b">
              <a:lnSpc>
                <a:spcPct val="135000"/>
              </a:lnSpc>
              <a:spcBef>
                <a:spcPct val="20000"/>
              </a:spcBef>
              <a:buClr>
                <a:srgbClr val="6600CC"/>
              </a:buClr>
              <a:buFont typeface="Wingdings" panose="05000000000000000000" pitchFamily="2" charset="2"/>
              <a:buChar char="q"/>
            </a:pPr>
            <a:r>
              <a:rPr lang="zh-CN" altLang="en-GB" sz="2800" dirty="0">
                <a:solidFill>
                  <a:srgbClr val="000000"/>
                </a:solidFill>
                <a:latin typeface="Arial Narrow" panose="020B0606020202030204" pitchFamily="34" charset="0"/>
                <a:ea typeface="黑体" panose="02010609060101010101" pitchFamily="2" charset="-122"/>
              </a:rPr>
              <a:t>创建触发器</a:t>
            </a:r>
            <a:r>
              <a:rPr lang="zh-CN" altLang="en-US" sz="2800" dirty="0">
                <a:solidFill>
                  <a:srgbClr val="000000"/>
                </a:solidFill>
                <a:latin typeface="Arial Narrow" panose="020B0606020202030204" pitchFamily="34" charset="0"/>
                <a:ea typeface="黑体" panose="02010609060101010101" pitchFamily="2" charset="-122"/>
              </a:rPr>
              <a:t>示例</a:t>
            </a:r>
            <a:endParaRPr lang="en-GB" altLang="zh-CN" sz="2800" dirty="0">
              <a:solidFill>
                <a:srgbClr val="000000"/>
              </a:solidFill>
              <a:latin typeface="Arial Narrow" panose="020B0606020202030204" pitchFamily="34" charset="0"/>
              <a:ea typeface="黑体" panose="02010609060101010101" pitchFamily="2" charset="-122"/>
            </a:endParaRPr>
          </a:p>
        </p:txBody>
      </p:sp>
      <p:pic>
        <p:nvPicPr>
          <p:cNvPr id="75779" name="Picture 3"/>
          <p:cNvPicPr>
            <a:picLocks noChangeAspect="1" noChangeArrowheads="1"/>
          </p:cNvPicPr>
          <p:nvPr/>
        </p:nvPicPr>
        <p:blipFill>
          <a:blip r:embed="rId2"/>
          <a:srcRect/>
          <a:stretch>
            <a:fillRect/>
          </a:stretch>
        </p:blipFill>
        <p:spPr bwMode="gray">
          <a:xfrm>
            <a:off x="1214438" y="5786438"/>
            <a:ext cx="6572250" cy="571500"/>
          </a:xfrm>
          <a:prstGeom prst="rect">
            <a:avLst/>
          </a:prstGeom>
          <a:noFill/>
          <a:ln w="9525" cap="flat" cmpd="sng" algn="ctr">
            <a:noFill/>
            <a:prstDash val="solid"/>
            <a:miter lim="800000"/>
            <a:headEnd/>
            <a:tailEnd/>
          </a:ln>
          <a:effectLst>
            <a:prstShdw prst="shdw17" dist="17961" dir="2700000">
              <a:schemeClr val="accent1">
                <a:gamma/>
                <a:shade val="60000"/>
                <a:invGamma/>
                <a:alpha val="50000"/>
              </a:schemeClr>
            </a:prstShdw>
          </a:effectLst>
        </p:spPr>
      </p:pic>
      <p:pic>
        <p:nvPicPr>
          <p:cNvPr id="77826" name="Picture 2"/>
          <p:cNvPicPr>
            <a:picLocks noChangeAspect="1" noChangeArrowheads="1"/>
          </p:cNvPicPr>
          <p:nvPr/>
        </p:nvPicPr>
        <p:blipFill>
          <a:blip r:embed="rId3"/>
          <a:srcRect/>
          <a:stretch>
            <a:fillRect/>
          </a:stretch>
        </p:blipFill>
        <p:spPr bwMode="gray">
          <a:xfrm>
            <a:off x="642938" y="1857375"/>
            <a:ext cx="8215313" cy="3786188"/>
          </a:xfrm>
          <a:prstGeom prst="rect">
            <a:avLst/>
          </a:prstGeom>
          <a:noFill/>
          <a:ln w="9525" cap="flat" cmpd="sng" algn="ctr">
            <a:noFill/>
            <a:prstDash val="solid"/>
            <a:miter lim="800000"/>
            <a:headEnd/>
            <a:tailEnd/>
          </a:ln>
          <a:effectLst>
            <a:prstShdw prst="shdw17" dist="17961" dir="2700000">
              <a:schemeClr val="accent1">
                <a:gamma/>
                <a:shade val="60000"/>
                <a:invGamma/>
                <a:alpha val="50000"/>
              </a:schemeClr>
            </a:prstShdw>
          </a:effec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395288" y="72072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回顾</a:t>
            </a:r>
            <a:r>
              <a:rPr kumimoji="0" lang="en-US" altLang="zh-CN"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a:t>
            </a:r>
            <a:r>
              <a:rPr kumimoji="0" lang="zh-CN" altLang="en-US" sz="3200" b="1" i="0" u="none" strike="noStrike" kern="0" cap="none" spc="0" normalizeH="0" baseline="0" noProof="0">
                <a:ln>
                  <a:noFill/>
                </a:ln>
                <a:solidFill>
                  <a:srgbClr val="6600CC"/>
                </a:solidFill>
                <a:effectLst/>
                <a:uLnTx/>
                <a:uFillTx/>
                <a:latin typeface="+mj-lt"/>
                <a:ea typeface="宋体" panose="02010600030101010101" pitchFamily="2" charset="-122"/>
                <a:cs typeface="+mj-cs"/>
              </a:rPr>
              <a:t>实体完整性</a:t>
            </a:r>
          </a:p>
        </p:txBody>
      </p:sp>
      <p:sp>
        <p:nvSpPr>
          <p:cNvPr id="5123" name="Rectangle 3"/>
          <p:cNvSpPr/>
          <p:nvPr/>
        </p:nvSpPr>
        <p:spPr>
          <a:xfrm>
            <a:off x="395288" y="1628775"/>
            <a:ext cx="8229600" cy="4495800"/>
          </a:xfrm>
          <a:prstGeom prst="rect">
            <a:avLst/>
          </a:prstGeom>
          <a:noFill/>
          <a:ln w="9525">
            <a:noFill/>
          </a:ln>
        </p:spPr>
        <p:txBody>
          <a:bodyPr/>
          <a:lstStyle/>
          <a:p>
            <a:pPr marL="342900" indent="-342900">
              <a:lnSpc>
                <a:spcPct val="140000"/>
              </a:lnSpc>
              <a:spcBef>
                <a:spcPct val="20000"/>
              </a:spcBef>
              <a:buClr>
                <a:schemeClr val="tx1"/>
              </a:buClr>
              <a:buFont typeface="Wingdings" panose="05000000000000000000" pitchFamily="2" charset="2"/>
              <a:buChar char="v"/>
            </a:pPr>
            <a:r>
              <a:rPr lang="zh-CN" altLang="en-US" sz="2800" b="1" dirty="0">
                <a:latin typeface="Verdana" panose="020B0604030504040204" pitchFamily="34" charset="0"/>
              </a:rPr>
              <a:t>关系模型的实体完整性</a:t>
            </a:r>
          </a:p>
          <a:p>
            <a:pPr marL="742950" lvl="1" indent="-285750">
              <a:lnSpc>
                <a:spcPct val="140000"/>
              </a:lnSpc>
              <a:spcBef>
                <a:spcPct val="20000"/>
              </a:spcBef>
              <a:buClr>
                <a:schemeClr val="tx2"/>
              </a:buClr>
              <a:buFont typeface="Wingdings" panose="05000000000000000000" pitchFamily="2" charset="2"/>
              <a:buChar char="§"/>
            </a:pPr>
            <a:r>
              <a:rPr lang="en-US" altLang="zh-CN" sz="2600" b="1" dirty="0">
                <a:solidFill>
                  <a:srgbClr val="6600CC"/>
                </a:solidFill>
                <a:latin typeface="Times New Roman" panose="02020603050405020304" pitchFamily="18" charset="0"/>
              </a:rPr>
              <a:t>CREATE  TABLE</a:t>
            </a:r>
            <a:r>
              <a:rPr lang="zh-CN" altLang="en-US" sz="2600" b="1" dirty="0">
                <a:solidFill>
                  <a:srgbClr val="6600CC"/>
                </a:solidFill>
                <a:latin typeface="Times New Roman" panose="02020603050405020304" pitchFamily="18" charset="0"/>
              </a:rPr>
              <a:t>中用 </a:t>
            </a:r>
            <a:r>
              <a:rPr lang="en-US" altLang="zh-CN" sz="2600" b="1" dirty="0">
                <a:solidFill>
                  <a:srgbClr val="6600CC"/>
                </a:solidFill>
                <a:latin typeface="Times New Roman" panose="02020603050405020304" pitchFamily="18" charset="0"/>
              </a:rPr>
              <a:t>PRIMARY KEY</a:t>
            </a:r>
            <a:r>
              <a:rPr lang="zh-CN" altLang="en-US" sz="2600" b="1" dirty="0">
                <a:solidFill>
                  <a:srgbClr val="6600CC"/>
                </a:solidFill>
                <a:latin typeface="Times New Roman" panose="02020603050405020304" pitchFamily="18" charset="0"/>
              </a:rPr>
              <a:t>定义</a:t>
            </a:r>
          </a:p>
          <a:p>
            <a:pPr marL="342900" indent="-342900">
              <a:lnSpc>
                <a:spcPct val="140000"/>
              </a:lnSpc>
              <a:spcBef>
                <a:spcPct val="20000"/>
              </a:spcBef>
              <a:buClr>
                <a:schemeClr val="tx1"/>
              </a:buClr>
              <a:buFont typeface="Wingdings" panose="05000000000000000000" pitchFamily="2" charset="2"/>
              <a:buChar char="v"/>
            </a:pPr>
            <a:r>
              <a:rPr lang="zh-CN" altLang="en-US" sz="2400" b="1" dirty="0">
                <a:latin typeface="Verdana" panose="020B0604030504040204" pitchFamily="34" charset="0"/>
              </a:rPr>
              <a:t>单属性构成的码有两种说明方法 </a:t>
            </a:r>
          </a:p>
          <a:p>
            <a:pPr marL="742950" lvl="1" indent="-285750">
              <a:lnSpc>
                <a:spcPct val="140000"/>
              </a:lnSpc>
              <a:spcBef>
                <a:spcPct val="20000"/>
              </a:spcBef>
              <a:buClr>
                <a:schemeClr val="tx2"/>
              </a:buClr>
              <a:buFont typeface="Wingdings" panose="05000000000000000000" pitchFamily="2" charset="2"/>
              <a:buChar char="§"/>
            </a:pPr>
            <a:r>
              <a:rPr lang="zh-CN" altLang="en-US" sz="2400" b="1" dirty="0">
                <a:solidFill>
                  <a:srgbClr val="6600CC"/>
                </a:solidFill>
                <a:latin typeface="Arial" panose="020B0604020202020204" pitchFamily="34" charset="0"/>
                <a:ea typeface="楷体_GB2312" pitchFamily="49" charset="-122"/>
              </a:rPr>
              <a:t>定义为列级约束条件</a:t>
            </a:r>
          </a:p>
          <a:p>
            <a:pPr marL="742950" lvl="1" indent="-285750">
              <a:lnSpc>
                <a:spcPct val="140000"/>
              </a:lnSpc>
              <a:spcBef>
                <a:spcPct val="20000"/>
              </a:spcBef>
              <a:buClr>
                <a:schemeClr val="tx2"/>
              </a:buClr>
              <a:buFont typeface="Wingdings" panose="05000000000000000000" pitchFamily="2" charset="2"/>
              <a:buChar char="§"/>
            </a:pPr>
            <a:r>
              <a:rPr lang="zh-CN" altLang="en-US" sz="2400" b="1" dirty="0">
                <a:solidFill>
                  <a:srgbClr val="6600CC"/>
                </a:solidFill>
                <a:latin typeface="Arial" panose="020B0604020202020204" pitchFamily="34" charset="0"/>
                <a:ea typeface="楷体_GB2312" pitchFamily="49" charset="-122"/>
              </a:rPr>
              <a:t>定义为表级约束条件</a:t>
            </a:r>
          </a:p>
          <a:p>
            <a:pPr marL="342900" indent="-342900">
              <a:lnSpc>
                <a:spcPct val="140000"/>
              </a:lnSpc>
              <a:spcBef>
                <a:spcPct val="20000"/>
              </a:spcBef>
              <a:buClr>
                <a:schemeClr val="tx1"/>
              </a:buClr>
              <a:buFont typeface="Wingdings" panose="05000000000000000000" pitchFamily="2" charset="2"/>
              <a:buChar char="v"/>
            </a:pPr>
            <a:r>
              <a:rPr lang="zh-CN" altLang="en-US" sz="2400" b="1" dirty="0">
                <a:latin typeface="Verdana" panose="020B0604030504040204" pitchFamily="34" charset="0"/>
              </a:rPr>
              <a:t>对多个属性构成的码只有一种说明方法</a:t>
            </a:r>
          </a:p>
          <a:p>
            <a:pPr marL="742950" lvl="1" indent="-285750">
              <a:lnSpc>
                <a:spcPct val="140000"/>
              </a:lnSpc>
              <a:spcBef>
                <a:spcPct val="20000"/>
              </a:spcBef>
              <a:buClr>
                <a:schemeClr val="tx2"/>
              </a:buClr>
              <a:buFont typeface="Wingdings" panose="05000000000000000000" pitchFamily="2" charset="2"/>
              <a:buChar char="§"/>
            </a:pPr>
            <a:r>
              <a:rPr lang="zh-CN" altLang="en-US" sz="2400" b="1" dirty="0">
                <a:solidFill>
                  <a:srgbClr val="6600CC"/>
                </a:solidFill>
                <a:latin typeface="Arial" panose="020B0604020202020204" pitchFamily="34" charset="0"/>
                <a:ea typeface="楷体_GB2312" pitchFamily="49" charset="-122"/>
              </a:rPr>
              <a:t>定义为表级约束条件</a:t>
            </a:r>
            <a:r>
              <a:rPr lang="zh-CN" altLang="en-US" sz="2400" b="1" dirty="0">
                <a:latin typeface="Arial" panose="020B0604020202020204" pitchFamily="34" charset="0"/>
              </a:rPr>
              <a:t> </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idx="4294967295"/>
          </p:nvPr>
        </p:nvSpPr>
        <p:spPr>
          <a:xfrm>
            <a:off x="395288" y="33337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5.7 </a:t>
            </a:r>
            <a:r>
              <a:rPr kumimoji="0" lang="zh-CN" altLang="en-US" sz="3200" b="1" i="0" u="none" strike="noStrike" kern="0" cap="none" spc="0" normalizeH="0" baseline="0" noProof="0">
                <a:ln>
                  <a:noFill/>
                </a:ln>
                <a:solidFill>
                  <a:srgbClr val="6600CC"/>
                </a:solidFill>
                <a:effectLst/>
                <a:uLnTx/>
                <a:uFillTx/>
                <a:latin typeface="+mj-lt"/>
                <a:ea typeface="宋体" panose="02010600030101010101" pitchFamily="2" charset="-122"/>
                <a:cs typeface="+mj-cs"/>
              </a:rPr>
              <a:t>定义触发器</a:t>
            </a:r>
          </a:p>
        </p:txBody>
      </p:sp>
      <p:sp>
        <p:nvSpPr>
          <p:cNvPr id="32771" name="Text Box 6"/>
          <p:cNvSpPr txBox="1"/>
          <p:nvPr/>
        </p:nvSpPr>
        <p:spPr>
          <a:xfrm>
            <a:off x="323850" y="1125538"/>
            <a:ext cx="6913563" cy="568325"/>
          </a:xfrm>
          <a:prstGeom prst="rect">
            <a:avLst/>
          </a:prstGeom>
          <a:noFill/>
          <a:ln w="9525">
            <a:noFill/>
          </a:ln>
        </p:spPr>
        <p:txBody>
          <a:bodyPr>
            <a:spAutoFit/>
          </a:bodyPr>
          <a:lstStyle/>
          <a:p>
            <a:pPr marL="363855" indent="-363855" algn="just" fontAlgn="b">
              <a:lnSpc>
                <a:spcPct val="135000"/>
              </a:lnSpc>
              <a:spcBef>
                <a:spcPct val="20000"/>
              </a:spcBef>
              <a:buClr>
                <a:srgbClr val="6600CC"/>
              </a:buClr>
              <a:buFont typeface="Wingdings" panose="05000000000000000000" pitchFamily="2" charset="2"/>
              <a:buChar char="q"/>
            </a:pPr>
            <a:r>
              <a:rPr lang="zh-CN" altLang="en-GB" sz="2800" dirty="0">
                <a:solidFill>
                  <a:srgbClr val="000000"/>
                </a:solidFill>
                <a:latin typeface="Arial Narrow" panose="020B0606020202030204" pitchFamily="34" charset="0"/>
                <a:ea typeface="黑体" panose="02010609060101010101" pitchFamily="2" charset="-122"/>
              </a:rPr>
              <a:t>创建触发器</a:t>
            </a:r>
            <a:r>
              <a:rPr lang="zh-CN" altLang="en-US" sz="2800" dirty="0">
                <a:solidFill>
                  <a:srgbClr val="000000"/>
                </a:solidFill>
                <a:latin typeface="Arial Narrow" panose="020B0606020202030204" pitchFamily="34" charset="0"/>
                <a:ea typeface="黑体" panose="02010609060101010101" pitchFamily="2" charset="-122"/>
              </a:rPr>
              <a:t>示例</a:t>
            </a:r>
            <a:endParaRPr lang="en-GB" altLang="zh-CN" sz="2800" dirty="0">
              <a:solidFill>
                <a:srgbClr val="000000"/>
              </a:solidFill>
              <a:latin typeface="Arial Narrow" panose="020B0606020202030204" pitchFamily="34" charset="0"/>
              <a:ea typeface="黑体" panose="02010609060101010101" pitchFamily="2" charset="-122"/>
            </a:endParaRPr>
          </a:p>
        </p:txBody>
      </p:sp>
      <p:pic>
        <p:nvPicPr>
          <p:cNvPr id="75779" name="Picture 3"/>
          <p:cNvPicPr>
            <a:picLocks noChangeAspect="1" noChangeArrowheads="1"/>
          </p:cNvPicPr>
          <p:nvPr/>
        </p:nvPicPr>
        <p:blipFill>
          <a:blip r:embed="rId2"/>
          <a:srcRect/>
          <a:stretch>
            <a:fillRect/>
          </a:stretch>
        </p:blipFill>
        <p:spPr bwMode="gray">
          <a:xfrm>
            <a:off x="1214438" y="5786438"/>
            <a:ext cx="6572250" cy="571500"/>
          </a:xfrm>
          <a:prstGeom prst="rect">
            <a:avLst/>
          </a:prstGeom>
          <a:noFill/>
          <a:ln w="9525" cap="flat" cmpd="sng" algn="ctr">
            <a:noFill/>
            <a:prstDash val="solid"/>
            <a:miter lim="800000"/>
            <a:headEnd/>
            <a:tailEnd/>
          </a:ln>
          <a:effectLst>
            <a:prstShdw prst="shdw17" dist="17961" dir="2700000">
              <a:schemeClr val="accent1">
                <a:gamma/>
                <a:shade val="60000"/>
                <a:invGamma/>
                <a:alpha val="50000"/>
              </a:schemeClr>
            </a:prstShdw>
          </a:effectLst>
        </p:spPr>
      </p:pic>
      <p:pic>
        <p:nvPicPr>
          <p:cNvPr id="77826" name="Picture 2"/>
          <p:cNvPicPr>
            <a:picLocks noChangeAspect="1" noChangeArrowheads="1"/>
          </p:cNvPicPr>
          <p:nvPr/>
        </p:nvPicPr>
        <p:blipFill>
          <a:blip r:embed="rId3"/>
          <a:srcRect/>
          <a:stretch>
            <a:fillRect/>
          </a:stretch>
        </p:blipFill>
        <p:spPr bwMode="gray">
          <a:xfrm>
            <a:off x="642938" y="1857375"/>
            <a:ext cx="8215313" cy="3786188"/>
          </a:xfrm>
          <a:prstGeom prst="rect">
            <a:avLst/>
          </a:prstGeom>
          <a:noFill/>
          <a:ln w="9525" cap="flat" cmpd="sng" algn="ctr">
            <a:noFill/>
            <a:prstDash val="solid"/>
            <a:miter lim="800000"/>
            <a:headEnd/>
            <a:tailEnd/>
          </a:ln>
          <a:effectLst>
            <a:prstShdw prst="shdw17" dist="17961" dir="2700000">
              <a:schemeClr val="accent1">
                <a:gamma/>
                <a:shade val="60000"/>
                <a:invGamma/>
                <a:alpha val="50000"/>
              </a:schemeClr>
            </a:prstShdw>
          </a:effec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idx="4294967295"/>
          </p:nvPr>
        </p:nvSpPr>
        <p:spPr>
          <a:xfrm>
            <a:off x="395288" y="33337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5.7 </a:t>
            </a:r>
            <a:r>
              <a:rPr kumimoji="0" lang="zh-CN" altLang="en-US" sz="3200" b="1" i="0" u="none" strike="noStrike" kern="0" cap="none" spc="0" normalizeH="0" baseline="0" noProof="0">
                <a:ln>
                  <a:noFill/>
                </a:ln>
                <a:solidFill>
                  <a:srgbClr val="6600CC"/>
                </a:solidFill>
                <a:effectLst/>
                <a:uLnTx/>
                <a:uFillTx/>
                <a:latin typeface="+mj-lt"/>
                <a:ea typeface="宋体" panose="02010600030101010101" pitchFamily="2" charset="-122"/>
                <a:cs typeface="+mj-cs"/>
              </a:rPr>
              <a:t>定义触发器</a:t>
            </a:r>
          </a:p>
        </p:txBody>
      </p:sp>
      <p:sp>
        <p:nvSpPr>
          <p:cNvPr id="33795" name="Text Box 6"/>
          <p:cNvSpPr txBox="1"/>
          <p:nvPr/>
        </p:nvSpPr>
        <p:spPr>
          <a:xfrm>
            <a:off x="323850" y="1125538"/>
            <a:ext cx="6913563" cy="568325"/>
          </a:xfrm>
          <a:prstGeom prst="rect">
            <a:avLst/>
          </a:prstGeom>
          <a:noFill/>
          <a:ln w="9525">
            <a:noFill/>
          </a:ln>
        </p:spPr>
        <p:txBody>
          <a:bodyPr>
            <a:spAutoFit/>
          </a:bodyPr>
          <a:lstStyle/>
          <a:p>
            <a:pPr marL="363855" indent="-363855" algn="just" fontAlgn="b">
              <a:lnSpc>
                <a:spcPct val="135000"/>
              </a:lnSpc>
              <a:spcBef>
                <a:spcPct val="20000"/>
              </a:spcBef>
              <a:buClr>
                <a:srgbClr val="6600CC"/>
              </a:buClr>
              <a:buFont typeface="Wingdings" panose="05000000000000000000" pitchFamily="2" charset="2"/>
              <a:buChar char="q"/>
            </a:pPr>
            <a:r>
              <a:rPr lang="zh-CN" altLang="en-GB" sz="2800" dirty="0">
                <a:solidFill>
                  <a:srgbClr val="000000"/>
                </a:solidFill>
                <a:latin typeface="Arial Narrow" panose="020B0606020202030204" pitchFamily="34" charset="0"/>
                <a:ea typeface="黑体" panose="02010609060101010101" pitchFamily="2" charset="-122"/>
              </a:rPr>
              <a:t>创建触发器</a:t>
            </a:r>
            <a:r>
              <a:rPr lang="zh-CN" altLang="en-US" sz="2800" dirty="0">
                <a:solidFill>
                  <a:srgbClr val="000000"/>
                </a:solidFill>
                <a:latin typeface="Arial Narrow" panose="020B0606020202030204" pitchFamily="34" charset="0"/>
                <a:ea typeface="黑体" panose="02010609060101010101" pitchFamily="2" charset="-122"/>
              </a:rPr>
              <a:t>示例</a:t>
            </a:r>
            <a:endParaRPr lang="en-GB" altLang="zh-CN" sz="2800" dirty="0">
              <a:solidFill>
                <a:srgbClr val="000000"/>
              </a:solidFill>
              <a:latin typeface="Arial Narrow" panose="020B0606020202030204" pitchFamily="34" charset="0"/>
              <a:ea typeface="黑体" panose="02010609060101010101" pitchFamily="2" charset="-122"/>
            </a:endParaRPr>
          </a:p>
        </p:txBody>
      </p:sp>
      <p:pic>
        <p:nvPicPr>
          <p:cNvPr id="75779" name="Picture 3"/>
          <p:cNvPicPr>
            <a:picLocks noChangeAspect="1" noChangeArrowheads="1"/>
          </p:cNvPicPr>
          <p:nvPr/>
        </p:nvPicPr>
        <p:blipFill>
          <a:blip r:embed="rId2"/>
          <a:srcRect/>
          <a:stretch>
            <a:fillRect/>
          </a:stretch>
        </p:blipFill>
        <p:spPr bwMode="gray">
          <a:xfrm>
            <a:off x="1214438" y="5786438"/>
            <a:ext cx="6572250" cy="571500"/>
          </a:xfrm>
          <a:prstGeom prst="rect">
            <a:avLst/>
          </a:prstGeom>
          <a:noFill/>
          <a:ln w="9525" cap="flat" cmpd="sng" algn="ctr">
            <a:noFill/>
            <a:prstDash val="solid"/>
            <a:miter lim="800000"/>
            <a:headEnd/>
            <a:tailEnd/>
          </a:ln>
          <a:effectLst>
            <a:prstShdw prst="shdw17" dist="17961" dir="2700000">
              <a:schemeClr val="accent1">
                <a:gamma/>
                <a:shade val="60000"/>
                <a:invGamma/>
                <a:alpha val="50000"/>
              </a:schemeClr>
            </a:prstShdw>
          </a:effectLst>
        </p:spPr>
      </p:pic>
      <p:pic>
        <p:nvPicPr>
          <p:cNvPr id="77826" name="Picture 2"/>
          <p:cNvPicPr>
            <a:picLocks noChangeAspect="1" noChangeArrowheads="1"/>
          </p:cNvPicPr>
          <p:nvPr/>
        </p:nvPicPr>
        <p:blipFill>
          <a:blip r:embed="rId3"/>
          <a:srcRect/>
          <a:stretch>
            <a:fillRect/>
          </a:stretch>
        </p:blipFill>
        <p:spPr bwMode="gray">
          <a:xfrm>
            <a:off x="642938" y="1857375"/>
            <a:ext cx="8215313" cy="3786188"/>
          </a:xfrm>
          <a:prstGeom prst="rect">
            <a:avLst/>
          </a:prstGeom>
          <a:noFill/>
          <a:ln w="9525" cap="flat" cmpd="sng" algn="ctr">
            <a:noFill/>
            <a:prstDash val="solid"/>
            <a:miter lim="800000"/>
            <a:headEnd/>
            <a:tailEnd/>
          </a:ln>
          <a:effectLst>
            <a:prstShdw prst="shdw17" dist="17961" dir="2700000">
              <a:schemeClr val="accent1">
                <a:gamma/>
                <a:shade val="60000"/>
                <a:invGamma/>
                <a:alpha val="50000"/>
              </a:schemeClr>
            </a:prstShdw>
          </a:effec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vert="horz" wrap="square" lIns="91440" tIns="45720" rIns="91440" bIns="45720" numCol="1" anchor="ctr" anchorCtr="0" compatLnSpc="1"/>
          <a:lstStyle/>
          <a:p>
            <a:pPr algn="ctr"/>
            <a:r>
              <a:rPr lang="en-US" altLang="zh-CN" sz="2800" dirty="0">
                <a:ea typeface="宋体" panose="02010600030101010101" pitchFamily="2" charset="-122"/>
              </a:rPr>
              <a:t>insert</a:t>
            </a:r>
            <a:r>
              <a:rPr lang="" altLang="en-US" sz="2800" dirty="0"/>
              <a:t>触发器</a:t>
            </a:r>
            <a:endParaRPr lang="zh-CN" altLang="en-US" sz="2800" dirty="0">
              <a:ea typeface="宋体" panose="02010600030101010101" pitchFamily="2" charset="-122"/>
            </a:endParaRPr>
          </a:p>
        </p:txBody>
      </p:sp>
      <p:sp>
        <p:nvSpPr>
          <p:cNvPr id="68611" name="Rectangle 3"/>
          <p:cNvSpPr>
            <a:spLocks noGrp="1"/>
          </p:cNvSpPr>
          <p:nvPr>
            <p:ph idx="1"/>
          </p:nvPr>
        </p:nvSpPr>
        <p:spPr>
          <a:ln/>
        </p:spPr>
        <p:txBody>
          <a:bodyPr vert="horz" wrap="square" lIns="91440" tIns="45720" rIns="91440" bIns="45720" anchor="t"/>
          <a:lstStyle/>
          <a:p>
            <a:r>
              <a:rPr lang="" altLang="en-US" sz="2400" dirty="0"/>
              <a:t>例</a:t>
            </a:r>
            <a:r>
              <a:rPr lang="en-US" altLang="zh-CN" sz="2400" dirty="0">
                <a:ea typeface="宋体" panose="02010600030101010101" pitchFamily="2" charset="-122"/>
              </a:rPr>
              <a:t>1</a:t>
            </a:r>
            <a:r>
              <a:rPr lang="" altLang="en-US" sz="2400" dirty="0"/>
              <a:t>：创建一个</a:t>
            </a:r>
            <a:r>
              <a:rPr lang="" altLang="zh-CN" sz="2400" dirty="0"/>
              <a:t>insert</a:t>
            </a:r>
            <a:r>
              <a:rPr lang="" altLang="en-US" sz="2400" dirty="0"/>
              <a:t>触发器</a:t>
            </a:r>
            <a:r>
              <a:rPr lang="" altLang="zh-CN" sz="2400" dirty="0"/>
              <a:t>,</a:t>
            </a:r>
            <a:r>
              <a:rPr lang="" altLang="en-US" sz="2400" dirty="0"/>
              <a:t>在对学生表进行插入后，输出所影响的行数信息。</a:t>
            </a:r>
          </a:p>
          <a:p>
            <a:r>
              <a:rPr lang="" altLang="zh-CN" sz="2400" dirty="0"/>
              <a:t>create trigger tr1_student </a:t>
            </a:r>
          </a:p>
          <a:p>
            <a:r>
              <a:rPr lang="" altLang="zh-CN" sz="2400" dirty="0"/>
              <a:t>on student</a:t>
            </a:r>
          </a:p>
          <a:p>
            <a:r>
              <a:rPr lang="" altLang="zh-CN" sz="2400" dirty="0"/>
              <a:t>for insert</a:t>
            </a:r>
          </a:p>
          <a:p>
            <a:r>
              <a:rPr lang="" altLang="zh-CN" sz="2400" dirty="0"/>
              <a:t>as</a:t>
            </a:r>
          </a:p>
          <a:p>
            <a:r>
              <a:rPr lang="" altLang="zh-CN" sz="2400" dirty="0"/>
              <a:t>  print'(</a:t>
            </a:r>
            <a:r>
              <a:rPr lang="" altLang="en-US" sz="2400" dirty="0"/>
              <a:t>所影响的行数为</a:t>
            </a:r>
            <a:r>
              <a:rPr lang="" altLang="zh-CN" sz="2400" dirty="0"/>
              <a:t>:'+cast(@@rowcount as varchar(10))+'</a:t>
            </a:r>
            <a:r>
              <a:rPr lang="" altLang="en-US" sz="2400" dirty="0"/>
              <a:t>行</a:t>
            </a:r>
            <a:r>
              <a:rPr lang="" altLang="zh-CN" sz="2400" dirty="0"/>
              <a:t>)'</a:t>
            </a:r>
          </a:p>
          <a:p>
            <a:r>
              <a:rPr lang="" altLang="zh-CN" sz="2400" dirty="0"/>
              <a:t>insert into student values('201215128','aaa','</a:t>
            </a:r>
            <a:r>
              <a:rPr lang="" altLang="en-US" sz="2400" dirty="0"/>
              <a:t>男</a:t>
            </a:r>
            <a:r>
              <a:rPr lang="" altLang="zh-CN" sz="2400" dirty="0"/>
              <a:t>',19,'is')</a:t>
            </a:r>
          </a:p>
          <a:p>
            <a:endParaRPr lang="zh-CN" altLang="en-US" sz="24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animEffect transition="in" filter="blinds(horizontal)">
                                      <p:cBhvr>
                                        <p:cTn id="7" dur="2000"/>
                                        <p:tgtEl>
                                          <p:spTgt spid="6861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8611">
                                            <p:txEl>
                                              <p:pRg st="2" end="2"/>
                                            </p:txEl>
                                          </p:spTgt>
                                        </p:tgtEl>
                                        <p:attrNameLst>
                                          <p:attrName>style.visibility</p:attrName>
                                        </p:attrNameLst>
                                      </p:cBhvr>
                                      <p:to>
                                        <p:strVal val="visible"/>
                                      </p:to>
                                    </p:set>
                                    <p:animEffect transition="in" filter="blinds(horizontal)">
                                      <p:cBhvr>
                                        <p:cTn id="10" dur="2000"/>
                                        <p:tgtEl>
                                          <p:spTgt spid="6861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8611">
                                            <p:txEl>
                                              <p:pRg st="3" end="3"/>
                                            </p:txEl>
                                          </p:spTgt>
                                        </p:tgtEl>
                                        <p:attrNameLst>
                                          <p:attrName>style.visibility</p:attrName>
                                        </p:attrNameLst>
                                      </p:cBhvr>
                                      <p:to>
                                        <p:strVal val="visible"/>
                                      </p:to>
                                    </p:set>
                                    <p:animEffect transition="in" filter="blinds(horizontal)">
                                      <p:cBhvr>
                                        <p:cTn id="13" dur="2000"/>
                                        <p:tgtEl>
                                          <p:spTgt spid="68611">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8611">
                                            <p:txEl>
                                              <p:pRg st="4" end="4"/>
                                            </p:txEl>
                                          </p:spTgt>
                                        </p:tgtEl>
                                        <p:attrNameLst>
                                          <p:attrName>style.visibility</p:attrName>
                                        </p:attrNameLst>
                                      </p:cBhvr>
                                      <p:to>
                                        <p:strVal val="visible"/>
                                      </p:to>
                                    </p:set>
                                    <p:animEffect transition="in" filter="blinds(horizontal)">
                                      <p:cBhvr>
                                        <p:cTn id="16" dur="2000"/>
                                        <p:tgtEl>
                                          <p:spTgt spid="68611">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8611">
                                            <p:txEl>
                                              <p:pRg st="5" end="5"/>
                                            </p:txEl>
                                          </p:spTgt>
                                        </p:tgtEl>
                                        <p:attrNameLst>
                                          <p:attrName>style.visibility</p:attrName>
                                        </p:attrNameLst>
                                      </p:cBhvr>
                                      <p:to>
                                        <p:strVal val="visible"/>
                                      </p:to>
                                    </p:set>
                                    <p:animEffect transition="in" filter="blinds(horizontal)">
                                      <p:cBhvr>
                                        <p:cTn id="19" dur="2000"/>
                                        <p:tgtEl>
                                          <p:spTgt spid="68611">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68611">
                                            <p:txEl>
                                              <p:charRg st="150" end="208"/>
                                            </p:txEl>
                                          </p:spTgt>
                                        </p:tgtEl>
                                        <p:attrNameLst>
                                          <p:attrName>style.visibility</p:attrName>
                                        </p:attrNameLst>
                                      </p:cBhvr>
                                      <p:to>
                                        <p:strVal val="visible"/>
                                      </p:to>
                                    </p:set>
                                    <p:animEffect transition="in" filter="box(in)">
                                      <p:cBhvr>
                                        <p:cTn id="24" dur="2000"/>
                                        <p:tgtEl>
                                          <p:spTgt spid="68611">
                                            <p:txEl>
                                              <p:charRg st="150" end="20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331913" y="115888"/>
            <a:ext cx="7239000" cy="563563"/>
          </a:xfrm>
        </p:spPr>
        <p:txBody>
          <a:bodyPr vert="horz" wrap="square" lIns="91440" tIns="45720" rIns="91440" bIns="45720" numCol="1" anchor="ctr" anchorCtr="0" compatLnSpc="1"/>
          <a:lstStyle/>
          <a:p>
            <a:pPr algn="ctr"/>
            <a:r>
              <a:rPr lang="en-US" altLang="zh-CN" sz="2800" dirty="0">
                <a:solidFill>
                  <a:schemeClr val="accent1"/>
                </a:solidFill>
                <a:ea typeface="宋体" panose="02010600030101010101" pitchFamily="2" charset="-122"/>
              </a:rPr>
              <a:t>insert</a:t>
            </a:r>
            <a:r>
              <a:rPr lang="" altLang="en-US" sz="2800" dirty="0">
                <a:solidFill>
                  <a:schemeClr val="accent1"/>
                </a:solidFill>
              </a:rPr>
              <a:t>触发器</a:t>
            </a:r>
            <a:endParaRPr lang="zh-CN" altLang="en-US" sz="2800" dirty="0">
              <a:solidFill>
                <a:schemeClr val="accent1"/>
              </a:solidFill>
              <a:ea typeface="宋体" panose="02010600030101010101" pitchFamily="2" charset="-122"/>
            </a:endParaRPr>
          </a:p>
        </p:txBody>
      </p:sp>
      <p:sp>
        <p:nvSpPr>
          <p:cNvPr id="70659" name="Rectangle 3"/>
          <p:cNvSpPr>
            <a:spLocks noGrp="1"/>
          </p:cNvSpPr>
          <p:nvPr>
            <p:ph idx="1"/>
          </p:nvPr>
        </p:nvSpPr>
        <p:spPr>
          <a:xfrm>
            <a:off x="358775" y="836613"/>
            <a:ext cx="8785225" cy="5105400"/>
          </a:xfrm>
          <a:ln/>
        </p:spPr>
        <p:txBody>
          <a:bodyPr vert="horz" wrap="square" lIns="91440" tIns="45720" rIns="91440" bIns="45720" anchor="t"/>
          <a:lstStyle/>
          <a:p>
            <a:pPr>
              <a:lnSpc>
                <a:spcPct val="90000"/>
              </a:lnSpc>
            </a:pPr>
            <a:r>
              <a:rPr lang="" altLang="en-US" sz="2000" dirty="0"/>
              <a:t>例</a:t>
            </a:r>
            <a:r>
              <a:rPr lang="en-US" altLang="zh-CN" sz="2000" dirty="0">
                <a:ea typeface="宋体" panose="02010600030101010101" pitchFamily="2" charset="-122"/>
              </a:rPr>
              <a:t>2</a:t>
            </a:r>
            <a:r>
              <a:rPr lang="" altLang="en-US" sz="2000" dirty="0"/>
              <a:t>：</a:t>
            </a:r>
            <a:r>
              <a:rPr lang="en-US" altLang="zh-CN" sz="2000" dirty="0">
                <a:ea typeface="宋体" panose="02010600030101010101" pitchFamily="2" charset="-122"/>
              </a:rPr>
              <a:t>在SC</a:t>
            </a:r>
            <a:r>
              <a:rPr lang="zh-CN" altLang="en-US" sz="2000" dirty="0">
                <a:ea typeface="宋体" panose="02010600030101010101" pitchFamily="2" charset="-122"/>
              </a:rPr>
              <a:t>表中触发器</a:t>
            </a:r>
            <a:r>
              <a:rPr lang="en-US" altLang="zh-CN" sz="2000" dirty="0">
                <a:ea typeface="宋体" panose="02010600030101010101" pitchFamily="2" charset="-122"/>
              </a:rPr>
              <a:t>tr_insert_sc,</a:t>
            </a:r>
            <a:r>
              <a:rPr lang="zh-CN" altLang="en-US" sz="2000" dirty="0">
                <a:ea typeface="宋体" panose="02010600030101010101" pitchFamily="2" charset="-122"/>
              </a:rPr>
              <a:t>限制成绩在</a:t>
            </a:r>
            <a:r>
              <a:rPr lang="en-US" altLang="zh-CN" sz="2000" dirty="0">
                <a:ea typeface="宋体" panose="02010600030101010101" pitchFamily="2" charset="-122"/>
              </a:rPr>
              <a:t>100</a:t>
            </a:r>
            <a:r>
              <a:rPr lang="zh-CN" altLang="en-US" sz="2000" dirty="0">
                <a:ea typeface="宋体" panose="02010600030101010101" pitchFamily="2" charset="-122"/>
              </a:rPr>
              <a:t>以内。</a:t>
            </a:r>
            <a:endParaRPr lang="en-US" altLang="zh-CN" sz="2000" dirty="0">
              <a:ea typeface="宋体" panose="02010600030101010101" pitchFamily="2" charset="-122"/>
            </a:endParaRPr>
          </a:p>
          <a:p>
            <a:pPr>
              <a:lnSpc>
                <a:spcPct val="90000"/>
              </a:lnSpc>
            </a:pPr>
            <a:r>
              <a:rPr lang="" altLang="zh-CN" sz="2000" dirty="0"/>
              <a:t>create trigger tr_</a:t>
            </a:r>
            <a:r>
              <a:rPr lang="en-US" altLang="zh-CN" sz="2000" dirty="0">
                <a:ea typeface="宋体" panose="02010600030101010101" pitchFamily="2" charset="-122"/>
              </a:rPr>
              <a:t>insert_</a:t>
            </a:r>
            <a:r>
              <a:rPr lang="" altLang="zh-CN" sz="2000" dirty="0"/>
              <a:t>s</a:t>
            </a:r>
            <a:r>
              <a:rPr lang="en-US" altLang="zh-CN" sz="2000" dirty="0">
                <a:ea typeface="宋体" panose="02010600030101010101" pitchFamily="2" charset="-122"/>
              </a:rPr>
              <a:t>c</a:t>
            </a:r>
            <a:endParaRPr lang="" altLang="zh-CN" sz="2000" dirty="0"/>
          </a:p>
          <a:p>
            <a:pPr>
              <a:lnSpc>
                <a:spcPct val="90000"/>
              </a:lnSpc>
            </a:pPr>
            <a:r>
              <a:rPr lang="" altLang="zh-CN" sz="2000" dirty="0"/>
              <a:t>on s</a:t>
            </a:r>
            <a:r>
              <a:rPr lang="en-US" altLang="zh-CN" sz="2000" dirty="0">
                <a:ea typeface="宋体" panose="02010600030101010101" pitchFamily="2" charset="-122"/>
              </a:rPr>
              <a:t>c</a:t>
            </a:r>
            <a:endParaRPr lang="" altLang="zh-CN" sz="2000" dirty="0"/>
          </a:p>
          <a:p>
            <a:pPr>
              <a:lnSpc>
                <a:spcPct val="90000"/>
              </a:lnSpc>
            </a:pPr>
            <a:r>
              <a:rPr lang="en-US" altLang="zh-CN" sz="2000" dirty="0">
                <a:ea typeface="宋体" panose="02010600030101010101" pitchFamily="2" charset="-122"/>
              </a:rPr>
              <a:t>after</a:t>
            </a:r>
            <a:r>
              <a:rPr lang="" altLang="zh-CN" sz="2000" dirty="0"/>
              <a:t> insert</a:t>
            </a:r>
          </a:p>
          <a:p>
            <a:pPr>
              <a:lnSpc>
                <a:spcPct val="90000"/>
              </a:lnSpc>
            </a:pPr>
            <a:r>
              <a:rPr lang="" altLang="zh-CN" sz="2000" dirty="0">
                <a:ea typeface="宋体" panose="02010600030101010101" pitchFamily="2" charset="-122"/>
              </a:rPr>
              <a:t>A</a:t>
            </a:r>
            <a:r>
              <a:rPr lang="" altLang="zh-CN" sz="2000" dirty="0"/>
              <a:t>s</a:t>
            </a:r>
            <a:endParaRPr lang="en-US" altLang="zh-CN" sz="2000" dirty="0">
              <a:ea typeface="宋体" panose="02010600030101010101" pitchFamily="2" charset="-122"/>
            </a:endParaRPr>
          </a:p>
          <a:p>
            <a:pPr>
              <a:lnSpc>
                <a:spcPct val="90000"/>
              </a:lnSpc>
            </a:pPr>
            <a:r>
              <a:rPr lang="" altLang="zh-CN" sz="2000" dirty="0">
                <a:solidFill>
                  <a:schemeClr val="accent1"/>
                </a:solidFill>
              </a:rPr>
              <a:t>select * from inserted</a:t>
            </a:r>
          </a:p>
          <a:p>
            <a:pPr>
              <a:lnSpc>
                <a:spcPct val="90000"/>
              </a:lnSpc>
            </a:pPr>
            <a:r>
              <a:rPr lang="en-US" altLang="zh-CN" sz="2000" dirty="0">
                <a:ea typeface="宋体" panose="02010600030101010101" pitchFamily="2" charset="-122"/>
              </a:rPr>
              <a:t>If(select grade form inserted)&gt;100</a:t>
            </a:r>
          </a:p>
          <a:p>
            <a:pPr>
              <a:lnSpc>
                <a:spcPct val="90000"/>
              </a:lnSpc>
            </a:pPr>
            <a:r>
              <a:rPr lang="en-US" altLang="zh-CN" sz="2000" dirty="0">
                <a:ea typeface="宋体" panose="02010600030101010101" pitchFamily="2" charset="-122"/>
              </a:rPr>
              <a:t>Begin print’</a:t>
            </a:r>
            <a:r>
              <a:rPr lang="zh-CN" altLang="en-US" sz="2000" dirty="0">
                <a:ea typeface="宋体" panose="02010600030101010101" pitchFamily="2" charset="-122"/>
              </a:rPr>
              <a:t>成绩不能大于</a:t>
            </a:r>
            <a:r>
              <a:rPr lang="en-US" altLang="zh-CN" sz="2000" dirty="0">
                <a:ea typeface="宋体" panose="02010600030101010101" pitchFamily="2" charset="-122"/>
              </a:rPr>
              <a:t>100</a:t>
            </a:r>
            <a:r>
              <a:rPr lang="zh-CN" altLang="en-US" sz="2000" dirty="0">
                <a:ea typeface="宋体" panose="02010600030101010101" pitchFamily="2" charset="-122"/>
              </a:rPr>
              <a:t>！’</a:t>
            </a:r>
          </a:p>
          <a:p>
            <a:pPr>
              <a:lnSpc>
                <a:spcPct val="90000"/>
              </a:lnSpc>
            </a:pPr>
            <a:r>
              <a:rPr lang="en-US" altLang="zh-CN" sz="2000" dirty="0">
                <a:ea typeface="宋体" panose="02010600030101010101" pitchFamily="2" charset="-122"/>
              </a:rPr>
              <a:t>Rollback transaction  end </a:t>
            </a:r>
          </a:p>
          <a:p>
            <a:pPr>
              <a:lnSpc>
                <a:spcPct val="90000"/>
              </a:lnSpc>
            </a:pPr>
            <a:r>
              <a:rPr lang="en-US" altLang="zh-CN" sz="2000" dirty="0">
                <a:ea typeface="宋体" panose="02010600030101010101" pitchFamily="2" charset="-122"/>
              </a:rPr>
              <a:t>go</a:t>
            </a:r>
            <a:endParaRPr lang="" altLang="zh-CN" sz="2000" dirty="0"/>
          </a:p>
          <a:p>
            <a:pPr>
              <a:lnSpc>
                <a:spcPct val="90000"/>
              </a:lnSpc>
            </a:pPr>
            <a:endParaRPr lang="" altLang="zh-CN" sz="2000" dirty="0"/>
          </a:p>
          <a:p>
            <a:pPr>
              <a:lnSpc>
                <a:spcPct val="90000"/>
              </a:lnSpc>
            </a:pPr>
            <a:r>
              <a:rPr lang="" altLang="en-US" sz="2000" dirty="0"/>
              <a:t>insert into sc values('200215122','1',</a:t>
            </a:r>
            <a:r>
              <a:rPr lang="en-US" altLang="zh-CN" sz="2000" dirty="0">
                <a:ea typeface="宋体" panose="02010600030101010101" pitchFamily="2" charset="-122"/>
              </a:rPr>
              <a:t>118</a:t>
            </a:r>
            <a:r>
              <a:rPr lang="" altLang="en-US" sz="2000" dirty="0"/>
              <a:t>)</a:t>
            </a:r>
          </a:p>
          <a:p>
            <a:pPr>
              <a:lnSpc>
                <a:spcPct val="90000"/>
              </a:lnSpc>
            </a:pPr>
            <a:r>
              <a:rPr lang="" altLang="en-US" sz="2000" dirty="0"/>
              <a:t>insert into sc values('200215122','1',78)</a:t>
            </a:r>
            <a:endParaRPr lang="en-US" altLang="zh-CN" sz="2000" dirty="0">
              <a:ea typeface="宋体" panose="02010600030101010101" pitchFamily="2" charset="-122"/>
            </a:endParaRPr>
          </a:p>
          <a:p>
            <a:pPr>
              <a:lnSpc>
                <a:spcPct val="90000"/>
              </a:lnSpc>
            </a:pPr>
            <a:r>
              <a:rPr lang="" altLang="zh-CN" sz="2000" dirty="0"/>
              <a:t>insert into sc values('200215123','2',118)</a:t>
            </a:r>
          </a:p>
          <a:p>
            <a:pPr>
              <a:lnSpc>
                <a:spcPct val="90000"/>
              </a:lnSpc>
            </a:pPr>
            <a:r>
              <a:rPr lang="" altLang="zh-CN" sz="2000" dirty="0"/>
              <a:t>insert into sc values('200215123','2',78)</a:t>
            </a:r>
            <a:endParaRPr lang="en-US" altLang="zh-CN" sz="2000" dirty="0">
              <a:ea typeface="宋体" panose="02010600030101010101" pitchFamily="2" charset="-122"/>
            </a:endParaRPr>
          </a:p>
          <a:p>
            <a:pPr>
              <a:lnSpc>
                <a:spcPct val="90000"/>
              </a:lnSpc>
            </a:pPr>
            <a:endParaRPr lang="zh-CN" altLang="en-US" sz="2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659">
                                            <p:txEl>
                                              <p:pRg st="1" end="1"/>
                                            </p:txEl>
                                          </p:spTgt>
                                        </p:tgtEl>
                                        <p:attrNameLst>
                                          <p:attrName>style.visibility</p:attrName>
                                        </p:attrNameLst>
                                      </p:cBhvr>
                                      <p:to>
                                        <p:strVal val="visible"/>
                                      </p:to>
                                    </p:set>
                                    <p:animEffect transition="in" filter="blinds(horizontal)">
                                      <p:cBhvr>
                                        <p:cTn id="7" dur="2000"/>
                                        <p:tgtEl>
                                          <p:spTgt spid="7065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0659">
                                            <p:txEl>
                                              <p:pRg st="2" end="2"/>
                                            </p:txEl>
                                          </p:spTgt>
                                        </p:tgtEl>
                                        <p:attrNameLst>
                                          <p:attrName>style.visibility</p:attrName>
                                        </p:attrNameLst>
                                      </p:cBhvr>
                                      <p:to>
                                        <p:strVal val="visible"/>
                                      </p:to>
                                    </p:set>
                                    <p:animEffect transition="in" filter="blinds(horizontal)">
                                      <p:cBhvr>
                                        <p:cTn id="10" dur="2000"/>
                                        <p:tgtEl>
                                          <p:spTgt spid="7065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0659">
                                            <p:txEl>
                                              <p:pRg st="3" end="3"/>
                                            </p:txEl>
                                          </p:spTgt>
                                        </p:tgtEl>
                                        <p:attrNameLst>
                                          <p:attrName>style.visibility</p:attrName>
                                        </p:attrNameLst>
                                      </p:cBhvr>
                                      <p:to>
                                        <p:strVal val="visible"/>
                                      </p:to>
                                    </p:set>
                                    <p:animEffect transition="in" filter="blinds(horizontal)">
                                      <p:cBhvr>
                                        <p:cTn id="13" dur="2000"/>
                                        <p:tgtEl>
                                          <p:spTgt spid="7065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0659">
                                            <p:txEl>
                                              <p:pRg st="4" end="4"/>
                                            </p:txEl>
                                          </p:spTgt>
                                        </p:tgtEl>
                                        <p:attrNameLst>
                                          <p:attrName>style.visibility</p:attrName>
                                        </p:attrNameLst>
                                      </p:cBhvr>
                                      <p:to>
                                        <p:strVal val="visible"/>
                                      </p:to>
                                    </p:set>
                                    <p:animEffect transition="in" filter="blinds(horizontal)">
                                      <p:cBhvr>
                                        <p:cTn id="16" dur="2000"/>
                                        <p:tgtEl>
                                          <p:spTgt spid="70659">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0659">
                                            <p:txEl>
                                              <p:pRg st="5" end="5"/>
                                            </p:txEl>
                                          </p:spTgt>
                                        </p:tgtEl>
                                        <p:attrNameLst>
                                          <p:attrName>style.visibility</p:attrName>
                                        </p:attrNameLst>
                                      </p:cBhvr>
                                      <p:to>
                                        <p:strVal val="visible"/>
                                      </p:to>
                                    </p:set>
                                    <p:animEffect transition="in" filter="blinds(horizontal)">
                                      <p:cBhvr>
                                        <p:cTn id="19" dur="2000"/>
                                        <p:tgtEl>
                                          <p:spTgt spid="70659">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0659">
                                            <p:txEl>
                                              <p:charRg st="109" end="143"/>
                                            </p:txEl>
                                          </p:spTgt>
                                        </p:tgtEl>
                                        <p:attrNameLst>
                                          <p:attrName>style.visibility</p:attrName>
                                        </p:attrNameLst>
                                      </p:cBhvr>
                                      <p:to>
                                        <p:strVal val="visible"/>
                                      </p:to>
                                    </p:set>
                                    <p:animEffect transition="in" filter="blinds(horizontal)">
                                      <p:cBhvr>
                                        <p:cTn id="22" dur="2000"/>
                                        <p:tgtEl>
                                          <p:spTgt spid="70659">
                                            <p:txEl>
                                              <p:charRg st="109" end="14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0659">
                                            <p:txEl>
                                              <p:charRg st="143" end="167"/>
                                            </p:txEl>
                                          </p:spTgt>
                                        </p:tgtEl>
                                        <p:attrNameLst>
                                          <p:attrName>style.visibility</p:attrName>
                                        </p:attrNameLst>
                                      </p:cBhvr>
                                      <p:to>
                                        <p:strVal val="visible"/>
                                      </p:to>
                                    </p:set>
                                    <p:animEffect transition="in" filter="blinds(horizontal)">
                                      <p:cBhvr>
                                        <p:cTn id="25" dur="2000"/>
                                        <p:tgtEl>
                                          <p:spTgt spid="70659">
                                            <p:txEl>
                                              <p:charRg st="143" end="16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0659">
                                            <p:txEl>
                                              <p:charRg st="167" end="194"/>
                                            </p:txEl>
                                          </p:spTgt>
                                        </p:tgtEl>
                                        <p:attrNameLst>
                                          <p:attrName>style.visibility</p:attrName>
                                        </p:attrNameLst>
                                      </p:cBhvr>
                                      <p:to>
                                        <p:strVal val="visible"/>
                                      </p:to>
                                    </p:set>
                                    <p:animEffect transition="in" filter="blinds(horizontal)">
                                      <p:cBhvr>
                                        <p:cTn id="28" dur="2000"/>
                                        <p:tgtEl>
                                          <p:spTgt spid="70659">
                                            <p:txEl>
                                              <p:charRg st="167" end="194"/>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0659">
                                            <p:txEl>
                                              <p:charRg st="194" end="197"/>
                                            </p:txEl>
                                          </p:spTgt>
                                        </p:tgtEl>
                                        <p:attrNameLst>
                                          <p:attrName>style.visibility</p:attrName>
                                        </p:attrNameLst>
                                      </p:cBhvr>
                                      <p:to>
                                        <p:strVal val="visible"/>
                                      </p:to>
                                    </p:set>
                                    <p:animEffect transition="in" filter="blinds(horizontal)">
                                      <p:cBhvr>
                                        <p:cTn id="31" dur="2000"/>
                                        <p:tgtEl>
                                          <p:spTgt spid="70659">
                                            <p:txEl>
                                              <p:charRg st="194" end="19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70659">
                                            <p:txEl>
                                              <p:charRg st="241" end="283"/>
                                            </p:txEl>
                                          </p:spTgt>
                                        </p:tgtEl>
                                        <p:attrNameLst>
                                          <p:attrName>style.visibility</p:attrName>
                                        </p:attrNameLst>
                                      </p:cBhvr>
                                      <p:to>
                                        <p:strVal val="visible"/>
                                      </p:to>
                                    </p:set>
                                    <p:animEffect transition="in" filter="box(in)">
                                      <p:cBhvr>
                                        <p:cTn id="36" dur="2000"/>
                                        <p:tgtEl>
                                          <p:spTgt spid="70659">
                                            <p:txEl>
                                              <p:charRg st="241" end="28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70659">
                                            <p:txEl>
                                              <p:charRg st="326" end="368"/>
                                            </p:txEl>
                                          </p:spTgt>
                                        </p:tgtEl>
                                        <p:attrNameLst>
                                          <p:attrName>style.visibility</p:attrName>
                                        </p:attrNameLst>
                                      </p:cBhvr>
                                      <p:to>
                                        <p:strVal val="visible"/>
                                      </p:to>
                                    </p:set>
                                    <p:animEffect transition="in" filter="box(in)">
                                      <p:cBhvr>
                                        <p:cTn id="41" dur="2000"/>
                                        <p:tgtEl>
                                          <p:spTgt spid="70659">
                                            <p:txEl>
                                              <p:charRg st="326" end="36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70659">
                                            <p:txEl>
                                              <p:charRg st="283" end="326"/>
                                            </p:txEl>
                                          </p:spTgt>
                                        </p:tgtEl>
                                        <p:attrNameLst>
                                          <p:attrName>style.visibility</p:attrName>
                                        </p:attrNameLst>
                                      </p:cBhvr>
                                      <p:to>
                                        <p:strVal val="visible"/>
                                      </p:to>
                                    </p:set>
                                    <p:animEffect transition="in" filter="box(in)">
                                      <p:cBhvr>
                                        <p:cTn id="46" dur="2000"/>
                                        <p:tgtEl>
                                          <p:spTgt spid="70659">
                                            <p:txEl>
                                              <p:charRg st="283" end="32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70659">
                                            <p:txEl>
                                              <p:charRg st="198" end="241"/>
                                            </p:txEl>
                                          </p:spTgt>
                                        </p:tgtEl>
                                        <p:attrNameLst>
                                          <p:attrName>style.visibility</p:attrName>
                                        </p:attrNameLst>
                                      </p:cBhvr>
                                      <p:to>
                                        <p:strVal val="visible"/>
                                      </p:to>
                                    </p:set>
                                    <p:animEffect transition="in" filter="box(in)">
                                      <p:cBhvr>
                                        <p:cTn id="51" dur="2000"/>
                                        <p:tgtEl>
                                          <p:spTgt spid="70659">
                                            <p:txEl>
                                              <p:charRg st="198" end="24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idx="4294967295"/>
          </p:nvPr>
        </p:nvSpPr>
        <p:spPr>
          <a:xfrm>
            <a:off x="395288" y="72072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5.7.1 INSERT</a:t>
            </a:r>
            <a:r>
              <a:rPr kumimoji="0" lang="zh-CN" altLang="en-US" sz="3200" b="1" i="0" u="none" strike="noStrike" kern="0" cap="none" spc="0" normalizeH="0" baseline="0" noProof="0">
                <a:ln>
                  <a:noFill/>
                </a:ln>
                <a:solidFill>
                  <a:srgbClr val="6600CC"/>
                </a:solidFill>
                <a:effectLst/>
                <a:uLnTx/>
                <a:uFillTx/>
                <a:latin typeface="+mj-lt"/>
                <a:ea typeface="宋体" panose="02010600030101010101" pitchFamily="2" charset="-122"/>
                <a:cs typeface="+mj-cs"/>
              </a:rPr>
              <a:t>触发器</a:t>
            </a:r>
          </a:p>
        </p:txBody>
      </p:sp>
      <p:sp>
        <p:nvSpPr>
          <p:cNvPr id="597023" name="Text Box 31"/>
          <p:cNvSpPr txBox="1"/>
          <p:nvPr/>
        </p:nvSpPr>
        <p:spPr>
          <a:xfrm>
            <a:off x="323850" y="1700213"/>
            <a:ext cx="7993063" cy="1311275"/>
          </a:xfrm>
          <a:prstGeom prst="rect">
            <a:avLst/>
          </a:prstGeom>
          <a:noFill/>
          <a:ln w="9525">
            <a:noFill/>
          </a:ln>
        </p:spPr>
        <p:txBody>
          <a:bodyPr anchor="t" anchorCtr="1">
            <a:spAutoFit/>
          </a:bodyPr>
          <a:lstStyle/>
          <a:p>
            <a:pPr eaLnBrk="1" hangingPunct="1">
              <a:buClr>
                <a:srgbClr val="339966"/>
              </a:buClr>
              <a:buFont typeface="Wingdings" panose="05000000000000000000" pitchFamily="2" charset="2"/>
            </a:pPr>
            <a:r>
              <a:rPr lang="zh-CN" altLang="en-US" sz="2800" b="1" dirty="0">
                <a:solidFill>
                  <a:srgbClr val="EA0B06"/>
                </a:solidFill>
                <a:latin typeface="Arial" panose="020B0604020202020204" pitchFamily="34" charset="0"/>
                <a:ea typeface="黑体" panose="02010609060101010101" pitchFamily="2" charset="-122"/>
              </a:rPr>
              <a:t>例</a:t>
            </a:r>
            <a:r>
              <a:rPr lang="en-US" altLang="zh-CN" sz="2800" b="1" dirty="0">
                <a:solidFill>
                  <a:srgbClr val="EA0B06"/>
                </a:solidFill>
                <a:latin typeface="Arial" panose="020B0604020202020204" pitchFamily="34" charset="0"/>
                <a:ea typeface="黑体" panose="02010609060101010101" pitchFamily="2" charset="-122"/>
              </a:rPr>
              <a:t>3</a:t>
            </a:r>
            <a:r>
              <a:rPr lang="zh-CN" altLang="en-US" sz="2800" b="1" dirty="0">
                <a:solidFill>
                  <a:srgbClr val="EA0B06"/>
                </a:solidFill>
                <a:latin typeface="Arial" panose="020B0604020202020204" pitchFamily="34" charset="0"/>
                <a:ea typeface="黑体" panose="02010609060101010101" pitchFamily="2" charset="-122"/>
              </a:rPr>
              <a:t>：问题：</a:t>
            </a:r>
          </a:p>
          <a:p>
            <a:pPr eaLnBrk="1" hangingPunct="1"/>
            <a:r>
              <a:rPr lang="zh-CN" altLang="en-US" sz="2400" b="1" dirty="0">
                <a:latin typeface="Arial" panose="020B0604020202020204" pitchFamily="34" charset="0"/>
                <a:ea typeface="黑体" panose="02010609060101010101" pitchFamily="2" charset="-122"/>
              </a:rPr>
              <a:t>解决上述的银行取款问题：当向交易信息表</a:t>
            </a:r>
            <a:r>
              <a:rPr lang="en-US" altLang="zh-CN" sz="2400" b="1" dirty="0">
                <a:latin typeface="Arial" panose="020B0604020202020204" pitchFamily="34" charset="0"/>
                <a:ea typeface="黑体" panose="02010609060101010101" pitchFamily="2" charset="-122"/>
              </a:rPr>
              <a:t>(transInfo)</a:t>
            </a:r>
            <a:r>
              <a:rPr lang="zh-CN" altLang="en-US" sz="2400" b="1" dirty="0">
                <a:latin typeface="Arial" panose="020B0604020202020204" pitchFamily="34" charset="0"/>
                <a:ea typeface="黑体" panose="02010609060101010101" pitchFamily="2" charset="-122"/>
              </a:rPr>
              <a:t>中插入一条交易信息时，我们应自动更新对应帐户的余额</a:t>
            </a:r>
            <a:r>
              <a:rPr lang="zh-CN" altLang="en-US" sz="2400" b="1" dirty="0">
                <a:latin typeface="Arial" panose="020B0604020202020204" pitchFamily="34" charset="0"/>
              </a:rPr>
              <a:t>。</a:t>
            </a:r>
            <a:r>
              <a:rPr lang="zh-CN" altLang="en-US" sz="2800" b="1" dirty="0">
                <a:latin typeface="Arial" panose="020B0604020202020204" pitchFamily="34" charset="0"/>
              </a:rPr>
              <a:t> </a:t>
            </a:r>
          </a:p>
        </p:txBody>
      </p:sp>
      <p:sp>
        <p:nvSpPr>
          <p:cNvPr id="597024" name="Text Box 32"/>
          <p:cNvSpPr txBox="1"/>
          <p:nvPr/>
        </p:nvSpPr>
        <p:spPr>
          <a:xfrm>
            <a:off x="395288" y="3141663"/>
            <a:ext cx="7993062" cy="2627312"/>
          </a:xfrm>
          <a:prstGeom prst="rect">
            <a:avLst/>
          </a:prstGeom>
          <a:noFill/>
          <a:ln w="9525">
            <a:noFill/>
          </a:ln>
        </p:spPr>
        <p:txBody>
          <a:bodyPr>
            <a:spAutoFit/>
          </a:bodyPr>
          <a:lstStyle/>
          <a:p>
            <a:pPr marL="174625" indent="-174625" eaLnBrk="1" hangingPunct="1">
              <a:lnSpc>
                <a:spcPct val="130000"/>
              </a:lnSpc>
              <a:buClr>
                <a:srgbClr val="339966"/>
              </a:buClr>
              <a:buFont typeface="Wingdings" panose="05000000000000000000" pitchFamily="2" charset="2"/>
            </a:pPr>
            <a:r>
              <a:rPr lang="zh-CN" altLang="en-US" sz="2800" b="1" dirty="0">
                <a:solidFill>
                  <a:srgbClr val="6600CC"/>
                </a:solidFill>
                <a:latin typeface="Arial" panose="020B0604020202020204" pitchFamily="34" charset="0"/>
                <a:ea typeface="黑体" panose="02010609060101010101" pitchFamily="2" charset="-122"/>
              </a:rPr>
              <a:t>分析：</a:t>
            </a:r>
          </a:p>
          <a:p>
            <a:pPr marL="174625" indent="-174625" eaLnBrk="1" hangingPunct="1">
              <a:lnSpc>
                <a:spcPct val="130000"/>
              </a:lnSpc>
              <a:buClr>
                <a:schemeClr val="accent2"/>
              </a:buClr>
              <a:buSzPct val="50000"/>
              <a:buFont typeface="Wingdings" panose="05000000000000000000" pitchFamily="2" charset="2"/>
              <a:buChar char="l"/>
            </a:pPr>
            <a:r>
              <a:rPr lang="zh-CN" altLang="en-US" sz="2400" b="1" dirty="0">
                <a:solidFill>
                  <a:srgbClr val="000000"/>
                </a:solidFill>
                <a:latin typeface="楷体_GB2312" pitchFamily="49" charset="-122"/>
                <a:ea typeface="楷体_GB2312" pitchFamily="49" charset="-122"/>
              </a:rPr>
              <a:t>在交易信息表上创建</a:t>
            </a:r>
            <a:r>
              <a:rPr lang="en-US" altLang="zh-CN" sz="2400" b="1" dirty="0">
                <a:solidFill>
                  <a:srgbClr val="6600CC"/>
                </a:solidFill>
                <a:latin typeface="Times New Roman" panose="02020603050405020304" pitchFamily="18" charset="0"/>
                <a:ea typeface="楷体_GB2312" pitchFamily="49" charset="-122"/>
              </a:rPr>
              <a:t>INSERT</a:t>
            </a:r>
            <a:r>
              <a:rPr lang="zh-CN" altLang="en-US" sz="2400" b="1" dirty="0">
                <a:solidFill>
                  <a:srgbClr val="000000"/>
                </a:solidFill>
                <a:latin typeface="楷体_GB2312" pitchFamily="49" charset="-122"/>
                <a:ea typeface="楷体_GB2312" pitchFamily="49" charset="-122"/>
              </a:rPr>
              <a:t>触发器 </a:t>
            </a:r>
          </a:p>
          <a:p>
            <a:pPr marL="174625" indent="-174625" eaLnBrk="1" hangingPunct="1">
              <a:lnSpc>
                <a:spcPct val="130000"/>
              </a:lnSpc>
              <a:buClr>
                <a:schemeClr val="accent2"/>
              </a:buClr>
              <a:buSzPct val="50000"/>
              <a:buFont typeface="Wingdings" panose="05000000000000000000" pitchFamily="2" charset="2"/>
              <a:buChar char="l"/>
            </a:pPr>
            <a:r>
              <a:rPr lang="zh-CN" altLang="en-US" sz="2400" b="1" dirty="0">
                <a:solidFill>
                  <a:srgbClr val="000000"/>
                </a:solidFill>
                <a:latin typeface="楷体_GB2312" pitchFamily="49" charset="-122"/>
                <a:ea typeface="楷体_GB2312" pitchFamily="49" charset="-122"/>
              </a:rPr>
              <a:t>从</a:t>
            </a:r>
            <a:r>
              <a:rPr lang="en-US" altLang="zh-CN" sz="2400" b="1" dirty="0">
                <a:solidFill>
                  <a:srgbClr val="6600CC"/>
                </a:solidFill>
                <a:latin typeface="Times New Roman" panose="02020603050405020304" pitchFamily="18" charset="0"/>
                <a:ea typeface="楷体_GB2312" pitchFamily="49" charset="-122"/>
              </a:rPr>
              <a:t>inserted</a:t>
            </a:r>
            <a:r>
              <a:rPr lang="zh-CN" altLang="en-US" sz="2400" b="1" dirty="0">
                <a:solidFill>
                  <a:srgbClr val="000000"/>
                </a:solidFill>
                <a:latin typeface="楷体_GB2312" pitchFamily="49" charset="-122"/>
                <a:ea typeface="楷体_GB2312" pitchFamily="49" charset="-122"/>
              </a:rPr>
              <a:t>临时表中获取插入的数据行</a:t>
            </a:r>
          </a:p>
          <a:p>
            <a:pPr marL="174625" indent="-174625" eaLnBrk="1" hangingPunct="1">
              <a:lnSpc>
                <a:spcPct val="130000"/>
              </a:lnSpc>
              <a:buClr>
                <a:schemeClr val="accent2"/>
              </a:buClr>
              <a:buSzPct val="50000"/>
              <a:buFont typeface="Wingdings" panose="05000000000000000000" pitchFamily="2" charset="2"/>
              <a:buChar char="l"/>
            </a:pPr>
            <a:r>
              <a:rPr lang="zh-CN" altLang="en-US" sz="2400" b="1" dirty="0">
                <a:solidFill>
                  <a:srgbClr val="000000"/>
                </a:solidFill>
                <a:latin typeface="楷体_GB2312" pitchFamily="49" charset="-122"/>
                <a:ea typeface="楷体_GB2312" pitchFamily="49" charset="-122"/>
              </a:rPr>
              <a:t>根据交易类型</a:t>
            </a:r>
            <a:r>
              <a:rPr lang="en-US" altLang="zh-CN" sz="2400" b="1" dirty="0">
                <a:solidFill>
                  <a:srgbClr val="6600CC"/>
                </a:solidFill>
                <a:latin typeface="Times New Roman" panose="02020603050405020304" pitchFamily="18" charset="0"/>
                <a:ea typeface="楷体_GB2312" pitchFamily="49" charset="-122"/>
              </a:rPr>
              <a:t>(transType)</a:t>
            </a:r>
            <a:r>
              <a:rPr lang="zh-CN" altLang="en-US" sz="2400" b="1" dirty="0">
                <a:solidFill>
                  <a:srgbClr val="000000"/>
                </a:solidFill>
                <a:latin typeface="楷体_GB2312" pitchFamily="49" charset="-122"/>
                <a:ea typeface="楷体_GB2312" pitchFamily="49" charset="-122"/>
              </a:rPr>
              <a:t>字段的值是存入</a:t>
            </a:r>
            <a:r>
              <a:rPr lang="en-US" altLang="zh-CN" sz="2400" b="1" dirty="0">
                <a:solidFill>
                  <a:srgbClr val="000000"/>
                </a:solidFill>
                <a:latin typeface="楷体_GB2312" pitchFamily="49" charset="-122"/>
                <a:ea typeface="楷体_GB2312" pitchFamily="49" charset="-122"/>
              </a:rPr>
              <a:t>/</a:t>
            </a:r>
            <a:r>
              <a:rPr lang="zh-CN" altLang="en-US" sz="2400" b="1" dirty="0">
                <a:solidFill>
                  <a:srgbClr val="000000"/>
                </a:solidFill>
                <a:latin typeface="楷体_GB2312" pitchFamily="49" charset="-122"/>
                <a:ea typeface="楷体_GB2312" pitchFamily="49" charset="-122"/>
              </a:rPr>
              <a:t>支取</a:t>
            </a:r>
          </a:p>
          <a:p>
            <a:pPr marL="174625" indent="-174625" eaLnBrk="1" hangingPunct="1">
              <a:lnSpc>
                <a:spcPct val="130000"/>
              </a:lnSpc>
              <a:buClr>
                <a:schemeClr val="accent2"/>
              </a:buClr>
              <a:buSzPct val="50000"/>
              <a:buFont typeface="Wingdings" panose="05000000000000000000" pitchFamily="2" charset="2"/>
              <a:buChar char="l"/>
            </a:pPr>
            <a:r>
              <a:rPr lang="zh-CN" altLang="en-US" sz="2400" b="1" dirty="0">
                <a:solidFill>
                  <a:srgbClr val="000000"/>
                </a:solidFill>
                <a:latin typeface="楷体_GB2312" pitchFamily="49" charset="-122"/>
                <a:ea typeface="楷体_GB2312" pitchFamily="49" charset="-122"/>
              </a:rPr>
              <a:t>增加</a:t>
            </a:r>
            <a:r>
              <a:rPr lang="en-US" altLang="zh-CN" sz="2400" b="1" dirty="0">
                <a:solidFill>
                  <a:srgbClr val="000000"/>
                </a:solidFill>
                <a:latin typeface="楷体_GB2312" pitchFamily="49" charset="-122"/>
                <a:ea typeface="楷体_GB2312" pitchFamily="49" charset="-122"/>
              </a:rPr>
              <a:t>/</a:t>
            </a:r>
            <a:r>
              <a:rPr lang="zh-CN" altLang="en-US" sz="2400" b="1" dirty="0">
                <a:solidFill>
                  <a:srgbClr val="000000"/>
                </a:solidFill>
                <a:latin typeface="楷体_GB2312" pitchFamily="49" charset="-122"/>
                <a:ea typeface="楷体_GB2312" pitchFamily="49" charset="-122"/>
              </a:rPr>
              <a:t>减少对应帐户的余额。</a:t>
            </a:r>
            <a:r>
              <a:rPr lang="zh-CN" altLang="en-US" sz="2800" dirty="0">
                <a:solidFill>
                  <a:schemeClr val="tx1"/>
                </a:solidFill>
                <a:latin typeface="Arial" panose="020B0604020202020204" pitchFamily="34" charset="0"/>
                <a:ea typeface="黑体" panose="02010609060101010101"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7023"/>
                                        </p:tgtEl>
                                        <p:attrNameLst>
                                          <p:attrName>style.visibility</p:attrName>
                                        </p:attrNameLst>
                                      </p:cBhvr>
                                      <p:to>
                                        <p:strVal val="visible"/>
                                      </p:to>
                                    </p:set>
                                    <p:anim calcmode="lin" valueType="num">
                                      <p:cBhvr additive="base">
                                        <p:cTn id="7" dur="500" fill="hold"/>
                                        <p:tgtEl>
                                          <p:spTgt spid="597023"/>
                                        </p:tgtEl>
                                        <p:attrNameLst>
                                          <p:attrName>ppt_x</p:attrName>
                                        </p:attrNameLst>
                                      </p:cBhvr>
                                      <p:tavLst>
                                        <p:tav tm="0">
                                          <p:val>
                                            <p:strVal val="0-#ppt_w/2"/>
                                          </p:val>
                                        </p:tav>
                                        <p:tav tm="100000">
                                          <p:val>
                                            <p:strVal val="#ppt_x"/>
                                          </p:val>
                                        </p:tav>
                                      </p:tavLst>
                                    </p:anim>
                                    <p:anim calcmode="lin" valueType="num">
                                      <p:cBhvr additive="base">
                                        <p:cTn id="8" dur="500" fill="hold"/>
                                        <p:tgtEl>
                                          <p:spTgt spid="5970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7024"/>
                                        </p:tgtEl>
                                        <p:attrNameLst>
                                          <p:attrName>style.visibility</p:attrName>
                                        </p:attrNameLst>
                                      </p:cBhvr>
                                      <p:to>
                                        <p:strVal val="visible"/>
                                      </p:to>
                                    </p:set>
                                    <p:anim calcmode="lin" valueType="num">
                                      <p:cBhvr additive="base">
                                        <p:cTn id="13" dur="500" fill="hold"/>
                                        <p:tgtEl>
                                          <p:spTgt spid="597024"/>
                                        </p:tgtEl>
                                        <p:attrNameLst>
                                          <p:attrName>ppt_x</p:attrName>
                                        </p:attrNameLst>
                                      </p:cBhvr>
                                      <p:tavLst>
                                        <p:tav tm="0">
                                          <p:val>
                                            <p:strVal val="0-#ppt_w/2"/>
                                          </p:val>
                                        </p:tav>
                                        <p:tav tm="100000">
                                          <p:val>
                                            <p:strVal val="#ppt_x"/>
                                          </p:val>
                                        </p:tav>
                                      </p:tavLst>
                                    </p:anim>
                                    <p:anim calcmode="lin" valueType="num">
                                      <p:cBhvr additive="base">
                                        <p:cTn id="14" dur="500" fill="hold"/>
                                        <p:tgtEl>
                                          <p:spTgt spid="5970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23" grpId="0"/>
      <p:bldP spid="59702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3"/>
          <p:cNvSpPr txBox="1"/>
          <p:nvPr/>
        </p:nvSpPr>
        <p:spPr>
          <a:xfrm>
            <a:off x="5937250" y="1130300"/>
            <a:ext cx="184150" cy="762000"/>
          </a:xfrm>
          <a:prstGeom prst="rect">
            <a:avLst/>
          </a:prstGeom>
          <a:noFill/>
          <a:ln w="9525">
            <a:noFill/>
          </a:ln>
        </p:spPr>
        <p:txBody>
          <a:bodyPr wrap="none">
            <a:spAutoFit/>
          </a:bodyPr>
          <a:lstStyle/>
          <a:p>
            <a:pPr algn="ctr" eaLnBrk="1" fontAlgn="b" hangingPunct="1"/>
            <a:endParaRPr lang="zh-CN" altLang="en-US" sz="4400" b="1" dirty="0">
              <a:solidFill>
                <a:schemeClr val="tx2"/>
              </a:solidFill>
              <a:latin typeface="Arial" panose="020B0604020202020204" pitchFamily="34" charset="0"/>
              <a:ea typeface="Times New Roman" panose="02020603050405020304" pitchFamily="18" charset="0"/>
            </a:endParaRPr>
          </a:p>
        </p:txBody>
      </p:sp>
      <p:sp>
        <p:nvSpPr>
          <p:cNvPr id="614404" name="Text Box 4"/>
          <p:cNvSpPr txBox="1"/>
          <p:nvPr/>
        </p:nvSpPr>
        <p:spPr>
          <a:xfrm>
            <a:off x="0" y="404813"/>
            <a:ext cx="9144000" cy="6461125"/>
          </a:xfrm>
          <a:prstGeom prst="rect">
            <a:avLst/>
          </a:prstGeom>
          <a:gradFill rotWithShape="1">
            <a:gsLst>
              <a:gs pos="0">
                <a:srgbClr val="CCFFCC"/>
              </a:gs>
              <a:gs pos="100000">
                <a:schemeClr val="bg1"/>
              </a:gs>
            </a:gsLst>
            <a:lin ang="5400000" scaled="1"/>
            <a:tileRect/>
          </a:gradFill>
          <a:ln w="12700" cap="flat" cmpd="sng">
            <a:solidFill>
              <a:schemeClr val="tx1"/>
            </a:solidFill>
            <a:prstDash val="solid"/>
            <a:miter/>
            <a:headEnd type="none" w="med" len="med"/>
            <a:tailEnd type="none" w="med" len="med"/>
          </a:ln>
        </p:spPr>
        <p:txBody>
          <a:bodyPr>
            <a:spAutoFit/>
          </a:bodyPr>
          <a:lstStyle/>
          <a:p>
            <a:pPr marL="224155" indent="-224155" eaLnBrk="1" hangingPunct="1"/>
            <a:r>
              <a:rPr lang="en-US" altLang="zh-CN" sz="1600" b="1" dirty="0">
                <a:solidFill>
                  <a:srgbClr val="6600CC"/>
                </a:solidFill>
                <a:latin typeface="Times New Roman" panose="02020603050405020304" pitchFamily="18" charset="0"/>
                <a:ea typeface="黑体" panose="02010609060101010101" pitchFamily="2" charset="-122"/>
              </a:rPr>
              <a:t>CREATE TRIGGER</a:t>
            </a:r>
            <a:r>
              <a:rPr lang="en-US" altLang="zh-CN" sz="1600" b="1" dirty="0">
                <a:solidFill>
                  <a:srgbClr val="000000"/>
                </a:solidFill>
                <a:latin typeface="Times New Roman" panose="02020603050405020304" pitchFamily="18" charset="0"/>
                <a:ea typeface="黑体" panose="02010609060101010101" pitchFamily="2" charset="-122"/>
              </a:rPr>
              <a:t> trig_transInfo  </a:t>
            </a:r>
            <a:r>
              <a:rPr lang="en-US" altLang="zh-CN" sz="1600" b="1" dirty="0">
                <a:solidFill>
                  <a:srgbClr val="6600CC"/>
                </a:solidFill>
                <a:latin typeface="Times New Roman" panose="02020603050405020304" pitchFamily="18" charset="0"/>
                <a:ea typeface="黑体" panose="02010609060101010101" pitchFamily="2" charset="-122"/>
              </a:rPr>
              <a:t>ON</a:t>
            </a:r>
            <a:r>
              <a:rPr lang="en-US" altLang="zh-CN" sz="1600" b="1" dirty="0">
                <a:solidFill>
                  <a:srgbClr val="000000"/>
                </a:solidFill>
                <a:latin typeface="Times New Roman" panose="02020603050405020304" pitchFamily="18" charset="0"/>
                <a:ea typeface="黑体" panose="02010609060101010101" pitchFamily="2" charset="-122"/>
              </a:rPr>
              <a:t> transInfo   </a:t>
            </a:r>
            <a:r>
              <a:rPr lang="en-US" altLang="zh-CN" sz="1600" b="1" dirty="0">
                <a:solidFill>
                  <a:srgbClr val="6600CC"/>
                </a:solidFill>
                <a:latin typeface="Times New Roman" panose="02020603050405020304" pitchFamily="18" charset="0"/>
                <a:ea typeface="黑体" panose="02010609060101010101" pitchFamily="2" charset="-122"/>
              </a:rPr>
              <a:t>FOR</a:t>
            </a:r>
            <a:r>
              <a:rPr lang="en-US" altLang="zh-CN" sz="1600" b="1" dirty="0">
                <a:solidFill>
                  <a:srgbClr val="000000"/>
                </a:solidFill>
                <a:latin typeface="Times New Roman" panose="02020603050405020304" pitchFamily="18" charset="0"/>
                <a:ea typeface="黑体" panose="02010609060101010101" pitchFamily="2" charset="-122"/>
              </a:rPr>
              <a:t>  </a:t>
            </a:r>
            <a:r>
              <a:rPr lang="en-US" altLang="zh-CN" sz="1600" b="1" dirty="0">
                <a:solidFill>
                  <a:srgbClr val="EA0B06"/>
                </a:solidFill>
                <a:latin typeface="Times New Roman" panose="02020603050405020304" pitchFamily="18" charset="0"/>
                <a:ea typeface="黑体" panose="02010609060101010101" pitchFamily="2" charset="-122"/>
              </a:rPr>
              <a:t>INSERT </a:t>
            </a:r>
          </a:p>
          <a:p>
            <a:pPr marL="224155" indent="-224155" eaLnBrk="1" hangingPunct="1"/>
            <a:r>
              <a:rPr lang="en-US" altLang="zh-CN" sz="1600" b="1" dirty="0">
                <a:latin typeface="Arial" panose="020B0604020202020204" pitchFamily="34" charset="0"/>
              </a:rPr>
              <a:t>AS</a:t>
            </a:r>
          </a:p>
          <a:p>
            <a:pPr marL="224155" indent="-224155" eaLnBrk="1" hangingPunct="1"/>
            <a:r>
              <a:rPr lang="en-US" altLang="zh-CN" sz="1600" b="1" dirty="0">
                <a:latin typeface="Arial" panose="020B0604020202020204" pitchFamily="34" charset="0"/>
              </a:rPr>
              <a:t>   select * from bank    select * from transInfo</a:t>
            </a:r>
          </a:p>
          <a:p>
            <a:pPr marL="224155" indent="-224155" eaLnBrk="1" hangingPunct="1"/>
            <a:r>
              <a:rPr lang="en-US" altLang="zh-CN" sz="1600" b="1" dirty="0">
                <a:latin typeface="Arial" panose="020B0604020202020204" pitchFamily="34" charset="0"/>
              </a:rPr>
              <a:t>   DECLARE @type char(4),@outMoney MONEY</a:t>
            </a:r>
          </a:p>
          <a:p>
            <a:pPr marL="224155" indent="-224155" eaLnBrk="1" hangingPunct="1"/>
            <a:r>
              <a:rPr lang="en-US" altLang="zh-CN" sz="1600" b="1" dirty="0">
                <a:latin typeface="Arial" panose="020B0604020202020204" pitchFamily="34" charset="0"/>
              </a:rPr>
              <a:t>   DECLARE @myCardID char(10),@balance MONEY</a:t>
            </a:r>
          </a:p>
          <a:p>
            <a:pPr marL="224155" indent="-224155" eaLnBrk="1" hangingPunct="1"/>
            <a:r>
              <a:rPr lang="en-US" altLang="zh-CN" sz="1600" b="1" dirty="0">
                <a:latin typeface="Arial" panose="020B0604020202020204" pitchFamily="34" charset="0"/>
              </a:rPr>
              <a:t>   SELECT @type=transType,@outMoney=transMoney,@myCardID=cardID FROM inserted</a:t>
            </a:r>
          </a:p>
          <a:p>
            <a:pPr marL="224155" indent="-224155" eaLnBrk="1" hangingPunct="1"/>
            <a:r>
              <a:rPr lang="en-US" altLang="zh-CN" sz="1600" b="1" dirty="0">
                <a:latin typeface="Arial" panose="020B0604020202020204" pitchFamily="34" charset="0"/>
              </a:rPr>
              <a:t>   IF (@type='</a:t>
            </a:r>
            <a:r>
              <a:rPr lang="zh-CN" altLang="en-US" sz="1600" b="1" dirty="0">
                <a:latin typeface="Arial" panose="020B0604020202020204" pitchFamily="34" charset="0"/>
              </a:rPr>
              <a:t>支取</a:t>
            </a:r>
            <a:r>
              <a:rPr lang="en-US" altLang="zh-CN" sz="1600" b="1" dirty="0">
                <a:latin typeface="Arial" panose="020B0604020202020204" pitchFamily="34" charset="0"/>
              </a:rPr>
              <a:t>') </a:t>
            </a:r>
          </a:p>
          <a:p>
            <a:pPr marL="224155" indent="-224155" eaLnBrk="1" hangingPunct="1"/>
            <a:r>
              <a:rPr lang="en-US" altLang="zh-CN" sz="1600" b="1" dirty="0">
                <a:latin typeface="Arial" panose="020B0604020202020204" pitchFamily="34" charset="0"/>
              </a:rPr>
              <a:t>      UPDATE bank SET currentMoney=currentMoney-@outMoney,</a:t>
            </a:r>
          </a:p>
          <a:p>
            <a:pPr marL="224155" indent="-224155" eaLnBrk="1" hangingPunct="1"/>
            <a:r>
              <a:rPr lang="en-US" altLang="zh-CN" sz="1600" b="1" dirty="0">
                <a:latin typeface="Arial" panose="020B0604020202020204" pitchFamily="34" charset="0"/>
              </a:rPr>
              <a:t>                                      @balance=currentMoney-@outMoney</a:t>
            </a:r>
          </a:p>
          <a:p>
            <a:pPr marL="224155" indent="-224155" eaLnBrk="1" hangingPunct="1"/>
            <a:r>
              <a:rPr lang="en-US" altLang="zh-CN" sz="1600" b="1" dirty="0">
                <a:latin typeface="Arial" panose="020B0604020202020204" pitchFamily="34" charset="0"/>
              </a:rPr>
              <a:t>      WHERE cardID=@myCardID</a:t>
            </a:r>
          </a:p>
          <a:p>
            <a:pPr marL="224155" indent="-224155" eaLnBrk="1" hangingPunct="1"/>
            <a:r>
              <a:rPr lang="en-US" altLang="zh-CN" sz="1600" b="1" dirty="0">
                <a:latin typeface="Arial" panose="020B0604020202020204" pitchFamily="34" charset="0"/>
              </a:rPr>
              <a:t>   ELSE</a:t>
            </a:r>
          </a:p>
          <a:p>
            <a:pPr marL="224155" indent="-224155" eaLnBrk="1" hangingPunct="1"/>
            <a:r>
              <a:rPr lang="en-US" altLang="zh-CN" sz="1600" b="1" dirty="0">
                <a:latin typeface="Arial" panose="020B0604020202020204" pitchFamily="34" charset="0"/>
              </a:rPr>
              <a:t>      UPDATE bank SET currentMoney=currentMoney+@outMoney,</a:t>
            </a:r>
          </a:p>
          <a:p>
            <a:pPr marL="224155" indent="-224155" eaLnBrk="1" hangingPunct="1"/>
            <a:r>
              <a:rPr lang="en-US" altLang="zh-CN" sz="1600" b="1" dirty="0">
                <a:latin typeface="Arial" panose="020B0604020202020204" pitchFamily="34" charset="0"/>
              </a:rPr>
              <a:t>                                      @balance=currentMoney-@outMoney</a:t>
            </a:r>
          </a:p>
          <a:p>
            <a:pPr marL="224155" indent="-224155" eaLnBrk="1" hangingPunct="1"/>
            <a:r>
              <a:rPr lang="en-US" altLang="zh-CN" sz="1600" b="1" dirty="0">
                <a:latin typeface="Arial" panose="020B0604020202020204" pitchFamily="34" charset="0"/>
              </a:rPr>
              <a:t>      WHERE cardID=@myCardID</a:t>
            </a:r>
          </a:p>
          <a:p>
            <a:pPr marL="224155" indent="-224155" eaLnBrk="1" hangingPunct="1"/>
            <a:r>
              <a:rPr lang="en-US" altLang="zh-CN" sz="1600" b="1" dirty="0">
                <a:latin typeface="Arial" panose="020B0604020202020204" pitchFamily="34" charset="0"/>
              </a:rPr>
              <a:t>   IF (@@ERROR = 0 and @balance&gt;=0)</a:t>
            </a:r>
          </a:p>
          <a:p>
            <a:pPr marL="224155" indent="-224155" eaLnBrk="1" hangingPunct="1"/>
            <a:r>
              <a:rPr lang="en-US" altLang="zh-CN" sz="1600" b="1" dirty="0">
                <a:latin typeface="Arial" panose="020B0604020202020204" pitchFamily="34" charset="0"/>
              </a:rPr>
              <a:t>        begin</a:t>
            </a:r>
          </a:p>
          <a:p>
            <a:pPr marL="224155" indent="-224155" eaLnBrk="1" hangingPunct="1"/>
            <a:r>
              <a:rPr lang="en-US" altLang="zh-CN" sz="1600" b="1" dirty="0">
                <a:latin typeface="Arial" panose="020B0604020202020204" pitchFamily="34" charset="0"/>
              </a:rPr>
              <a:t>           print '</a:t>
            </a:r>
            <a:r>
              <a:rPr lang="zh-CN" altLang="en-US" sz="1600" b="1" dirty="0">
                <a:latin typeface="Arial" panose="020B0604020202020204" pitchFamily="34" charset="0"/>
              </a:rPr>
              <a:t>交易成功，交易金额为</a:t>
            </a:r>
            <a:r>
              <a:rPr lang="en-US" altLang="zh-CN" sz="1600" b="1" dirty="0">
                <a:latin typeface="Arial" panose="020B0604020202020204" pitchFamily="34" charset="0"/>
              </a:rPr>
              <a:t>:'+ Convert(varchar,@outMoney)</a:t>
            </a:r>
          </a:p>
          <a:p>
            <a:pPr marL="224155" indent="-224155" eaLnBrk="1" hangingPunct="1"/>
            <a:r>
              <a:rPr lang="en-US" altLang="zh-CN" sz="1600" b="1" dirty="0">
                <a:latin typeface="Arial" panose="020B0604020202020204" pitchFamily="34" charset="0"/>
              </a:rPr>
              <a:t>           print '</a:t>
            </a:r>
            <a:r>
              <a:rPr lang="zh-CN" altLang="en-US" sz="1600" b="1" dirty="0">
                <a:latin typeface="Arial" panose="020B0604020202020204" pitchFamily="34" charset="0"/>
              </a:rPr>
              <a:t>卡号：</a:t>
            </a:r>
            <a:r>
              <a:rPr lang="en-US" altLang="zh-CN" sz="1600" b="1" dirty="0">
                <a:latin typeface="Arial" panose="020B0604020202020204" pitchFamily="34" charset="0"/>
              </a:rPr>
              <a:t>'+@myCardID+'</a:t>
            </a:r>
            <a:r>
              <a:rPr lang="zh-CN" altLang="en-US" sz="1600" b="1" dirty="0">
                <a:latin typeface="Arial" panose="020B0604020202020204" pitchFamily="34" charset="0"/>
              </a:rPr>
              <a:t>余额为：</a:t>
            </a:r>
            <a:r>
              <a:rPr lang="en-US" altLang="zh-CN" sz="1600" b="1" dirty="0">
                <a:latin typeface="Arial" panose="020B0604020202020204" pitchFamily="34" charset="0"/>
              </a:rPr>
              <a:t>'+Convert(varchar,@balance)</a:t>
            </a:r>
          </a:p>
          <a:p>
            <a:pPr marL="224155" indent="-224155" eaLnBrk="1" hangingPunct="1"/>
            <a:r>
              <a:rPr lang="en-US" altLang="zh-CN" sz="1600" b="1" dirty="0">
                <a:latin typeface="Arial" panose="020B0604020202020204" pitchFamily="34" charset="0"/>
              </a:rPr>
              <a:t>           select * from bank          select * from transInfo</a:t>
            </a:r>
          </a:p>
          <a:p>
            <a:pPr marL="224155" indent="-224155" eaLnBrk="1" hangingPunct="1"/>
            <a:r>
              <a:rPr lang="en-US" altLang="zh-CN" sz="1600" b="1" dirty="0">
                <a:latin typeface="Arial" panose="020B0604020202020204" pitchFamily="34" charset="0"/>
              </a:rPr>
              <a:t>        end</a:t>
            </a:r>
          </a:p>
          <a:p>
            <a:pPr marL="224155" indent="-224155" eaLnBrk="1" hangingPunct="1"/>
            <a:r>
              <a:rPr lang="en-US" altLang="zh-CN" sz="1600" b="1" dirty="0">
                <a:latin typeface="Arial" panose="020B0604020202020204" pitchFamily="34" charset="0"/>
              </a:rPr>
              <a:t>   ELSE</a:t>
            </a:r>
          </a:p>
          <a:p>
            <a:pPr marL="224155" indent="-224155" eaLnBrk="1" hangingPunct="1"/>
            <a:r>
              <a:rPr lang="en-US" altLang="zh-CN" sz="1600" b="1" dirty="0">
                <a:latin typeface="Arial" panose="020B0604020202020204" pitchFamily="34" charset="0"/>
              </a:rPr>
              <a:t>        begin</a:t>
            </a:r>
          </a:p>
          <a:p>
            <a:pPr marL="224155" indent="-224155" eaLnBrk="1" hangingPunct="1"/>
            <a:r>
              <a:rPr lang="en-US" altLang="zh-CN" sz="1600" b="1" dirty="0">
                <a:latin typeface="Arial" panose="020B0604020202020204" pitchFamily="34" charset="0"/>
              </a:rPr>
              <a:t>           print '</a:t>
            </a:r>
            <a:r>
              <a:rPr lang="zh-CN" altLang="en-US" sz="1600" b="1" dirty="0">
                <a:latin typeface="Arial" panose="020B0604020202020204" pitchFamily="34" charset="0"/>
              </a:rPr>
              <a:t>交易失败！</a:t>
            </a:r>
            <a:r>
              <a:rPr lang="en-US" altLang="zh-CN" sz="1600" b="1" dirty="0">
                <a:latin typeface="Arial" panose="020B0604020202020204" pitchFamily="34" charset="0"/>
              </a:rPr>
              <a:t>'</a:t>
            </a:r>
          </a:p>
          <a:p>
            <a:pPr marL="224155" indent="-224155" eaLnBrk="1" hangingPunct="1"/>
            <a:r>
              <a:rPr lang="en-US" altLang="zh-CN" sz="1600" b="1" dirty="0">
                <a:latin typeface="Arial" panose="020B0604020202020204" pitchFamily="34" charset="0"/>
              </a:rPr>
              <a:t>           Rollback TRANSACTION</a:t>
            </a:r>
          </a:p>
          <a:p>
            <a:pPr marL="224155" indent="-224155" eaLnBrk="1" hangingPunct="1"/>
            <a:r>
              <a:rPr lang="en-US" altLang="zh-CN" sz="1600" b="1" dirty="0">
                <a:latin typeface="Arial" panose="020B0604020202020204" pitchFamily="34" charset="0"/>
              </a:rPr>
              <a:t>           select * from bank         select * from transInfo</a:t>
            </a:r>
          </a:p>
          <a:p>
            <a:pPr marL="224155" indent="-224155" eaLnBrk="1" hangingPunct="1"/>
            <a:r>
              <a:rPr lang="en-US" altLang="zh-CN" sz="1600" b="1" dirty="0">
                <a:latin typeface="Arial" panose="020B0604020202020204" pitchFamily="34" charset="0"/>
              </a:rPr>
              <a:t>        end</a:t>
            </a:r>
          </a:p>
        </p:txBody>
      </p:sp>
      <p:sp>
        <p:nvSpPr>
          <p:cNvPr id="614408" name="Text Box 8"/>
          <p:cNvSpPr txBox="1"/>
          <p:nvPr/>
        </p:nvSpPr>
        <p:spPr>
          <a:xfrm>
            <a:off x="6300788" y="557213"/>
            <a:ext cx="2771775" cy="711200"/>
          </a:xfrm>
          <a:prstGeom prst="rect">
            <a:avLst/>
          </a:prstGeom>
          <a:gradFill rotWithShape="1">
            <a:gsLst>
              <a:gs pos="0">
                <a:srgbClr val="FFCC00"/>
              </a:gs>
              <a:gs pos="100000">
                <a:srgbClr val="FFFFFF"/>
              </a:gs>
            </a:gsLst>
            <a:lin ang="5400000" scaled="1"/>
            <a:tileRect/>
          </a:gradFill>
          <a:ln w="9525" cap="flat" cmpd="sng">
            <a:solidFill>
              <a:schemeClr val="tx2"/>
            </a:solidFill>
            <a:prstDash val="solid"/>
            <a:miter/>
            <a:headEnd type="none" w="med" len="med"/>
            <a:tailEnd type="none" w="med" len="med"/>
          </a:ln>
        </p:spPr>
        <p:txBody>
          <a:bodyPr anchor="ctr" anchorCtr="1">
            <a:spAutoFit/>
          </a:bodyPr>
          <a:lstStyle/>
          <a:p>
            <a:pPr algn="ctr" eaLnBrk="1" hangingPunct="1">
              <a:buClr>
                <a:srgbClr val="339966"/>
              </a:buClr>
              <a:buFont typeface="Wingdings" panose="05000000000000000000" pitchFamily="2" charset="2"/>
            </a:pPr>
            <a:r>
              <a:rPr lang="zh-CN" altLang="en-US" sz="2000" b="1" dirty="0">
                <a:solidFill>
                  <a:srgbClr val="CC3300"/>
                </a:solidFill>
                <a:latin typeface="Arial" panose="020B0604020202020204" pitchFamily="34" charset="0"/>
                <a:ea typeface="黑体" panose="02010609060101010101" pitchFamily="2" charset="-122"/>
              </a:rPr>
              <a:t>从</a:t>
            </a:r>
            <a:r>
              <a:rPr lang="en-US" altLang="zh-CN" sz="2000" b="1" dirty="0">
                <a:solidFill>
                  <a:srgbClr val="CC3300"/>
                </a:solidFill>
                <a:latin typeface="Arial" panose="020B0604020202020204" pitchFamily="34" charset="0"/>
                <a:ea typeface="黑体" panose="02010609060101010101" pitchFamily="2" charset="-122"/>
              </a:rPr>
              <a:t>inserted</a:t>
            </a:r>
            <a:r>
              <a:rPr lang="zh-CN" altLang="en-US" sz="2000" b="1" dirty="0">
                <a:solidFill>
                  <a:srgbClr val="CC3300"/>
                </a:solidFill>
                <a:latin typeface="Arial" panose="020B0604020202020204" pitchFamily="34" charset="0"/>
                <a:ea typeface="黑体" panose="02010609060101010101" pitchFamily="2" charset="-122"/>
              </a:rPr>
              <a:t>表中获取交易类型、金额等</a:t>
            </a:r>
          </a:p>
        </p:txBody>
      </p:sp>
      <p:sp>
        <p:nvSpPr>
          <p:cNvPr id="614409" name="Text Box 9"/>
          <p:cNvSpPr txBox="1"/>
          <p:nvPr/>
        </p:nvSpPr>
        <p:spPr>
          <a:xfrm>
            <a:off x="3348038" y="2636838"/>
            <a:ext cx="5437187" cy="406400"/>
          </a:xfrm>
          <a:prstGeom prst="rect">
            <a:avLst/>
          </a:prstGeom>
          <a:gradFill rotWithShape="1">
            <a:gsLst>
              <a:gs pos="0">
                <a:srgbClr val="FFCC00"/>
              </a:gs>
              <a:gs pos="100000">
                <a:srgbClr val="FFFFFF"/>
              </a:gs>
            </a:gsLst>
            <a:lin ang="5400000" scaled="1"/>
            <a:tileRect/>
          </a:gradFill>
          <a:ln w="9525" cap="flat" cmpd="sng">
            <a:solidFill>
              <a:schemeClr val="tx2"/>
            </a:solidFill>
            <a:prstDash val="solid"/>
            <a:miter/>
            <a:headEnd type="none" w="med" len="med"/>
            <a:tailEnd type="none" w="med" len="med"/>
          </a:ln>
        </p:spPr>
        <p:txBody>
          <a:bodyPr anchor="ctr" anchorCtr="1">
            <a:spAutoFit/>
          </a:bodyPr>
          <a:lstStyle/>
          <a:p>
            <a:pPr eaLnBrk="1" hangingPunct="1">
              <a:buClr>
                <a:srgbClr val="339966"/>
              </a:buClr>
              <a:buFont typeface="Wingdings" panose="05000000000000000000" pitchFamily="2" charset="2"/>
            </a:pPr>
            <a:r>
              <a:rPr lang="zh-CN" altLang="en-US" sz="2000" b="1" dirty="0">
                <a:solidFill>
                  <a:srgbClr val="CC3300"/>
                </a:solidFill>
                <a:latin typeface="Arial" panose="020B0604020202020204" pitchFamily="34" charset="0"/>
                <a:ea typeface="黑体" panose="02010609060101010101" pitchFamily="2" charset="-122"/>
              </a:rPr>
              <a:t>根据交易类型，减少或增加对应卡号的余额 </a:t>
            </a:r>
          </a:p>
        </p:txBody>
      </p:sp>
      <p:sp>
        <p:nvSpPr>
          <p:cNvPr id="614410" name="Line 10"/>
          <p:cNvSpPr/>
          <p:nvPr/>
        </p:nvSpPr>
        <p:spPr>
          <a:xfrm flipH="1">
            <a:off x="6084888" y="1270000"/>
            <a:ext cx="1187450" cy="503238"/>
          </a:xfrm>
          <a:prstGeom prst="line">
            <a:avLst/>
          </a:prstGeom>
          <a:ln w="38100" cap="flat" cmpd="sng">
            <a:solidFill>
              <a:srgbClr val="FF00FF"/>
            </a:solidFill>
            <a:prstDash val="solid"/>
            <a:headEnd type="none" w="med" len="med"/>
            <a:tailEnd type="triangl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614404">
                                            <p:txEl>
                                              <p:pRg st="0" end="0"/>
                                            </p:txEl>
                                          </p:spTgt>
                                        </p:tgtEl>
                                        <p:attrNameLst>
                                          <p:attrName>style.visibility</p:attrName>
                                        </p:attrNameLst>
                                      </p:cBhvr>
                                      <p:to>
                                        <p:strVal val="visible"/>
                                      </p:to>
                                    </p:set>
                                    <p:anim calcmode="discrete" valueType="clr">
                                      <p:cBhvr override="childStyle">
                                        <p:cTn id="7" dur="80"/>
                                        <p:tgtEl>
                                          <p:spTgt spid="61440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14404">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61440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614404">
                                            <p:txEl>
                                              <p:pRg st="1" end="1"/>
                                            </p:txEl>
                                          </p:spTgt>
                                        </p:tgtEl>
                                        <p:attrNameLst>
                                          <p:attrName>style.visibility</p:attrName>
                                        </p:attrNameLst>
                                      </p:cBhvr>
                                      <p:to>
                                        <p:strVal val="visible"/>
                                      </p:to>
                                    </p:set>
                                    <p:anim calcmode="discrete" valueType="clr">
                                      <p:cBhvr override="childStyle">
                                        <p:cTn id="14" dur="80"/>
                                        <p:tgtEl>
                                          <p:spTgt spid="61440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614404">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614404">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614404">
                                            <p:txEl>
                                              <p:pRg st="2" end="2"/>
                                            </p:txEl>
                                          </p:spTgt>
                                        </p:tgtEl>
                                        <p:attrNameLst>
                                          <p:attrName>style.visibility</p:attrName>
                                        </p:attrNameLst>
                                      </p:cBhvr>
                                      <p:to>
                                        <p:strVal val="visible"/>
                                      </p:to>
                                    </p:set>
                                    <p:anim calcmode="discrete" valueType="clr">
                                      <p:cBhvr override="childStyle">
                                        <p:cTn id="21" dur="80"/>
                                        <p:tgtEl>
                                          <p:spTgt spid="61440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614404">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614404">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614404">
                                            <p:txEl>
                                              <p:pRg st="3" end="3"/>
                                            </p:txEl>
                                          </p:spTgt>
                                        </p:tgtEl>
                                        <p:attrNameLst>
                                          <p:attrName>style.visibility</p:attrName>
                                        </p:attrNameLst>
                                      </p:cBhvr>
                                      <p:to>
                                        <p:strVal val="visible"/>
                                      </p:to>
                                    </p:set>
                                    <p:anim calcmode="discrete" valueType="clr">
                                      <p:cBhvr override="childStyle">
                                        <p:cTn id="28" dur="80"/>
                                        <p:tgtEl>
                                          <p:spTgt spid="614404">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614404">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614404">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614404">
                                            <p:txEl>
                                              <p:pRg st="4" end="4"/>
                                            </p:txEl>
                                          </p:spTgt>
                                        </p:tgtEl>
                                        <p:attrNameLst>
                                          <p:attrName>style.visibility</p:attrName>
                                        </p:attrNameLst>
                                      </p:cBhvr>
                                      <p:to>
                                        <p:strVal val="visible"/>
                                      </p:to>
                                    </p:set>
                                    <p:anim calcmode="discrete" valueType="clr">
                                      <p:cBhvr override="childStyle">
                                        <p:cTn id="35" dur="80"/>
                                        <p:tgtEl>
                                          <p:spTgt spid="614404">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614404">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614404">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614404">
                                            <p:txEl>
                                              <p:pRg st="5" end="5"/>
                                            </p:txEl>
                                          </p:spTgt>
                                        </p:tgtEl>
                                        <p:attrNameLst>
                                          <p:attrName>style.visibility</p:attrName>
                                        </p:attrNameLst>
                                      </p:cBhvr>
                                      <p:to>
                                        <p:strVal val="visible"/>
                                      </p:to>
                                    </p:set>
                                    <p:anim calcmode="discrete" valueType="clr">
                                      <p:cBhvr override="childStyle">
                                        <p:cTn id="42" dur="80"/>
                                        <p:tgtEl>
                                          <p:spTgt spid="614404">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614404">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614404">
                                            <p:txEl>
                                              <p:pRg st="5" end="5"/>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614404">
                                            <p:txEl>
                                              <p:pRg st="6" end="6"/>
                                            </p:txEl>
                                          </p:spTgt>
                                        </p:tgtEl>
                                        <p:attrNameLst>
                                          <p:attrName>style.visibility</p:attrName>
                                        </p:attrNameLst>
                                      </p:cBhvr>
                                      <p:to>
                                        <p:strVal val="visible"/>
                                      </p:to>
                                    </p:set>
                                    <p:anim calcmode="discrete" valueType="clr">
                                      <p:cBhvr override="childStyle">
                                        <p:cTn id="49" dur="80"/>
                                        <p:tgtEl>
                                          <p:spTgt spid="614404">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614404">
                                            <p:txEl>
                                              <p:pRg st="6" end="6"/>
                                            </p:txEl>
                                          </p:spTgt>
                                        </p:tgtEl>
                                        <p:attrNameLst>
                                          <p:attrName>fillcolor</p:attrName>
                                        </p:attrNameLst>
                                      </p:cBhvr>
                                      <p:tavLst>
                                        <p:tav tm="0">
                                          <p:val>
                                            <p:clrVal>
                                              <a:schemeClr val="accent2"/>
                                            </p:clrVal>
                                          </p:val>
                                        </p:tav>
                                        <p:tav tm="50000">
                                          <p:val>
                                            <p:clrVal>
                                              <a:schemeClr val="hlink"/>
                                            </p:clrVal>
                                          </p:val>
                                        </p:tav>
                                      </p:tavLst>
                                    </p:anim>
                                    <p:set>
                                      <p:cBhvr>
                                        <p:cTn id="51" dur="80"/>
                                        <p:tgtEl>
                                          <p:spTgt spid="614404">
                                            <p:txEl>
                                              <p:pRg st="6" end="6"/>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nodeType="clickEffect">
                                  <p:stCondLst>
                                    <p:cond delay="0"/>
                                  </p:stCondLst>
                                  <p:iterate type="lt">
                                    <p:tmPct val="50000"/>
                                  </p:iterate>
                                  <p:childTnLst>
                                    <p:set>
                                      <p:cBhvr>
                                        <p:cTn id="55" dur="1" fill="hold">
                                          <p:stCondLst>
                                            <p:cond delay="0"/>
                                          </p:stCondLst>
                                        </p:cTn>
                                        <p:tgtEl>
                                          <p:spTgt spid="614404">
                                            <p:txEl>
                                              <p:pRg st="7" end="7"/>
                                            </p:txEl>
                                          </p:spTgt>
                                        </p:tgtEl>
                                        <p:attrNameLst>
                                          <p:attrName>style.visibility</p:attrName>
                                        </p:attrNameLst>
                                      </p:cBhvr>
                                      <p:to>
                                        <p:strVal val="visible"/>
                                      </p:to>
                                    </p:set>
                                    <p:anim calcmode="discrete" valueType="clr">
                                      <p:cBhvr override="childStyle">
                                        <p:cTn id="56" dur="80"/>
                                        <p:tgtEl>
                                          <p:spTgt spid="614404">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614404">
                                            <p:txEl>
                                              <p:pRg st="7" end="7"/>
                                            </p:txEl>
                                          </p:spTgt>
                                        </p:tgtEl>
                                        <p:attrNameLst>
                                          <p:attrName>fillcolor</p:attrName>
                                        </p:attrNameLst>
                                      </p:cBhvr>
                                      <p:tavLst>
                                        <p:tav tm="0">
                                          <p:val>
                                            <p:clrVal>
                                              <a:schemeClr val="accent2"/>
                                            </p:clrVal>
                                          </p:val>
                                        </p:tav>
                                        <p:tav tm="50000">
                                          <p:val>
                                            <p:clrVal>
                                              <a:schemeClr val="hlink"/>
                                            </p:clrVal>
                                          </p:val>
                                        </p:tav>
                                      </p:tavLst>
                                    </p:anim>
                                    <p:set>
                                      <p:cBhvr>
                                        <p:cTn id="58" dur="80"/>
                                        <p:tgtEl>
                                          <p:spTgt spid="614404">
                                            <p:txEl>
                                              <p:pRg st="7" end="7"/>
                                            </p:txEl>
                                          </p:spTgt>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27" presetClass="entr" presetSubtype="0" fill="hold" nodeType="clickEffect">
                                  <p:stCondLst>
                                    <p:cond delay="0"/>
                                  </p:stCondLst>
                                  <p:iterate type="lt">
                                    <p:tmPct val="50000"/>
                                  </p:iterate>
                                  <p:childTnLst>
                                    <p:set>
                                      <p:cBhvr>
                                        <p:cTn id="62" dur="1" fill="hold">
                                          <p:stCondLst>
                                            <p:cond delay="0"/>
                                          </p:stCondLst>
                                        </p:cTn>
                                        <p:tgtEl>
                                          <p:spTgt spid="614404">
                                            <p:txEl>
                                              <p:pRg st="8" end="8"/>
                                            </p:txEl>
                                          </p:spTgt>
                                        </p:tgtEl>
                                        <p:attrNameLst>
                                          <p:attrName>style.visibility</p:attrName>
                                        </p:attrNameLst>
                                      </p:cBhvr>
                                      <p:to>
                                        <p:strVal val="visible"/>
                                      </p:to>
                                    </p:set>
                                    <p:anim calcmode="discrete" valueType="clr">
                                      <p:cBhvr override="childStyle">
                                        <p:cTn id="63" dur="80"/>
                                        <p:tgtEl>
                                          <p:spTgt spid="614404">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614404">
                                            <p:txEl>
                                              <p:pRg st="8" end="8"/>
                                            </p:txEl>
                                          </p:spTgt>
                                        </p:tgtEl>
                                        <p:attrNameLst>
                                          <p:attrName>fillcolor</p:attrName>
                                        </p:attrNameLst>
                                      </p:cBhvr>
                                      <p:tavLst>
                                        <p:tav tm="0">
                                          <p:val>
                                            <p:clrVal>
                                              <a:schemeClr val="accent2"/>
                                            </p:clrVal>
                                          </p:val>
                                        </p:tav>
                                        <p:tav tm="50000">
                                          <p:val>
                                            <p:clrVal>
                                              <a:schemeClr val="hlink"/>
                                            </p:clrVal>
                                          </p:val>
                                        </p:tav>
                                      </p:tavLst>
                                    </p:anim>
                                    <p:set>
                                      <p:cBhvr>
                                        <p:cTn id="65" dur="80"/>
                                        <p:tgtEl>
                                          <p:spTgt spid="614404">
                                            <p:txEl>
                                              <p:pRg st="8" end="8"/>
                                            </p:txEl>
                                          </p:spTgt>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27" presetClass="entr" presetSubtype="0" fill="hold" nodeType="clickEffect">
                                  <p:stCondLst>
                                    <p:cond delay="0"/>
                                  </p:stCondLst>
                                  <p:iterate type="lt">
                                    <p:tmPct val="50000"/>
                                  </p:iterate>
                                  <p:childTnLst>
                                    <p:set>
                                      <p:cBhvr>
                                        <p:cTn id="69" dur="1" fill="hold">
                                          <p:stCondLst>
                                            <p:cond delay="0"/>
                                          </p:stCondLst>
                                        </p:cTn>
                                        <p:tgtEl>
                                          <p:spTgt spid="614404">
                                            <p:txEl>
                                              <p:pRg st="9" end="9"/>
                                            </p:txEl>
                                          </p:spTgt>
                                        </p:tgtEl>
                                        <p:attrNameLst>
                                          <p:attrName>style.visibility</p:attrName>
                                        </p:attrNameLst>
                                      </p:cBhvr>
                                      <p:to>
                                        <p:strVal val="visible"/>
                                      </p:to>
                                    </p:set>
                                    <p:anim calcmode="discrete" valueType="clr">
                                      <p:cBhvr override="childStyle">
                                        <p:cTn id="70" dur="80"/>
                                        <p:tgtEl>
                                          <p:spTgt spid="614404">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1" dur="80"/>
                                        <p:tgtEl>
                                          <p:spTgt spid="614404">
                                            <p:txEl>
                                              <p:pRg st="9" end="9"/>
                                            </p:txEl>
                                          </p:spTgt>
                                        </p:tgtEl>
                                        <p:attrNameLst>
                                          <p:attrName>fillcolor</p:attrName>
                                        </p:attrNameLst>
                                      </p:cBhvr>
                                      <p:tavLst>
                                        <p:tav tm="0">
                                          <p:val>
                                            <p:clrVal>
                                              <a:schemeClr val="accent2"/>
                                            </p:clrVal>
                                          </p:val>
                                        </p:tav>
                                        <p:tav tm="50000">
                                          <p:val>
                                            <p:clrVal>
                                              <a:schemeClr val="hlink"/>
                                            </p:clrVal>
                                          </p:val>
                                        </p:tav>
                                      </p:tavLst>
                                    </p:anim>
                                    <p:set>
                                      <p:cBhvr>
                                        <p:cTn id="72" dur="80"/>
                                        <p:tgtEl>
                                          <p:spTgt spid="614404">
                                            <p:txEl>
                                              <p:pRg st="9" end="9"/>
                                            </p:txEl>
                                          </p:spTgt>
                                        </p:tgtEl>
                                        <p:attrNameLst>
                                          <p:attrName>fill.type</p:attrName>
                                        </p:attrNameLst>
                                      </p:cBhvr>
                                      <p:to>
                                        <p:strVal val="solid"/>
                                      </p:to>
                                    </p:set>
                                  </p:childTnLst>
                                </p:cTn>
                              </p:par>
                            </p:childTnLst>
                          </p:cTn>
                        </p:par>
                      </p:childTnLst>
                    </p:cTn>
                  </p:par>
                  <p:par>
                    <p:cTn id="73" fill="hold">
                      <p:stCondLst>
                        <p:cond delay="indefinite"/>
                      </p:stCondLst>
                      <p:childTnLst>
                        <p:par>
                          <p:cTn id="74" fill="hold">
                            <p:stCondLst>
                              <p:cond delay="0"/>
                            </p:stCondLst>
                            <p:childTnLst>
                              <p:par>
                                <p:cTn id="75" presetID="27" presetClass="entr" presetSubtype="0" fill="hold" nodeType="clickEffect">
                                  <p:stCondLst>
                                    <p:cond delay="0"/>
                                  </p:stCondLst>
                                  <p:iterate type="lt">
                                    <p:tmPct val="50000"/>
                                  </p:iterate>
                                  <p:childTnLst>
                                    <p:set>
                                      <p:cBhvr>
                                        <p:cTn id="76" dur="1" fill="hold">
                                          <p:stCondLst>
                                            <p:cond delay="0"/>
                                          </p:stCondLst>
                                        </p:cTn>
                                        <p:tgtEl>
                                          <p:spTgt spid="614404">
                                            <p:txEl>
                                              <p:pRg st="10" end="10"/>
                                            </p:txEl>
                                          </p:spTgt>
                                        </p:tgtEl>
                                        <p:attrNameLst>
                                          <p:attrName>style.visibility</p:attrName>
                                        </p:attrNameLst>
                                      </p:cBhvr>
                                      <p:to>
                                        <p:strVal val="visible"/>
                                      </p:to>
                                    </p:set>
                                    <p:anim calcmode="discrete" valueType="clr">
                                      <p:cBhvr override="childStyle">
                                        <p:cTn id="77" dur="80"/>
                                        <p:tgtEl>
                                          <p:spTgt spid="614404">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8" dur="80"/>
                                        <p:tgtEl>
                                          <p:spTgt spid="614404">
                                            <p:txEl>
                                              <p:pRg st="10" end="10"/>
                                            </p:txEl>
                                          </p:spTgt>
                                        </p:tgtEl>
                                        <p:attrNameLst>
                                          <p:attrName>fillcolor</p:attrName>
                                        </p:attrNameLst>
                                      </p:cBhvr>
                                      <p:tavLst>
                                        <p:tav tm="0">
                                          <p:val>
                                            <p:clrVal>
                                              <a:schemeClr val="accent2"/>
                                            </p:clrVal>
                                          </p:val>
                                        </p:tav>
                                        <p:tav tm="50000">
                                          <p:val>
                                            <p:clrVal>
                                              <a:schemeClr val="hlink"/>
                                            </p:clrVal>
                                          </p:val>
                                        </p:tav>
                                      </p:tavLst>
                                    </p:anim>
                                    <p:set>
                                      <p:cBhvr>
                                        <p:cTn id="79" dur="80"/>
                                        <p:tgtEl>
                                          <p:spTgt spid="614404">
                                            <p:txEl>
                                              <p:pRg st="10" end="10"/>
                                            </p:txEl>
                                          </p:spTgt>
                                        </p:tgtEl>
                                        <p:attrNameLst>
                                          <p:attrName>fill.type</p:attrName>
                                        </p:attrNameLst>
                                      </p:cBhvr>
                                      <p:to>
                                        <p:strVal val="solid"/>
                                      </p:to>
                                    </p:set>
                                  </p:childTnLst>
                                </p:cTn>
                              </p:par>
                            </p:childTnLst>
                          </p:cTn>
                        </p:par>
                      </p:childTnLst>
                    </p:cTn>
                  </p:par>
                  <p:par>
                    <p:cTn id="80" fill="hold">
                      <p:stCondLst>
                        <p:cond delay="indefinite"/>
                      </p:stCondLst>
                      <p:childTnLst>
                        <p:par>
                          <p:cTn id="81" fill="hold">
                            <p:stCondLst>
                              <p:cond delay="0"/>
                            </p:stCondLst>
                            <p:childTnLst>
                              <p:par>
                                <p:cTn id="82" presetID="27" presetClass="entr" presetSubtype="0" fill="hold" nodeType="clickEffect">
                                  <p:stCondLst>
                                    <p:cond delay="0"/>
                                  </p:stCondLst>
                                  <p:iterate type="lt">
                                    <p:tmPct val="50000"/>
                                  </p:iterate>
                                  <p:childTnLst>
                                    <p:set>
                                      <p:cBhvr>
                                        <p:cTn id="83" dur="1" fill="hold">
                                          <p:stCondLst>
                                            <p:cond delay="0"/>
                                          </p:stCondLst>
                                        </p:cTn>
                                        <p:tgtEl>
                                          <p:spTgt spid="614404">
                                            <p:txEl>
                                              <p:pRg st="11" end="11"/>
                                            </p:txEl>
                                          </p:spTgt>
                                        </p:tgtEl>
                                        <p:attrNameLst>
                                          <p:attrName>style.visibility</p:attrName>
                                        </p:attrNameLst>
                                      </p:cBhvr>
                                      <p:to>
                                        <p:strVal val="visible"/>
                                      </p:to>
                                    </p:set>
                                    <p:anim calcmode="discrete" valueType="clr">
                                      <p:cBhvr override="childStyle">
                                        <p:cTn id="84" dur="80"/>
                                        <p:tgtEl>
                                          <p:spTgt spid="614404">
                                            <p:txEl>
                                              <p:pRg st="11" end="1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5" dur="80"/>
                                        <p:tgtEl>
                                          <p:spTgt spid="614404">
                                            <p:txEl>
                                              <p:pRg st="11" end="11"/>
                                            </p:txEl>
                                          </p:spTgt>
                                        </p:tgtEl>
                                        <p:attrNameLst>
                                          <p:attrName>fillcolor</p:attrName>
                                        </p:attrNameLst>
                                      </p:cBhvr>
                                      <p:tavLst>
                                        <p:tav tm="0">
                                          <p:val>
                                            <p:clrVal>
                                              <a:schemeClr val="accent2"/>
                                            </p:clrVal>
                                          </p:val>
                                        </p:tav>
                                        <p:tav tm="50000">
                                          <p:val>
                                            <p:clrVal>
                                              <a:schemeClr val="hlink"/>
                                            </p:clrVal>
                                          </p:val>
                                        </p:tav>
                                      </p:tavLst>
                                    </p:anim>
                                    <p:set>
                                      <p:cBhvr>
                                        <p:cTn id="86" dur="80"/>
                                        <p:tgtEl>
                                          <p:spTgt spid="614404">
                                            <p:txEl>
                                              <p:pRg st="11" end="11"/>
                                            </p:txEl>
                                          </p:spTgt>
                                        </p:tgtEl>
                                        <p:attrNameLst>
                                          <p:attrName>fill.type</p:attrName>
                                        </p:attrNameLst>
                                      </p:cBhvr>
                                      <p:to>
                                        <p:strVal val="solid"/>
                                      </p:to>
                                    </p:set>
                                  </p:childTnLst>
                                </p:cTn>
                              </p:par>
                            </p:childTnLst>
                          </p:cTn>
                        </p:par>
                      </p:childTnLst>
                    </p:cTn>
                  </p:par>
                  <p:par>
                    <p:cTn id="87" fill="hold">
                      <p:stCondLst>
                        <p:cond delay="indefinite"/>
                      </p:stCondLst>
                      <p:childTnLst>
                        <p:par>
                          <p:cTn id="88" fill="hold">
                            <p:stCondLst>
                              <p:cond delay="0"/>
                            </p:stCondLst>
                            <p:childTnLst>
                              <p:par>
                                <p:cTn id="89" presetID="27" presetClass="entr" presetSubtype="0" fill="hold" nodeType="clickEffect">
                                  <p:stCondLst>
                                    <p:cond delay="0"/>
                                  </p:stCondLst>
                                  <p:iterate type="lt">
                                    <p:tmPct val="50000"/>
                                  </p:iterate>
                                  <p:childTnLst>
                                    <p:set>
                                      <p:cBhvr>
                                        <p:cTn id="90" dur="1" fill="hold">
                                          <p:stCondLst>
                                            <p:cond delay="0"/>
                                          </p:stCondLst>
                                        </p:cTn>
                                        <p:tgtEl>
                                          <p:spTgt spid="614404">
                                            <p:txEl>
                                              <p:pRg st="12" end="12"/>
                                            </p:txEl>
                                          </p:spTgt>
                                        </p:tgtEl>
                                        <p:attrNameLst>
                                          <p:attrName>style.visibility</p:attrName>
                                        </p:attrNameLst>
                                      </p:cBhvr>
                                      <p:to>
                                        <p:strVal val="visible"/>
                                      </p:to>
                                    </p:set>
                                    <p:anim calcmode="discrete" valueType="clr">
                                      <p:cBhvr override="childStyle">
                                        <p:cTn id="91" dur="80"/>
                                        <p:tgtEl>
                                          <p:spTgt spid="614404">
                                            <p:txEl>
                                              <p:pRg st="12" end="1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92" dur="80"/>
                                        <p:tgtEl>
                                          <p:spTgt spid="614404">
                                            <p:txEl>
                                              <p:pRg st="12" end="12"/>
                                            </p:txEl>
                                          </p:spTgt>
                                        </p:tgtEl>
                                        <p:attrNameLst>
                                          <p:attrName>fillcolor</p:attrName>
                                        </p:attrNameLst>
                                      </p:cBhvr>
                                      <p:tavLst>
                                        <p:tav tm="0">
                                          <p:val>
                                            <p:clrVal>
                                              <a:schemeClr val="accent2"/>
                                            </p:clrVal>
                                          </p:val>
                                        </p:tav>
                                        <p:tav tm="50000">
                                          <p:val>
                                            <p:clrVal>
                                              <a:schemeClr val="hlink"/>
                                            </p:clrVal>
                                          </p:val>
                                        </p:tav>
                                      </p:tavLst>
                                    </p:anim>
                                    <p:set>
                                      <p:cBhvr>
                                        <p:cTn id="93" dur="80"/>
                                        <p:tgtEl>
                                          <p:spTgt spid="614404">
                                            <p:txEl>
                                              <p:pRg st="12" end="12"/>
                                            </p:txEl>
                                          </p:spTgt>
                                        </p:tgtEl>
                                        <p:attrNameLst>
                                          <p:attrName>fill.type</p:attrName>
                                        </p:attrNameLst>
                                      </p:cBhvr>
                                      <p:to>
                                        <p:strVal val="solid"/>
                                      </p:to>
                                    </p:set>
                                  </p:childTnLst>
                                </p:cTn>
                              </p:par>
                            </p:childTnLst>
                          </p:cTn>
                        </p:par>
                      </p:childTnLst>
                    </p:cTn>
                  </p:par>
                  <p:par>
                    <p:cTn id="94" fill="hold">
                      <p:stCondLst>
                        <p:cond delay="indefinite"/>
                      </p:stCondLst>
                      <p:childTnLst>
                        <p:par>
                          <p:cTn id="95" fill="hold">
                            <p:stCondLst>
                              <p:cond delay="0"/>
                            </p:stCondLst>
                            <p:childTnLst>
                              <p:par>
                                <p:cTn id="96" presetID="27" presetClass="entr" presetSubtype="0" fill="hold" nodeType="clickEffect">
                                  <p:stCondLst>
                                    <p:cond delay="0"/>
                                  </p:stCondLst>
                                  <p:iterate type="lt">
                                    <p:tmPct val="50000"/>
                                  </p:iterate>
                                  <p:childTnLst>
                                    <p:set>
                                      <p:cBhvr>
                                        <p:cTn id="97" dur="1" fill="hold">
                                          <p:stCondLst>
                                            <p:cond delay="0"/>
                                          </p:stCondLst>
                                        </p:cTn>
                                        <p:tgtEl>
                                          <p:spTgt spid="614404">
                                            <p:txEl>
                                              <p:pRg st="13" end="13"/>
                                            </p:txEl>
                                          </p:spTgt>
                                        </p:tgtEl>
                                        <p:attrNameLst>
                                          <p:attrName>style.visibility</p:attrName>
                                        </p:attrNameLst>
                                      </p:cBhvr>
                                      <p:to>
                                        <p:strVal val="visible"/>
                                      </p:to>
                                    </p:set>
                                    <p:anim calcmode="discrete" valueType="clr">
                                      <p:cBhvr override="childStyle">
                                        <p:cTn id="98" dur="80"/>
                                        <p:tgtEl>
                                          <p:spTgt spid="614404">
                                            <p:txEl>
                                              <p:pRg st="13" end="1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99" dur="80"/>
                                        <p:tgtEl>
                                          <p:spTgt spid="614404">
                                            <p:txEl>
                                              <p:pRg st="13" end="13"/>
                                            </p:txEl>
                                          </p:spTgt>
                                        </p:tgtEl>
                                        <p:attrNameLst>
                                          <p:attrName>fillcolor</p:attrName>
                                        </p:attrNameLst>
                                      </p:cBhvr>
                                      <p:tavLst>
                                        <p:tav tm="0">
                                          <p:val>
                                            <p:clrVal>
                                              <a:schemeClr val="accent2"/>
                                            </p:clrVal>
                                          </p:val>
                                        </p:tav>
                                        <p:tav tm="50000">
                                          <p:val>
                                            <p:clrVal>
                                              <a:schemeClr val="hlink"/>
                                            </p:clrVal>
                                          </p:val>
                                        </p:tav>
                                      </p:tavLst>
                                    </p:anim>
                                    <p:set>
                                      <p:cBhvr>
                                        <p:cTn id="100" dur="80"/>
                                        <p:tgtEl>
                                          <p:spTgt spid="614404">
                                            <p:txEl>
                                              <p:pRg st="13" end="13"/>
                                            </p:txEl>
                                          </p:spTgt>
                                        </p:tgtEl>
                                        <p:attrNameLst>
                                          <p:attrName>fill.type</p:attrName>
                                        </p:attrNameLst>
                                      </p:cBhvr>
                                      <p:to>
                                        <p:strVal val="solid"/>
                                      </p:to>
                                    </p:set>
                                  </p:childTnLst>
                                </p:cTn>
                              </p:par>
                            </p:childTnLst>
                          </p:cTn>
                        </p:par>
                      </p:childTnLst>
                    </p:cTn>
                  </p:par>
                  <p:par>
                    <p:cTn id="101" fill="hold">
                      <p:stCondLst>
                        <p:cond delay="indefinite"/>
                      </p:stCondLst>
                      <p:childTnLst>
                        <p:par>
                          <p:cTn id="102" fill="hold">
                            <p:stCondLst>
                              <p:cond delay="0"/>
                            </p:stCondLst>
                            <p:childTnLst>
                              <p:par>
                                <p:cTn id="103" presetID="27" presetClass="entr" presetSubtype="0" fill="hold" nodeType="clickEffect">
                                  <p:stCondLst>
                                    <p:cond delay="0"/>
                                  </p:stCondLst>
                                  <p:iterate type="lt">
                                    <p:tmPct val="50000"/>
                                  </p:iterate>
                                  <p:childTnLst>
                                    <p:set>
                                      <p:cBhvr>
                                        <p:cTn id="104" dur="1" fill="hold">
                                          <p:stCondLst>
                                            <p:cond delay="0"/>
                                          </p:stCondLst>
                                        </p:cTn>
                                        <p:tgtEl>
                                          <p:spTgt spid="614404">
                                            <p:txEl>
                                              <p:pRg st="14" end="14"/>
                                            </p:txEl>
                                          </p:spTgt>
                                        </p:tgtEl>
                                        <p:attrNameLst>
                                          <p:attrName>style.visibility</p:attrName>
                                        </p:attrNameLst>
                                      </p:cBhvr>
                                      <p:to>
                                        <p:strVal val="visible"/>
                                      </p:to>
                                    </p:set>
                                    <p:anim calcmode="discrete" valueType="clr">
                                      <p:cBhvr override="childStyle">
                                        <p:cTn id="105" dur="80"/>
                                        <p:tgtEl>
                                          <p:spTgt spid="614404">
                                            <p:txEl>
                                              <p:pRg st="14" end="1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06" dur="80"/>
                                        <p:tgtEl>
                                          <p:spTgt spid="614404">
                                            <p:txEl>
                                              <p:pRg st="14" end="14"/>
                                            </p:txEl>
                                          </p:spTgt>
                                        </p:tgtEl>
                                        <p:attrNameLst>
                                          <p:attrName>fillcolor</p:attrName>
                                        </p:attrNameLst>
                                      </p:cBhvr>
                                      <p:tavLst>
                                        <p:tav tm="0">
                                          <p:val>
                                            <p:clrVal>
                                              <a:schemeClr val="accent2"/>
                                            </p:clrVal>
                                          </p:val>
                                        </p:tav>
                                        <p:tav tm="50000">
                                          <p:val>
                                            <p:clrVal>
                                              <a:schemeClr val="hlink"/>
                                            </p:clrVal>
                                          </p:val>
                                        </p:tav>
                                      </p:tavLst>
                                    </p:anim>
                                    <p:set>
                                      <p:cBhvr>
                                        <p:cTn id="107" dur="80"/>
                                        <p:tgtEl>
                                          <p:spTgt spid="614404">
                                            <p:txEl>
                                              <p:pRg st="14" end="14"/>
                                            </p:txEl>
                                          </p:spTgt>
                                        </p:tgtEl>
                                        <p:attrNameLst>
                                          <p:attrName>fill.type</p:attrName>
                                        </p:attrNameLst>
                                      </p:cBhvr>
                                      <p:to>
                                        <p:strVal val="solid"/>
                                      </p:to>
                                    </p:set>
                                  </p:childTnLst>
                                </p:cTn>
                              </p:par>
                            </p:childTnLst>
                          </p:cTn>
                        </p:par>
                      </p:childTnLst>
                    </p:cTn>
                  </p:par>
                  <p:par>
                    <p:cTn id="108" fill="hold">
                      <p:stCondLst>
                        <p:cond delay="indefinite"/>
                      </p:stCondLst>
                      <p:childTnLst>
                        <p:par>
                          <p:cTn id="109" fill="hold">
                            <p:stCondLst>
                              <p:cond delay="0"/>
                            </p:stCondLst>
                            <p:childTnLst>
                              <p:par>
                                <p:cTn id="110" presetID="27" presetClass="entr" presetSubtype="0" fill="hold" nodeType="clickEffect">
                                  <p:stCondLst>
                                    <p:cond delay="0"/>
                                  </p:stCondLst>
                                  <p:iterate type="lt">
                                    <p:tmPct val="50000"/>
                                  </p:iterate>
                                  <p:childTnLst>
                                    <p:set>
                                      <p:cBhvr>
                                        <p:cTn id="111" dur="1" fill="hold">
                                          <p:stCondLst>
                                            <p:cond delay="0"/>
                                          </p:stCondLst>
                                        </p:cTn>
                                        <p:tgtEl>
                                          <p:spTgt spid="614404">
                                            <p:txEl>
                                              <p:pRg st="15" end="15"/>
                                            </p:txEl>
                                          </p:spTgt>
                                        </p:tgtEl>
                                        <p:attrNameLst>
                                          <p:attrName>style.visibility</p:attrName>
                                        </p:attrNameLst>
                                      </p:cBhvr>
                                      <p:to>
                                        <p:strVal val="visible"/>
                                      </p:to>
                                    </p:set>
                                    <p:anim calcmode="discrete" valueType="clr">
                                      <p:cBhvr override="childStyle">
                                        <p:cTn id="112" dur="80"/>
                                        <p:tgtEl>
                                          <p:spTgt spid="614404">
                                            <p:txEl>
                                              <p:pRg st="15" end="1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13" dur="80"/>
                                        <p:tgtEl>
                                          <p:spTgt spid="614404">
                                            <p:txEl>
                                              <p:pRg st="15" end="15"/>
                                            </p:txEl>
                                          </p:spTgt>
                                        </p:tgtEl>
                                        <p:attrNameLst>
                                          <p:attrName>fillcolor</p:attrName>
                                        </p:attrNameLst>
                                      </p:cBhvr>
                                      <p:tavLst>
                                        <p:tav tm="0">
                                          <p:val>
                                            <p:clrVal>
                                              <a:schemeClr val="accent2"/>
                                            </p:clrVal>
                                          </p:val>
                                        </p:tav>
                                        <p:tav tm="50000">
                                          <p:val>
                                            <p:clrVal>
                                              <a:schemeClr val="hlink"/>
                                            </p:clrVal>
                                          </p:val>
                                        </p:tav>
                                      </p:tavLst>
                                    </p:anim>
                                    <p:set>
                                      <p:cBhvr>
                                        <p:cTn id="114" dur="80"/>
                                        <p:tgtEl>
                                          <p:spTgt spid="614404">
                                            <p:txEl>
                                              <p:pRg st="15" end="15"/>
                                            </p:txEl>
                                          </p:spTgt>
                                        </p:tgtEl>
                                        <p:attrNameLst>
                                          <p:attrName>fill.type</p:attrName>
                                        </p:attrNameLst>
                                      </p:cBhvr>
                                      <p:to>
                                        <p:strVal val="solid"/>
                                      </p:to>
                                    </p:set>
                                  </p:childTnLst>
                                </p:cTn>
                              </p:par>
                            </p:childTnLst>
                          </p:cTn>
                        </p:par>
                      </p:childTnLst>
                    </p:cTn>
                  </p:par>
                  <p:par>
                    <p:cTn id="115" fill="hold">
                      <p:stCondLst>
                        <p:cond delay="indefinite"/>
                      </p:stCondLst>
                      <p:childTnLst>
                        <p:par>
                          <p:cTn id="116" fill="hold">
                            <p:stCondLst>
                              <p:cond delay="0"/>
                            </p:stCondLst>
                            <p:childTnLst>
                              <p:par>
                                <p:cTn id="117" presetID="27" presetClass="entr" presetSubtype="0" fill="hold" nodeType="clickEffect">
                                  <p:stCondLst>
                                    <p:cond delay="0"/>
                                  </p:stCondLst>
                                  <p:iterate type="lt">
                                    <p:tmPct val="50000"/>
                                  </p:iterate>
                                  <p:childTnLst>
                                    <p:set>
                                      <p:cBhvr>
                                        <p:cTn id="118" dur="1" fill="hold">
                                          <p:stCondLst>
                                            <p:cond delay="0"/>
                                          </p:stCondLst>
                                        </p:cTn>
                                        <p:tgtEl>
                                          <p:spTgt spid="614404">
                                            <p:txEl>
                                              <p:pRg st="16" end="16"/>
                                            </p:txEl>
                                          </p:spTgt>
                                        </p:tgtEl>
                                        <p:attrNameLst>
                                          <p:attrName>style.visibility</p:attrName>
                                        </p:attrNameLst>
                                      </p:cBhvr>
                                      <p:to>
                                        <p:strVal val="visible"/>
                                      </p:to>
                                    </p:set>
                                    <p:anim calcmode="discrete" valueType="clr">
                                      <p:cBhvr override="childStyle">
                                        <p:cTn id="119" dur="80"/>
                                        <p:tgtEl>
                                          <p:spTgt spid="614404">
                                            <p:txEl>
                                              <p:pRg st="16" end="1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0" dur="80"/>
                                        <p:tgtEl>
                                          <p:spTgt spid="614404">
                                            <p:txEl>
                                              <p:pRg st="16" end="16"/>
                                            </p:txEl>
                                          </p:spTgt>
                                        </p:tgtEl>
                                        <p:attrNameLst>
                                          <p:attrName>fillcolor</p:attrName>
                                        </p:attrNameLst>
                                      </p:cBhvr>
                                      <p:tavLst>
                                        <p:tav tm="0">
                                          <p:val>
                                            <p:clrVal>
                                              <a:schemeClr val="accent2"/>
                                            </p:clrVal>
                                          </p:val>
                                        </p:tav>
                                        <p:tav tm="50000">
                                          <p:val>
                                            <p:clrVal>
                                              <a:schemeClr val="hlink"/>
                                            </p:clrVal>
                                          </p:val>
                                        </p:tav>
                                      </p:tavLst>
                                    </p:anim>
                                    <p:set>
                                      <p:cBhvr>
                                        <p:cTn id="121" dur="80"/>
                                        <p:tgtEl>
                                          <p:spTgt spid="614404">
                                            <p:txEl>
                                              <p:pRg st="16" end="16"/>
                                            </p:txEl>
                                          </p:spTgt>
                                        </p:tgtEl>
                                        <p:attrNameLst>
                                          <p:attrName>fill.type</p:attrName>
                                        </p:attrNameLst>
                                      </p:cBhvr>
                                      <p:to>
                                        <p:strVal val="solid"/>
                                      </p:to>
                                    </p:set>
                                  </p:childTnLst>
                                </p:cTn>
                              </p:par>
                            </p:childTnLst>
                          </p:cTn>
                        </p:par>
                      </p:childTnLst>
                    </p:cTn>
                  </p:par>
                  <p:par>
                    <p:cTn id="122" fill="hold">
                      <p:stCondLst>
                        <p:cond delay="indefinite"/>
                      </p:stCondLst>
                      <p:childTnLst>
                        <p:par>
                          <p:cTn id="123" fill="hold">
                            <p:stCondLst>
                              <p:cond delay="0"/>
                            </p:stCondLst>
                            <p:childTnLst>
                              <p:par>
                                <p:cTn id="124" presetID="27" presetClass="entr" presetSubtype="0" fill="hold" nodeType="clickEffect">
                                  <p:stCondLst>
                                    <p:cond delay="0"/>
                                  </p:stCondLst>
                                  <p:iterate type="lt">
                                    <p:tmPct val="50000"/>
                                  </p:iterate>
                                  <p:childTnLst>
                                    <p:set>
                                      <p:cBhvr>
                                        <p:cTn id="125" dur="1" fill="hold">
                                          <p:stCondLst>
                                            <p:cond delay="0"/>
                                          </p:stCondLst>
                                        </p:cTn>
                                        <p:tgtEl>
                                          <p:spTgt spid="614404">
                                            <p:txEl>
                                              <p:pRg st="17" end="17"/>
                                            </p:txEl>
                                          </p:spTgt>
                                        </p:tgtEl>
                                        <p:attrNameLst>
                                          <p:attrName>style.visibility</p:attrName>
                                        </p:attrNameLst>
                                      </p:cBhvr>
                                      <p:to>
                                        <p:strVal val="visible"/>
                                      </p:to>
                                    </p:set>
                                    <p:anim calcmode="discrete" valueType="clr">
                                      <p:cBhvr override="childStyle">
                                        <p:cTn id="126" dur="80"/>
                                        <p:tgtEl>
                                          <p:spTgt spid="614404">
                                            <p:txEl>
                                              <p:pRg st="17" end="1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7" dur="80"/>
                                        <p:tgtEl>
                                          <p:spTgt spid="614404">
                                            <p:txEl>
                                              <p:pRg st="17" end="17"/>
                                            </p:txEl>
                                          </p:spTgt>
                                        </p:tgtEl>
                                        <p:attrNameLst>
                                          <p:attrName>fillcolor</p:attrName>
                                        </p:attrNameLst>
                                      </p:cBhvr>
                                      <p:tavLst>
                                        <p:tav tm="0">
                                          <p:val>
                                            <p:clrVal>
                                              <a:schemeClr val="accent2"/>
                                            </p:clrVal>
                                          </p:val>
                                        </p:tav>
                                        <p:tav tm="50000">
                                          <p:val>
                                            <p:clrVal>
                                              <a:schemeClr val="hlink"/>
                                            </p:clrVal>
                                          </p:val>
                                        </p:tav>
                                      </p:tavLst>
                                    </p:anim>
                                    <p:set>
                                      <p:cBhvr>
                                        <p:cTn id="128" dur="80"/>
                                        <p:tgtEl>
                                          <p:spTgt spid="614404">
                                            <p:txEl>
                                              <p:pRg st="17" end="17"/>
                                            </p:txEl>
                                          </p:spTgt>
                                        </p:tgtEl>
                                        <p:attrNameLst>
                                          <p:attrName>fill.type</p:attrName>
                                        </p:attrNameLst>
                                      </p:cBhvr>
                                      <p:to>
                                        <p:strVal val="solid"/>
                                      </p:to>
                                    </p:set>
                                  </p:childTnLst>
                                </p:cTn>
                              </p:par>
                            </p:childTnLst>
                          </p:cTn>
                        </p:par>
                      </p:childTnLst>
                    </p:cTn>
                  </p:par>
                  <p:par>
                    <p:cTn id="129" fill="hold">
                      <p:stCondLst>
                        <p:cond delay="indefinite"/>
                      </p:stCondLst>
                      <p:childTnLst>
                        <p:par>
                          <p:cTn id="130" fill="hold">
                            <p:stCondLst>
                              <p:cond delay="0"/>
                            </p:stCondLst>
                            <p:childTnLst>
                              <p:par>
                                <p:cTn id="131" presetID="27" presetClass="entr" presetSubtype="0" fill="hold" nodeType="clickEffect">
                                  <p:stCondLst>
                                    <p:cond delay="0"/>
                                  </p:stCondLst>
                                  <p:iterate type="lt">
                                    <p:tmPct val="50000"/>
                                  </p:iterate>
                                  <p:childTnLst>
                                    <p:set>
                                      <p:cBhvr>
                                        <p:cTn id="132" dur="1" fill="hold">
                                          <p:stCondLst>
                                            <p:cond delay="0"/>
                                          </p:stCondLst>
                                        </p:cTn>
                                        <p:tgtEl>
                                          <p:spTgt spid="614404">
                                            <p:txEl>
                                              <p:pRg st="18" end="18"/>
                                            </p:txEl>
                                          </p:spTgt>
                                        </p:tgtEl>
                                        <p:attrNameLst>
                                          <p:attrName>style.visibility</p:attrName>
                                        </p:attrNameLst>
                                      </p:cBhvr>
                                      <p:to>
                                        <p:strVal val="visible"/>
                                      </p:to>
                                    </p:set>
                                    <p:anim calcmode="discrete" valueType="clr">
                                      <p:cBhvr override="childStyle">
                                        <p:cTn id="133" dur="80"/>
                                        <p:tgtEl>
                                          <p:spTgt spid="614404">
                                            <p:txEl>
                                              <p:pRg st="18" end="1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4" dur="80"/>
                                        <p:tgtEl>
                                          <p:spTgt spid="614404">
                                            <p:txEl>
                                              <p:pRg st="18" end="18"/>
                                            </p:txEl>
                                          </p:spTgt>
                                        </p:tgtEl>
                                        <p:attrNameLst>
                                          <p:attrName>fillcolor</p:attrName>
                                        </p:attrNameLst>
                                      </p:cBhvr>
                                      <p:tavLst>
                                        <p:tav tm="0">
                                          <p:val>
                                            <p:clrVal>
                                              <a:schemeClr val="accent2"/>
                                            </p:clrVal>
                                          </p:val>
                                        </p:tav>
                                        <p:tav tm="50000">
                                          <p:val>
                                            <p:clrVal>
                                              <a:schemeClr val="hlink"/>
                                            </p:clrVal>
                                          </p:val>
                                        </p:tav>
                                      </p:tavLst>
                                    </p:anim>
                                    <p:set>
                                      <p:cBhvr>
                                        <p:cTn id="135" dur="80"/>
                                        <p:tgtEl>
                                          <p:spTgt spid="614404">
                                            <p:txEl>
                                              <p:pRg st="18" end="18"/>
                                            </p:txEl>
                                          </p:spTgt>
                                        </p:tgtEl>
                                        <p:attrNameLst>
                                          <p:attrName>fill.type</p:attrName>
                                        </p:attrNameLst>
                                      </p:cBhvr>
                                      <p:to>
                                        <p:strVal val="solid"/>
                                      </p:to>
                                    </p:set>
                                  </p:childTnLst>
                                </p:cTn>
                              </p:par>
                            </p:childTnLst>
                          </p:cTn>
                        </p:par>
                      </p:childTnLst>
                    </p:cTn>
                  </p:par>
                  <p:par>
                    <p:cTn id="136" fill="hold">
                      <p:stCondLst>
                        <p:cond delay="indefinite"/>
                      </p:stCondLst>
                      <p:childTnLst>
                        <p:par>
                          <p:cTn id="137" fill="hold">
                            <p:stCondLst>
                              <p:cond delay="0"/>
                            </p:stCondLst>
                            <p:childTnLst>
                              <p:par>
                                <p:cTn id="138" presetID="27" presetClass="entr" presetSubtype="0" fill="hold" nodeType="clickEffect">
                                  <p:stCondLst>
                                    <p:cond delay="0"/>
                                  </p:stCondLst>
                                  <p:iterate type="lt">
                                    <p:tmPct val="50000"/>
                                  </p:iterate>
                                  <p:childTnLst>
                                    <p:set>
                                      <p:cBhvr>
                                        <p:cTn id="139" dur="1" fill="hold">
                                          <p:stCondLst>
                                            <p:cond delay="0"/>
                                          </p:stCondLst>
                                        </p:cTn>
                                        <p:tgtEl>
                                          <p:spTgt spid="614404">
                                            <p:txEl>
                                              <p:pRg st="19" end="19"/>
                                            </p:txEl>
                                          </p:spTgt>
                                        </p:tgtEl>
                                        <p:attrNameLst>
                                          <p:attrName>style.visibility</p:attrName>
                                        </p:attrNameLst>
                                      </p:cBhvr>
                                      <p:to>
                                        <p:strVal val="visible"/>
                                      </p:to>
                                    </p:set>
                                    <p:anim calcmode="discrete" valueType="clr">
                                      <p:cBhvr override="childStyle">
                                        <p:cTn id="140" dur="80"/>
                                        <p:tgtEl>
                                          <p:spTgt spid="614404">
                                            <p:txEl>
                                              <p:pRg st="19" end="1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1" dur="80"/>
                                        <p:tgtEl>
                                          <p:spTgt spid="614404">
                                            <p:txEl>
                                              <p:pRg st="19" end="19"/>
                                            </p:txEl>
                                          </p:spTgt>
                                        </p:tgtEl>
                                        <p:attrNameLst>
                                          <p:attrName>fillcolor</p:attrName>
                                        </p:attrNameLst>
                                      </p:cBhvr>
                                      <p:tavLst>
                                        <p:tav tm="0">
                                          <p:val>
                                            <p:clrVal>
                                              <a:schemeClr val="accent2"/>
                                            </p:clrVal>
                                          </p:val>
                                        </p:tav>
                                        <p:tav tm="50000">
                                          <p:val>
                                            <p:clrVal>
                                              <a:schemeClr val="hlink"/>
                                            </p:clrVal>
                                          </p:val>
                                        </p:tav>
                                      </p:tavLst>
                                    </p:anim>
                                    <p:set>
                                      <p:cBhvr>
                                        <p:cTn id="142" dur="80"/>
                                        <p:tgtEl>
                                          <p:spTgt spid="614404">
                                            <p:txEl>
                                              <p:pRg st="19" end="19"/>
                                            </p:txEl>
                                          </p:spTgt>
                                        </p:tgtEl>
                                        <p:attrNameLst>
                                          <p:attrName>fill.type</p:attrName>
                                        </p:attrNameLst>
                                      </p:cBhvr>
                                      <p:to>
                                        <p:strVal val="solid"/>
                                      </p:to>
                                    </p:set>
                                  </p:childTnLst>
                                </p:cTn>
                              </p:par>
                            </p:childTnLst>
                          </p:cTn>
                        </p:par>
                      </p:childTnLst>
                    </p:cTn>
                  </p:par>
                  <p:par>
                    <p:cTn id="143" fill="hold">
                      <p:stCondLst>
                        <p:cond delay="indefinite"/>
                      </p:stCondLst>
                      <p:childTnLst>
                        <p:par>
                          <p:cTn id="144" fill="hold">
                            <p:stCondLst>
                              <p:cond delay="0"/>
                            </p:stCondLst>
                            <p:childTnLst>
                              <p:par>
                                <p:cTn id="145" presetID="27" presetClass="entr" presetSubtype="0" fill="hold" nodeType="clickEffect">
                                  <p:stCondLst>
                                    <p:cond delay="0"/>
                                  </p:stCondLst>
                                  <p:iterate type="lt">
                                    <p:tmPct val="50000"/>
                                  </p:iterate>
                                  <p:childTnLst>
                                    <p:set>
                                      <p:cBhvr>
                                        <p:cTn id="146" dur="1" fill="hold">
                                          <p:stCondLst>
                                            <p:cond delay="0"/>
                                          </p:stCondLst>
                                        </p:cTn>
                                        <p:tgtEl>
                                          <p:spTgt spid="614404">
                                            <p:txEl>
                                              <p:pRg st="20" end="20"/>
                                            </p:txEl>
                                          </p:spTgt>
                                        </p:tgtEl>
                                        <p:attrNameLst>
                                          <p:attrName>style.visibility</p:attrName>
                                        </p:attrNameLst>
                                      </p:cBhvr>
                                      <p:to>
                                        <p:strVal val="visible"/>
                                      </p:to>
                                    </p:set>
                                    <p:anim calcmode="discrete" valueType="clr">
                                      <p:cBhvr override="childStyle">
                                        <p:cTn id="147" dur="80"/>
                                        <p:tgtEl>
                                          <p:spTgt spid="614404">
                                            <p:txEl>
                                              <p:pRg st="20" end="2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8" dur="80"/>
                                        <p:tgtEl>
                                          <p:spTgt spid="614404">
                                            <p:txEl>
                                              <p:pRg st="20" end="20"/>
                                            </p:txEl>
                                          </p:spTgt>
                                        </p:tgtEl>
                                        <p:attrNameLst>
                                          <p:attrName>fillcolor</p:attrName>
                                        </p:attrNameLst>
                                      </p:cBhvr>
                                      <p:tavLst>
                                        <p:tav tm="0">
                                          <p:val>
                                            <p:clrVal>
                                              <a:schemeClr val="accent2"/>
                                            </p:clrVal>
                                          </p:val>
                                        </p:tav>
                                        <p:tav tm="50000">
                                          <p:val>
                                            <p:clrVal>
                                              <a:schemeClr val="hlink"/>
                                            </p:clrVal>
                                          </p:val>
                                        </p:tav>
                                      </p:tavLst>
                                    </p:anim>
                                    <p:set>
                                      <p:cBhvr>
                                        <p:cTn id="149" dur="80"/>
                                        <p:tgtEl>
                                          <p:spTgt spid="614404">
                                            <p:txEl>
                                              <p:pRg st="20" end="20"/>
                                            </p:txEl>
                                          </p:spTgt>
                                        </p:tgtEl>
                                        <p:attrNameLst>
                                          <p:attrName>fill.type</p:attrName>
                                        </p:attrNameLst>
                                      </p:cBhvr>
                                      <p:to>
                                        <p:strVal val="solid"/>
                                      </p:to>
                                    </p:set>
                                  </p:childTnLst>
                                </p:cTn>
                              </p:par>
                            </p:childTnLst>
                          </p:cTn>
                        </p:par>
                      </p:childTnLst>
                    </p:cTn>
                  </p:par>
                  <p:par>
                    <p:cTn id="150" fill="hold">
                      <p:stCondLst>
                        <p:cond delay="indefinite"/>
                      </p:stCondLst>
                      <p:childTnLst>
                        <p:par>
                          <p:cTn id="151" fill="hold">
                            <p:stCondLst>
                              <p:cond delay="0"/>
                            </p:stCondLst>
                            <p:childTnLst>
                              <p:par>
                                <p:cTn id="152" presetID="27" presetClass="entr" presetSubtype="0" fill="hold" nodeType="clickEffect">
                                  <p:stCondLst>
                                    <p:cond delay="0"/>
                                  </p:stCondLst>
                                  <p:iterate type="lt">
                                    <p:tmPct val="50000"/>
                                  </p:iterate>
                                  <p:childTnLst>
                                    <p:set>
                                      <p:cBhvr>
                                        <p:cTn id="153" dur="1" fill="hold">
                                          <p:stCondLst>
                                            <p:cond delay="0"/>
                                          </p:stCondLst>
                                        </p:cTn>
                                        <p:tgtEl>
                                          <p:spTgt spid="614404">
                                            <p:txEl>
                                              <p:pRg st="21" end="21"/>
                                            </p:txEl>
                                          </p:spTgt>
                                        </p:tgtEl>
                                        <p:attrNameLst>
                                          <p:attrName>style.visibility</p:attrName>
                                        </p:attrNameLst>
                                      </p:cBhvr>
                                      <p:to>
                                        <p:strVal val="visible"/>
                                      </p:to>
                                    </p:set>
                                    <p:anim calcmode="discrete" valueType="clr">
                                      <p:cBhvr override="childStyle">
                                        <p:cTn id="154" dur="80"/>
                                        <p:tgtEl>
                                          <p:spTgt spid="614404">
                                            <p:txEl>
                                              <p:pRg st="21" end="2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5" dur="80"/>
                                        <p:tgtEl>
                                          <p:spTgt spid="614404">
                                            <p:txEl>
                                              <p:pRg st="21" end="21"/>
                                            </p:txEl>
                                          </p:spTgt>
                                        </p:tgtEl>
                                        <p:attrNameLst>
                                          <p:attrName>fillcolor</p:attrName>
                                        </p:attrNameLst>
                                      </p:cBhvr>
                                      <p:tavLst>
                                        <p:tav tm="0">
                                          <p:val>
                                            <p:clrVal>
                                              <a:schemeClr val="accent2"/>
                                            </p:clrVal>
                                          </p:val>
                                        </p:tav>
                                        <p:tav tm="50000">
                                          <p:val>
                                            <p:clrVal>
                                              <a:schemeClr val="hlink"/>
                                            </p:clrVal>
                                          </p:val>
                                        </p:tav>
                                      </p:tavLst>
                                    </p:anim>
                                    <p:set>
                                      <p:cBhvr>
                                        <p:cTn id="156" dur="80"/>
                                        <p:tgtEl>
                                          <p:spTgt spid="614404">
                                            <p:txEl>
                                              <p:pRg st="21" end="21"/>
                                            </p:txEl>
                                          </p:spTgt>
                                        </p:tgtEl>
                                        <p:attrNameLst>
                                          <p:attrName>fill.type</p:attrName>
                                        </p:attrNameLst>
                                      </p:cBhvr>
                                      <p:to>
                                        <p:strVal val="solid"/>
                                      </p:to>
                                    </p:set>
                                  </p:childTnLst>
                                </p:cTn>
                              </p:par>
                            </p:childTnLst>
                          </p:cTn>
                        </p:par>
                      </p:childTnLst>
                    </p:cTn>
                  </p:par>
                  <p:par>
                    <p:cTn id="157" fill="hold">
                      <p:stCondLst>
                        <p:cond delay="indefinite"/>
                      </p:stCondLst>
                      <p:childTnLst>
                        <p:par>
                          <p:cTn id="158" fill="hold">
                            <p:stCondLst>
                              <p:cond delay="0"/>
                            </p:stCondLst>
                            <p:childTnLst>
                              <p:par>
                                <p:cTn id="159" presetID="27" presetClass="entr" presetSubtype="0" fill="hold" nodeType="clickEffect">
                                  <p:stCondLst>
                                    <p:cond delay="0"/>
                                  </p:stCondLst>
                                  <p:iterate type="lt">
                                    <p:tmPct val="50000"/>
                                  </p:iterate>
                                  <p:childTnLst>
                                    <p:set>
                                      <p:cBhvr>
                                        <p:cTn id="160" dur="1" fill="hold">
                                          <p:stCondLst>
                                            <p:cond delay="0"/>
                                          </p:stCondLst>
                                        </p:cTn>
                                        <p:tgtEl>
                                          <p:spTgt spid="614404">
                                            <p:txEl>
                                              <p:pRg st="22" end="22"/>
                                            </p:txEl>
                                          </p:spTgt>
                                        </p:tgtEl>
                                        <p:attrNameLst>
                                          <p:attrName>style.visibility</p:attrName>
                                        </p:attrNameLst>
                                      </p:cBhvr>
                                      <p:to>
                                        <p:strVal val="visible"/>
                                      </p:to>
                                    </p:set>
                                    <p:anim calcmode="discrete" valueType="clr">
                                      <p:cBhvr override="childStyle">
                                        <p:cTn id="161" dur="80"/>
                                        <p:tgtEl>
                                          <p:spTgt spid="614404">
                                            <p:txEl>
                                              <p:pRg st="22" end="2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2" dur="80"/>
                                        <p:tgtEl>
                                          <p:spTgt spid="614404">
                                            <p:txEl>
                                              <p:pRg st="22" end="22"/>
                                            </p:txEl>
                                          </p:spTgt>
                                        </p:tgtEl>
                                        <p:attrNameLst>
                                          <p:attrName>fillcolor</p:attrName>
                                        </p:attrNameLst>
                                      </p:cBhvr>
                                      <p:tavLst>
                                        <p:tav tm="0">
                                          <p:val>
                                            <p:clrVal>
                                              <a:schemeClr val="accent2"/>
                                            </p:clrVal>
                                          </p:val>
                                        </p:tav>
                                        <p:tav tm="50000">
                                          <p:val>
                                            <p:clrVal>
                                              <a:schemeClr val="hlink"/>
                                            </p:clrVal>
                                          </p:val>
                                        </p:tav>
                                      </p:tavLst>
                                    </p:anim>
                                    <p:set>
                                      <p:cBhvr>
                                        <p:cTn id="163" dur="80"/>
                                        <p:tgtEl>
                                          <p:spTgt spid="614404">
                                            <p:txEl>
                                              <p:pRg st="22" end="22"/>
                                            </p:txEl>
                                          </p:spTgt>
                                        </p:tgtEl>
                                        <p:attrNameLst>
                                          <p:attrName>fill.type</p:attrName>
                                        </p:attrNameLst>
                                      </p:cBhvr>
                                      <p:to>
                                        <p:strVal val="solid"/>
                                      </p:to>
                                    </p:set>
                                  </p:childTnLst>
                                </p:cTn>
                              </p:par>
                            </p:childTnLst>
                          </p:cTn>
                        </p:par>
                      </p:childTnLst>
                    </p:cTn>
                  </p:par>
                  <p:par>
                    <p:cTn id="164" fill="hold">
                      <p:stCondLst>
                        <p:cond delay="indefinite"/>
                      </p:stCondLst>
                      <p:childTnLst>
                        <p:par>
                          <p:cTn id="165" fill="hold">
                            <p:stCondLst>
                              <p:cond delay="0"/>
                            </p:stCondLst>
                            <p:childTnLst>
                              <p:par>
                                <p:cTn id="166" presetID="27" presetClass="entr" presetSubtype="0" fill="hold" nodeType="clickEffect">
                                  <p:stCondLst>
                                    <p:cond delay="0"/>
                                  </p:stCondLst>
                                  <p:iterate type="lt">
                                    <p:tmPct val="50000"/>
                                  </p:iterate>
                                  <p:childTnLst>
                                    <p:set>
                                      <p:cBhvr>
                                        <p:cTn id="167" dur="1" fill="hold">
                                          <p:stCondLst>
                                            <p:cond delay="0"/>
                                          </p:stCondLst>
                                        </p:cTn>
                                        <p:tgtEl>
                                          <p:spTgt spid="614404">
                                            <p:txEl>
                                              <p:pRg st="23" end="23"/>
                                            </p:txEl>
                                          </p:spTgt>
                                        </p:tgtEl>
                                        <p:attrNameLst>
                                          <p:attrName>style.visibility</p:attrName>
                                        </p:attrNameLst>
                                      </p:cBhvr>
                                      <p:to>
                                        <p:strVal val="visible"/>
                                      </p:to>
                                    </p:set>
                                    <p:anim calcmode="discrete" valueType="clr">
                                      <p:cBhvr override="childStyle">
                                        <p:cTn id="168" dur="80"/>
                                        <p:tgtEl>
                                          <p:spTgt spid="614404">
                                            <p:txEl>
                                              <p:pRg st="23" end="2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9" dur="80"/>
                                        <p:tgtEl>
                                          <p:spTgt spid="614404">
                                            <p:txEl>
                                              <p:pRg st="23" end="23"/>
                                            </p:txEl>
                                          </p:spTgt>
                                        </p:tgtEl>
                                        <p:attrNameLst>
                                          <p:attrName>fillcolor</p:attrName>
                                        </p:attrNameLst>
                                      </p:cBhvr>
                                      <p:tavLst>
                                        <p:tav tm="0">
                                          <p:val>
                                            <p:clrVal>
                                              <a:schemeClr val="accent2"/>
                                            </p:clrVal>
                                          </p:val>
                                        </p:tav>
                                        <p:tav tm="50000">
                                          <p:val>
                                            <p:clrVal>
                                              <a:schemeClr val="hlink"/>
                                            </p:clrVal>
                                          </p:val>
                                        </p:tav>
                                      </p:tavLst>
                                    </p:anim>
                                    <p:set>
                                      <p:cBhvr>
                                        <p:cTn id="170" dur="80"/>
                                        <p:tgtEl>
                                          <p:spTgt spid="614404">
                                            <p:txEl>
                                              <p:pRg st="23" end="23"/>
                                            </p:txEl>
                                          </p:spTgt>
                                        </p:tgtEl>
                                        <p:attrNameLst>
                                          <p:attrName>fill.type</p:attrName>
                                        </p:attrNameLst>
                                      </p:cBhvr>
                                      <p:to>
                                        <p:strVal val="solid"/>
                                      </p:to>
                                    </p:set>
                                  </p:childTnLst>
                                </p:cTn>
                              </p:par>
                            </p:childTnLst>
                          </p:cTn>
                        </p:par>
                      </p:childTnLst>
                    </p:cTn>
                  </p:par>
                  <p:par>
                    <p:cTn id="171" fill="hold">
                      <p:stCondLst>
                        <p:cond delay="indefinite"/>
                      </p:stCondLst>
                      <p:childTnLst>
                        <p:par>
                          <p:cTn id="172" fill="hold">
                            <p:stCondLst>
                              <p:cond delay="0"/>
                            </p:stCondLst>
                            <p:childTnLst>
                              <p:par>
                                <p:cTn id="173" presetID="27" presetClass="entr" presetSubtype="0" fill="hold" nodeType="clickEffect">
                                  <p:stCondLst>
                                    <p:cond delay="0"/>
                                  </p:stCondLst>
                                  <p:iterate type="lt">
                                    <p:tmPct val="50000"/>
                                  </p:iterate>
                                  <p:childTnLst>
                                    <p:set>
                                      <p:cBhvr>
                                        <p:cTn id="174" dur="1" fill="hold">
                                          <p:stCondLst>
                                            <p:cond delay="0"/>
                                          </p:stCondLst>
                                        </p:cTn>
                                        <p:tgtEl>
                                          <p:spTgt spid="614404">
                                            <p:txEl>
                                              <p:pRg st="24" end="24"/>
                                            </p:txEl>
                                          </p:spTgt>
                                        </p:tgtEl>
                                        <p:attrNameLst>
                                          <p:attrName>style.visibility</p:attrName>
                                        </p:attrNameLst>
                                      </p:cBhvr>
                                      <p:to>
                                        <p:strVal val="visible"/>
                                      </p:to>
                                    </p:set>
                                    <p:anim calcmode="discrete" valueType="clr">
                                      <p:cBhvr override="childStyle">
                                        <p:cTn id="175" dur="80"/>
                                        <p:tgtEl>
                                          <p:spTgt spid="614404">
                                            <p:txEl>
                                              <p:pRg st="24" end="2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76" dur="80"/>
                                        <p:tgtEl>
                                          <p:spTgt spid="614404">
                                            <p:txEl>
                                              <p:pRg st="24" end="24"/>
                                            </p:txEl>
                                          </p:spTgt>
                                        </p:tgtEl>
                                        <p:attrNameLst>
                                          <p:attrName>fillcolor</p:attrName>
                                        </p:attrNameLst>
                                      </p:cBhvr>
                                      <p:tavLst>
                                        <p:tav tm="0">
                                          <p:val>
                                            <p:clrVal>
                                              <a:schemeClr val="accent2"/>
                                            </p:clrVal>
                                          </p:val>
                                        </p:tav>
                                        <p:tav tm="50000">
                                          <p:val>
                                            <p:clrVal>
                                              <a:schemeClr val="hlink"/>
                                            </p:clrVal>
                                          </p:val>
                                        </p:tav>
                                      </p:tavLst>
                                    </p:anim>
                                    <p:set>
                                      <p:cBhvr>
                                        <p:cTn id="177" dur="80"/>
                                        <p:tgtEl>
                                          <p:spTgt spid="614404">
                                            <p:txEl>
                                              <p:pRg st="24" end="24"/>
                                            </p:txEl>
                                          </p:spTgt>
                                        </p:tgtEl>
                                        <p:attrNameLst>
                                          <p:attrName>fill.type</p:attrName>
                                        </p:attrNameLst>
                                      </p:cBhvr>
                                      <p:to>
                                        <p:strVal val="solid"/>
                                      </p:to>
                                    </p:set>
                                  </p:childTnLst>
                                </p:cTn>
                              </p:par>
                            </p:childTnLst>
                          </p:cTn>
                        </p:par>
                      </p:childTnLst>
                    </p:cTn>
                  </p:par>
                  <p:par>
                    <p:cTn id="178" fill="hold">
                      <p:stCondLst>
                        <p:cond delay="indefinite"/>
                      </p:stCondLst>
                      <p:childTnLst>
                        <p:par>
                          <p:cTn id="179" fill="hold">
                            <p:stCondLst>
                              <p:cond delay="0"/>
                            </p:stCondLst>
                            <p:childTnLst>
                              <p:par>
                                <p:cTn id="180" presetID="27" presetClass="entr" presetSubtype="0" fill="hold" nodeType="clickEffect">
                                  <p:stCondLst>
                                    <p:cond delay="0"/>
                                  </p:stCondLst>
                                  <p:iterate type="lt">
                                    <p:tmPct val="50000"/>
                                  </p:iterate>
                                  <p:childTnLst>
                                    <p:set>
                                      <p:cBhvr>
                                        <p:cTn id="181" dur="1" fill="hold">
                                          <p:stCondLst>
                                            <p:cond delay="0"/>
                                          </p:stCondLst>
                                        </p:cTn>
                                        <p:tgtEl>
                                          <p:spTgt spid="614404">
                                            <p:txEl>
                                              <p:pRg st="25" end="25"/>
                                            </p:txEl>
                                          </p:spTgt>
                                        </p:tgtEl>
                                        <p:attrNameLst>
                                          <p:attrName>style.visibility</p:attrName>
                                        </p:attrNameLst>
                                      </p:cBhvr>
                                      <p:to>
                                        <p:strVal val="visible"/>
                                      </p:to>
                                    </p:set>
                                    <p:anim calcmode="discrete" valueType="clr">
                                      <p:cBhvr override="childStyle">
                                        <p:cTn id="182" dur="80"/>
                                        <p:tgtEl>
                                          <p:spTgt spid="614404">
                                            <p:txEl>
                                              <p:pRg st="25" end="2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3" dur="80"/>
                                        <p:tgtEl>
                                          <p:spTgt spid="614404">
                                            <p:txEl>
                                              <p:pRg st="25" end="25"/>
                                            </p:txEl>
                                          </p:spTgt>
                                        </p:tgtEl>
                                        <p:attrNameLst>
                                          <p:attrName>fillcolor</p:attrName>
                                        </p:attrNameLst>
                                      </p:cBhvr>
                                      <p:tavLst>
                                        <p:tav tm="0">
                                          <p:val>
                                            <p:clrVal>
                                              <a:schemeClr val="accent2"/>
                                            </p:clrVal>
                                          </p:val>
                                        </p:tav>
                                        <p:tav tm="50000">
                                          <p:val>
                                            <p:clrVal>
                                              <a:schemeClr val="hlink"/>
                                            </p:clrVal>
                                          </p:val>
                                        </p:tav>
                                      </p:tavLst>
                                    </p:anim>
                                    <p:set>
                                      <p:cBhvr>
                                        <p:cTn id="184" dur="80"/>
                                        <p:tgtEl>
                                          <p:spTgt spid="614404">
                                            <p:txEl>
                                              <p:pRg st="25" end="25"/>
                                            </p:txEl>
                                          </p:spTgt>
                                        </p:tgtEl>
                                        <p:attrNameLst>
                                          <p:attrName>fill.type</p:attrName>
                                        </p:attrNameLst>
                                      </p:cBhvr>
                                      <p:to>
                                        <p:strVal val="solid"/>
                                      </p:to>
                                    </p:set>
                                  </p:childTnLst>
                                </p:cTn>
                              </p:par>
                            </p:childTnLst>
                          </p:cTn>
                        </p:par>
                      </p:childTnLst>
                    </p:cTn>
                  </p:par>
                  <p:par>
                    <p:cTn id="185" fill="hold">
                      <p:stCondLst>
                        <p:cond delay="indefinite"/>
                      </p:stCondLst>
                      <p:childTnLst>
                        <p:par>
                          <p:cTn id="186" fill="hold">
                            <p:stCondLst>
                              <p:cond delay="0"/>
                            </p:stCondLst>
                            <p:childTnLst>
                              <p:par>
                                <p:cTn id="187" presetID="2" presetClass="entr" presetSubtype="8" fill="hold" grpId="0" nodeType="clickEffect">
                                  <p:stCondLst>
                                    <p:cond delay="0"/>
                                  </p:stCondLst>
                                  <p:childTnLst>
                                    <p:set>
                                      <p:cBhvr>
                                        <p:cTn id="188" dur="1" fill="hold">
                                          <p:stCondLst>
                                            <p:cond delay="0"/>
                                          </p:stCondLst>
                                        </p:cTn>
                                        <p:tgtEl>
                                          <p:spTgt spid="614408"/>
                                        </p:tgtEl>
                                        <p:attrNameLst>
                                          <p:attrName>style.visibility</p:attrName>
                                        </p:attrNameLst>
                                      </p:cBhvr>
                                      <p:to>
                                        <p:strVal val="visible"/>
                                      </p:to>
                                    </p:set>
                                    <p:anim calcmode="lin" valueType="num">
                                      <p:cBhvr additive="base">
                                        <p:cTn id="189" dur="500" fill="hold"/>
                                        <p:tgtEl>
                                          <p:spTgt spid="614408"/>
                                        </p:tgtEl>
                                        <p:attrNameLst>
                                          <p:attrName>ppt_x</p:attrName>
                                        </p:attrNameLst>
                                      </p:cBhvr>
                                      <p:tavLst>
                                        <p:tav tm="0">
                                          <p:val>
                                            <p:strVal val="0-#ppt_w/2"/>
                                          </p:val>
                                        </p:tav>
                                        <p:tav tm="100000">
                                          <p:val>
                                            <p:strVal val="#ppt_x"/>
                                          </p:val>
                                        </p:tav>
                                      </p:tavLst>
                                    </p:anim>
                                    <p:anim calcmode="lin" valueType="num">
                                      <p:cBhvr additive="base">
                                        <p:cTn id="190" dur="500" fill="hold"/>
                                        <p:tgtEl>
                                          <p:spTgt spid="614408"/>
                                        </p:tgtEl>
                                        <p:attrNameLst>
                                          <p:attrName>ppt_y</p:attrName>
                                        </p:attrNameLst>
                                      </p:cBhvr>
                                      <p:tavLst>
                                        <p:tav tm="0">
                                          <p:val>
                                            <p:strVal val="#ppt_y"/>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3" presetClass="entr" presetSubtype="10" fill="hold" nodeType="clickEffect">
                                  <p:stCondLst>
                                    <p:cond delay="0"/>
                                  </p:stCondLst>
                                  <p:childTnLst>
                                    <p:set>
                                      <p:cBhvr>
                                        <p:cTn id="194" dur="1" fill="hold">
                                          <p:stCondLst>
                                            <p:cond delay="0"/>
                                          </p:stCondLst>
                                        </p:cTn>
                                        <p:tgtEl>
                                          <p:spTgt spid="614410"/>
                                        </p:tgtEl>
                                        <p:attrNameLst>
                                          <p:attrName>style.visibility</p:attrName>
                                        </p:attrNameLst>
                                      </p:cBhvr>
                                      <p:to>
                                        <p:strVal val="visible"/>
                                      </p:to>
                                    </p:set>
                                    <p:animEffect transition="in" filter="blinds(horizontal)">
                                      <p:cBhvr>
                                        <p:cTn id="195" dur="500"/>
                                        <p:tgtEl>
                                          <p:spTgt spid="614410"/>
                                        </p:tgtEl>
                                      </p:cBhvr>
                                    </p:animEffect>
                                  </p:childTnLst>
                                </p:cTn>
                              </p:par>
                            </p:childTnLst>
                          </p:cTn>
                        </p:par>
                      </p:childTnLst>
                    </p:cTn>
                  </p:par>
                  <p:par>
                    <p:cTn id="196" fill="hold">
                      <p:stCondLst>
                        <p:cond delay="indefinite"/>
                      </p:stCondLst>
                      <p:childTnLst>
                        <p:par>
                          <p:cTn id="197" fill="hold">
                            <p:stCondLst>
                              <p:cond delay="0"/>
                            </p:stCondLst>
                            <p:childTnLst>
                              <p:par>
                                <p:cTn id="198" presetID="2" presetClass="entr" presetSubtype="8" fill="hold" grpId="0" nodeType="clickEffect">
                                  <p:stCondLst>
                                    <p:cond delay="0"/>
                                  </p:stCondLst>
                                  <p:childTnLst>
                                    <p:set>
                                      <p:cBhvr>
                                        <p:cTn id="199" dur="1" fill="hold">
                                          <p:stCondLst>
                                            <p:cond delay="0"/>
                                          </p:stCondLst>
                                        </p:cTn>
                                        <p:tgtEl>
                                          <p:spTgt spid="614409"/>
                                        </p:tgtEl>
                                        <p:attrNameLst>
                                          <p:attrName>style.visibility</p:attrName>
                                        </p:attrNameLst>
                                      </p:cBhvr>
                                      <p:to>
                                        <p:strVal val="visible"/>
                                      </p:to>
                                    </p:set>
                                    <p:anim calcmode="lin" valueType="num">
                                      <p:cBhvr additive="base">
                                        <p:cTn id="200" dur="500" fill="hold"/>
                                        <p:tgtEl>
                                          <p:spTgt spid="614409"/>
                                        </p:tgtEl>
                                        <p:attrNameLst>
                                          <p:attrName>ppt_x</p:attrName>
                                        </p:attrNameLst>
                                      </p:cBhvr>
                                      <p:tavLst>
                                        <p:tav tm="0">
                                          <p:val>
                                            <p:strVal val="0-#ppt_w/2"/>
                                          </p:val>
                                        </p:tav>
                                        <p:tav tm="100000">
                                          <p:val>
                                            <p:strVal val="#ppt_x"/>
                                          </p:val>
                                        </p:tav>
                                      </p:tavLst>
                                    </p:anim>
                                    <p:anim calcmode="lin" valueType="num">
                                      <p:cBhvr additive="base">
                                        <p:cTn id="201" dur="500" fill="hold"/>
                                        <p:tgtEl>
                                          <p:spTgt spid="6144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8" grpId="0" animBg="1"/>
      <p:bldP spid="61440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idx="4294967295"/>
          </p:nvPr>
        </p:nvSpPr>
        <p:spPr>
          <a:xfrm>
            <a:off x="395288" y="115888"/>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5.7.1 INSERT</a:t>
            </a:r>
            <a:r>
              <a:rPr kumimoji="0" lang="zh-CN" altLang="en-US" sz="3200" b="1" i="0" u="none" strike="noStrike" kern="0" cap="none" spc="0" normalizeH="0" baseline="0" noProof="0">
                <a:ln>
                  <a:noFill/>
                </a:ln>
                <a:solidFill>
                  <a:srgbClr val="6600CC"/>
                </a:solidFill>
                <a:effectLst/>
                <a:uLnTx/>
                <a:uFillTx/>
                <a:latin typeface="+mj-lt"/>
                <a:ea typeface="宋体" panose="02010600030101010101" pitchFamily="2" charset="-122"/>
                <a:cs typeface="+mj-cs"/>
              </a:rPr>
              <a:t>触发器</a:t>
            </a:r>
          </a:p>
        </p:txBody>
      </p:sp>
      <p:pic>
        <p:nvPicPr>
          <p:cNvPr id="38915" name="Picture 4"/>
          <p:cNvPicPr>
            <a:picLocks noChangeAspect="1"/>
          </p:cNvPicPr>
          <p:nvPr/>
        </p:nvPicPr>
        <p:blipFill>
          <a:blip r:embed="rId2"/>
          <a:stretch>
            <a:fillRect/>
          </a:stretch>
        </p:blipFill>
        <p:spPr>
          <a:xfrm>
            <a:off x="466725" y="836613"/>
            <a:ext cx="7129463" cy="5651500"/>
          </a:xfrm>
          <a:prstGeom prst="rect">
            <a:avLst/>
          </a:prstGeom>
          <a:noFill/>
          <a:ln w="9525">
            <a:noFill/>
          </a:ln>
        </p:spPr>
      </p:pic>
      <p:sp>
        <p:nvSpPr>
          <p:cNvPr id="613381" name="Text Box 5"/>
          <p:cNvSpPr txBox="1">
            <a:spLocks noChangeArrowheads="1"/>
          </p:cNvSpPr>
          <p:nvPr/>
        </p:nvSpPr>
        <p:spPr bwMode="auto">
          <a:xfrm>
            <a:off x="468313" y="1484313"/>
            <a:ext cx="2736850" cy="406400"/>
          </a:xfrm>
          <a:prstGeom prst="rect">
            <a:avLst/>
          </a:prstGeom>
          <a:gradFill rotWithShape="1">
            <a:gsLst>
              <a:gs pos="0">
                <a:srgbClr val="FFCC00"/>
              </a:gs>
              <a:gs pos="100000">
                <a:srgbClr val="FFFFFF"/>
              </a:gs>
            </a:gsLst>
            <a:lin ang="5400000" scaled="1"/>
          </a:gradFill>
          <a:ln w="9525" algn="ctr">
            <a:solidFill>
              <a:schemeClr val="tx2"/>
            </a:solidFill>
            <a:miter lim="800000"/>
          </a:ln>
          <a:effectLst>
            <a:outerShdw dist="53882" dir="2700000" algn="ctr" rotWithShape="0">
              <a:schemeClr val="bg2">
                <a:alpha val="50000"/>
              </a:schemeClr>
            </a:outerShdw>
          </a:effectLst>
        </p:spPr>
        <p:txBody>
          <a:bodyPr anchorCtr="1">
            <a:spAutoFit/>
          </a:bodyPr>
          <a:lstStyle/>
          <a:p>
            <a:pPr marR="0" algn="ctr" defTabSz="914400" eaLnBrk="1" hangingPunct="1">
              <a:buClrTx/>
              <a:buSzTx/>
              <a:buFontTx/>
              <a:defRPr/>
            </a:pP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用户信息表</a:t>
            </a:r>
            <a:r>
              <a:rPr kumimoji="0" lang="en-GB" altLang="zh-CN" sz="2000" kern="1200" cap="none" spc="0" normalizeH="0" baseline="0" noProof="0">
                <a:solidFill>
                  <a:srgbClr val="000000"/>
                </a:solidFill>
                <a:latin typeface="Arial" panose="020B0604020202020204" pitchFamily="34" charset="0"/>
                <a:ea typeface="黑体" panose="02010609060101010101" pitchFamily="2" charset="-122"/>
                <a:cs typeface="+mn-cs"/>
              </a:rPr>
              <a:t>-</a:t>
            </a: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初始态</a:t>
            </a:r>
            <a:r>
              <a:rPr kumimoji="0" lang="en-GB" altLang="en-GB" sz="2000" kern="1200" cap="none" spc="0" normalizeH="0" baseline="0" noProof="0">
                <a:solidFill>
                  <a:srgbClr val="000000"/>
                </a:solidFill>
                <a:latin typeface="Arial" panose="020B0604020202020204" pitchFamily="34" charset="0"/>
                <a:ea typeface="黑体" panose="02010609060101010101" pitchFamily="2" charset="-122"/>
                <a:cs typeface="+mn-cs"/>
              </a:rPr>
              <a:t> </a:t>
            </a:r>
            <a:endParaRPr kumimoji="0" lang="zh-CN" altLang="en-US" sz="2000" kern="1200" cap="none" spc="0" normalizeH="0" baseline="0" noProof="0">
              <a:solidFill>
                <a:srgbClr val="000000"/>
              </a:solidFill>
              <a:latin typeface="Arial" panose="020B0604020202020204" pitchFamily="34" charset="0"/>
              <a:ea typeface="黑体" panose="02010609060101010101" pitchFamily="2" charset="-122"/>
              <a:cs typeface="+mn-cs"/>
            </a:endParaRPr>
          </a:p>
        </p:txBody>
      </p:sp>
      <p:sp>
        <p:nvSpPr>
          <p:cNvPr id="613382" name="Text Box 6"/>
          <p:cNvSpPr txBox="1">
            <a:spLocks noChangeArrowheads="1"/>
          </p:cNvSpPr>
          <p:nvPr/>
        </p:nvSpPr>
        <p:spPr bwMode="auto">
          <a:xfrm>
            <a:off x="468313" y="4102100"/>
            <a:ext cx="2736850" cy="406400"/>
          </a:xfrm>
          <a:prstGeom prst="rect">
            <a:avLst/>
          </a:prstGeom>
          <a:gradFill rotWithShape="1">
            <a:gsLst>
              <a:gs pos="0">
                <a:srgbClr val="FFCC00"/>
              </a:gs>
              <a:gs pos="100000">
                <a:srgbClr val="FFFFFF"/>
              </a:gs>
            </a:gsLst>
            <a:lin ang="5400000" scaled="1"/>
          </a:gradFill>
          <a:ln w="9525" algn="ctr">
            <a:solidFill>
              <a:schemeClr val="tx2"/>
            </a:solidFill>
            <a:miter lim="800000"/>
          </a:ln>
          <a:effectLst>
            <a:outerShdw dist="53882" dir="2700000" algn="ctr" rotWithShape="0">
              <a:schemeClr val="bg2">
                <a:alpha val="50000"/>
              </a:schemeClr>
            </a:outerShdw>
          </a:effectLst>
        </p:spPr>
        <p:txBody>
          <a:bodyPr anchorCtr="1">
            <a:spAutoFit/>
          </a:bodyPr>
          <a:lstStyle/>
          <a:p>
            <a:pPr marR="0" algn="ctr" defTabSz="914400" eaLnBrk="1" hangingPunct="1">
              <a:buClrTx/>
              <a:buSzTx/>
              <a:buFontTx/>
              <a:defRPr/>
            </a:pP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用户信息表</a:t>
            </a:r>
            <a:r>
              <a:rPr kumimoji="0" lang="en-GB" altLang="zh-CN" sz="2000" kern="1200" cap="none" spc="0" normalizeH="0" baseline="0" noProof="0">
                <a:solidFill>
                  <a:srgbClr val="000000"/>
                </a:solidFill>
                <a:latin typeface="Arial" panose="020B0604020202020204" pitchFamily="34" charset="0"/>
                <a:ea typeface="黑体" panose="02010609060101010101" pitchFamily="2" charset="-122"/>
                <a:cs typeface="+mn-cs"/>
              </a:rPr>
              <a:t>-</a:t>
            </a: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更新后</a:t>
            </a:r>
            <a:r>
              <a:rPr kumimoji="0" lang="en-GB" altLang="en-GB" sz="2000" kern="1200" cap="none" spc="0" normalizeH="0" baseline="0" noProof="0">
                <a:solidFill>
                  <a:srgbClr val="000000"/>
                </a:solidFill>
                <a:latin typeface="Arial" panose="020B0604020202020204" pitchFamily="34" charset="0"/>
                <a:ea typeface="黑体" panose="02010609060101010101" pitchFamily="2" charset="-122"/>
                <a:cs typeface="+mn-cs"/>
              </a:rPr>
              <a:t> </a:t>
            </a:r>
            <a:endParaRPr kumimoji="0" lang="zh-CN" altLang="en-US" sz="2000" kern="1200" cap="none" spc="0" normalizeH="0" baseline="0" noProof="0">
              <a:solidFill>
                <a:srgbClr val="000000"/>
              </a:solidFill>
              <a:latin typeface="Arial" panose="020B0604020202020204" pitchFamily="34" charset="0"/>
              <a:ea typeface="黑体" panose="02010609060101010101" pitchFamily="2" charset="-122"/>
              <a:cs typeface="+mn-cs"/>
            </a:endParaRPr>
          </a:p>
        </p:txBody>
      </p:sp>
      <p:sp>
        <p:nvSpPr>
          <p:cNvPr id="613383" name="Text Box 7"/>
          <p:cNvSpPr txBox="1">
            <a:spLocks noChangeArrowheads="1"/>
          </p:cNvSpPr>
          <p:nvPr/>
        </p:nvSpPr>
        <p:spPr bwMode="auto">
          <a:xfrm>
            <a:off x="468313" y="3238500"/>
            <a:ext cx="2736850" cy="406400"/>
          </a:xfrm>
          <a:prstGeom prst="rect">
            <a:avLst/>
          </a:prstGeom>
          <a:gradFill rotWithShape="1">
            <a:gsLst>
              <a:gs pos="0">
                <a:srgbClr val="FFCC00"/>
              </a:gs>
              <a:gs pos="100000">
                <a:srgbClr val="FFFFFF"/>
              </a:gs>
            </a:gsLst>
            <a:lin ang="5400000" scaled="1"/>
          </a:gradFill>
          <a:ln w="9525" algn="ctr">
            <a:solidFill>
              <a:schemeClr val="tx2"/>
            </a:solidFill>
            <a:miter lim="800000"/>
          </a:ln>
          <a:effectLst>
            <a:outerShdw dist="53882" dir="2700000" algn="ctr" rotWithShape="0">
              <a:schemeClr val="bg2">
                <a:alpha val="50000"/>
              </a:schemeClr>
            </a:outerShdw>
          </a:effectLst>
        </p:spPr>
        <p:txBody>
          <a:bodyPr anchorCtr="1">
            <a:spAutoFit/>
          </a:bodyPr>
          <a:lstStyle/>
          <a:p>
            <a:pPr marR="0" algn="ctr" defTabSz="914400" eaLnBrk="1" hangingPunct="1">
              <a:buClrTx/>
              <a:buSzTx/>
              <a:buFontTx/>
              <a:defRPr/>
            </a:pP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交易信息表</a:t>
            </a:r>
            <a:r>
              <a:rPr kumimoji="0" lang="en-GB" altLang="zh-CN" sz="2000" kern="1200" cap="none" spc="0" normalizeH="0" baseline="0" noProof="0">
                <a:solidFill>
                  <a:srgbClr val="000000"/>
                </a:solidFill>
                <a:latin typeface="Arial" panose="020B0604020202020204" pitchFamily="34" charset="0"/>
                <a:ea typeface="黑体" panose="02010609060101010101" pitchFamily="2" charset="-122"/>
                <a:cs typeface="+mn-cs"/>
              </a:rPr>
              <a:t>-</a:t>
            </a: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初始态</a:t>
            </a:r>
            <a:r>
              <a:rPr kumimoji="0" lang="en-GB" altLang="en-GB" sz="2000" kern="1200" cap="none" spc="0" normalizeH="0" baseline="0" noProof="0">
                <a:solidFill>
                  <a:srgbClr val="000000"/>
                </a:solidFill>
                <a:latin typeface="Arial" panose="020B0604020202020204" pitchFamily="34" charset="0"/>
                <a:ea typeface="黑体" panose="02010609060101010101" pitchFamily="2" charset="-122"/>
                <a:cs typeface="+mn-cs"/>
              </a:rPr>
              <a:t> </a:t>
            </a:r>
            <a:endParaRPr kumimoji="0" lang="zh-CN" altLang="en-US" sz="2000" kern="1200" cap="none" spc="0" normalizeH="0" baseline="0" noProof="0">
              <a:solidFill>
                <a:srgbClr val="000000"/>
              </a:solidFill>
              <a:latin typeface="Arial" panose="020B0604020202020204" pitchFamily="34" charset="0"/>
              <a:ea typeface="黑体" panose="02010609060101010101" pitchFamily="2" charset="-122"/>
              <a:cs typeface="+mn-cs"/>
            </a:endParaRPr>
          </a:p>
        </p:txBody>
      </p:sp>
      <p:sp>
        <p:nvSpPr>
          <p:cNvPr id="613384" name="Text Box 8"/>
          <p:cNvSpPr txBox="1">
            <a:spLocks noChangeArrowheads="1"/>
          </p:cNvSpPr>
          <p:nvPr/>
        </p:nvSpPr>
        <p:spPr bwMode="auto">
          <a:xfrm>
            <a:off x="468313" y="5543550"/>
            <a:ext cx="2736850" cy="406400"/>
          </a:xfrm>
          <a:prstGeom prst="rect">
            <a:avLst/>
          </a:prstGeom>
          <a:gradFill rotWithShape="1">
            <a:gsLst>
              <a:gs pos="0">
                <a:srgbClr val="FFCC00"/>
              </a:gs>
              <a:gs pos="100000">
                <a:srgbClr val="FFFFFF"/>
              </a:gs>
            </a:gsLst>
            <a:lin ang="5400000" scaled="1"/>
          </a:gradFill>
          <a:ln w="9525" algn="ctr">
            <a:solidFill>
              <a:schemeClr val="tx2"/>
            </a:solidFill>
            <a:miter lim="800000"/>
          </a:ln>
          <a:effectLst>
            <a:outerShdw dist="53882" dir="2700000" algn="ctr" rotWithShape="0">
              <a:schemeClr val="bg2">
                <a:alpha val="50000"/>
              </a:schemeClr>
            </a:outerShdw>
          </a:effectLst>
        </p:spPr>
        <p:txBody>
          <a:bodyPr anchorCtr="1">
            <a:spAutoFit/>
          </a:bodyPr>
          <a:lstStyle/>
          <a:p>
            <a:pPr marR="0" algn="ctr" defTabSz="914400" eaLnBrk="1" hangingPunct="1">
              <a:buClrTx/>
              <a:buSzTx/>
              <a:buFontTx/>
              <a:defRPr/>
            </a:pP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交易信息表</a:t>
            </a:r>
            <a:r>
              <a:rPr kumimoji="0" lang="en-GB" altLang="zh-CN" sz="2000" kern="1200" cap="none" spc="0" normalizeH="0" baseline="0" noProof="0">
                <a:solidFill>
                  <a:srgbClr val="000000"/>
                </a:solidFill>
                <a:latin typeface="Arial" panose="020B0604020202020204" pitchFamily="34" charset="0"/>
                <a:ea typeface="黑体" panose="02010609060101010101" pitchFamily="2" charset="-122"/>
                <a:cs typeface="+mn-cs"/>
              </a:rPr>
              <a:t>-</a:t>
            </a: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更新后</a:t>
            </a:r>
            <a:r>
              <a:rPr kumimoji="0" lang="en-GB" altLang="en-GB" sz="2000" kern="1200" cap="none" spc="0" normalizeH="0" baseline="0" noProof="0">
                <a:solidFill>
                  <a:srgbClr val="000000"/>
                </a:solidFill>
                <a:latin typeface="Arial" panose="020B0604020202020204" pitchFamily="34" charset="0"/>
                <a:ea typeface="黑体" panose="02010609060101010101" pitchFamily="2" charset="-122"/>
                <a:cs typeface="+mn-cs"/>
              </a:rPr>
              <a:t> </a:t>
            </a:r>
            <a:endParaRPr kumimoji="0" lang="zh-CN" altLang="en-US" sz="2000" kern="1200" cap="none" spc="0" normalizeH="0" baseline="0" noProof="0">
              <a:solidFill>
                <a:srgbClr val="000000"/>
              </a:solidFill>
              <a:latin typeface="Arial" panose="020B0604020202020204" pitchFamily="34" charset="0"/>
              <a:ea typeface="黑体" panose="0201060906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3381"/>
                                        </p:tgtEl>
                                        <p:attrNameLst>
                                          <p:attrName>style.visibility</p:attrName>
                                        </p:attrNameLst>
                                      </p:cBhvr>
                                      <p:to>
                                        <p:strVal val="visible"/>
                                      </p:to>
                                    </p:set>
                                    <p:anim calcmode="lin" valueType="num">
                                      <p:cBhvr additive="base">
                                        <p:cTn id="7" dur="500" fill="hold"/>
                                        <p:tgtEl>
                                          <p:spTgt spid="613381"/>
                                        </p:tgtEl>
                                        <p:attrNameLst>
                                          <p:attrName>ppt_x</p:attrName>
                                        </p:attrNameLst>
                                      </p:cBhvr>
                                      <p:tavLst>
                                        <p:tav tm="0">
                                          <p:val>
                                            <p:strVal val="0-#ppt_w/2"/>
                                          </p:val>
                                        </p:tav>
                                        <p:tav tm="100000">
                                          <p:val>
                                            <p:strVal val="#ppt_x"/>
                                          </p:val>
                                        </p:tav>
                                      </p:tavLst>
                                    </p:anim>
                                    <p:anim calcmode="lin" valueType="num">
                                      <p:cBhvr additive="base">
                                        <p:cTn id="8" dur="500" fill="hold"/>
                                        <p:tgtEl>
                                          <p:spTgt spid="61338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3382"/>
                                        </p:tgtEl>
                                        <p:attrNameLst>
                                          <p:attrName>style.visibility</p:attrName>
                                        </p:attrNameLst>
                                      </p:cBhvr>
                                      <p:to>
                                        <p:strVal val="visible"/>
                                      </p:to>
                                    </p:set>
                                    <p:anim calcmode="lin" valueType="num">
                                      <p:cBhvr additive="base">
                                        <p:cTn id="13" dur="500" fill="hold"/>
                                        <p:tgtEl>
                                          <p:spTgt spid="613382"/>
                                        </p:tgtEl>
                                        <p:attrNameLst>
                                          <p:attrName>ppt_x</p:attrName>
                                        </p:attrNameLst>
                                      </p:cBhvr>
                                      <p:tavLst>
                                        <p:tav tm="0">
                                          <p:val>
                                            <p:strVal val="0-#ppt_w/2"/>
                                          </p:val>
                                        </p:tav>
                                        <p:tav tm="100000">
                                          <p:val>
                                            <p:strVal val="#ppt_x"/>
                                          </p:val>
                                        </p:tav>
                                      </p:tavLst>
                                    </p:anim>
                                    <p:anim calcmode="lin" valueType="num">
                                      <p:cBhvr additive="base">
                                        <p:cTn id="14" dur="500" fill="hold"/>
                                        <p:tgtEl>
                                          <p:spTgt spid="61338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3383"/>
                                        </p:tgtEl>
                                        <p:attrNameLst>
                                          <p:attrName>style.visibility</p:attrName>
                                        </p:attrNameLst>
                                      </p:cBhvr>
                                      <p:to>
                                        <p:strVal val="visible"/>
                                      </p:to>
                                    </p:set>
                                    <p:anim calcmode="lin" valueType="num">
                                      <p:cBhvr additive="base">
                                        <p:cTn id="19" dur="500" fill="hold"/>
                                        <p:tgtEl>
                                          <p:spTgt spid="613383"/>
                                        </p:tgtEl>
                                        <p:attrNameLst>
                                          <p:attrName>ppt_x</p:attrName>
                                        </p:attrNameLst>
                                      </p:cBhvr>
                                      <p:tavLst>
                                        <p:tav tm="0">
                                          <p:val>
                                            <p:strVal val="0-#ppt_w/2"/>
                                          </p:val>
                                        </p:tav>
                                        <p:tav tm="100000">
                                          <p:val>
                                            <p:strVal val="#ppt_x"/>
                                          </p:val>
                                        </p:tav>
                                      </p:tavLst>
                                    </p:anim>
                                    <p:anim calcmode="lin" valueType="num">
                                      <p:cBhvr additive="base">
                                        <p:cTn id="20" dur="500" fill="hold"/>
                                        <p:tgtEl>
                                          <p:spTgt spid="61338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3384"/>
                                        </p:tgtEl>
                                        <p:attrNameLst>
                                          <p:attrName>style.visibility</p:attrName>
                                        </p:attrNameLst>
                                      </p:cBhvr>
                                      <p:to>
                                        <p:strVal val="visible"/>
                                      </p:to>
                                    </p:set>
                                    <p:anim calcmode="lin" valueType="num">
                                      <p:cBhvr additive="base">
                                        <p:cTn id="25" dur="500" fill="hold"/>
                                        <p:tgtEl>
                                          <p:spTgt spid="613384"/>
                                        </p:tgtEl>
                                        <p:attrNameLst>
                                          <p:attrName>ppt_x</p:attrName>
                                        </p:attrNameLst>
                                      </p:cBhvr>
                                      <p:tavLst>
                                        <p:tav tm="0">
                                          <p:val>
                                            <p:strVal val="0-#ppt_w/2"/>
                                          </p:val>
                                        </p:tav>
                                        <p:tav tm="100000">
                                          <p:val>
                                            <p:strVal val="#ppt_x"/>
                                          </p:val>
                                        </p:tav>
                                      </p:tavLst>
                                    </p:anim>
                                    <p:anim calcmode="lin" valueType="num">
                                      <p:cBhvr additive="base">
                                        <p:cTn id="26" dur="500" fill="hold"/>
                                        <p:tgtEl>
                                          <p:spTgt spid="6133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81" grpId="0" animBg="1"/>
      <p:bldP spid="613382" grpId="0" animBg="1"/>
      <p:bldP spid="613383" grpId="0" animBg="1"/>
      <p:bldP spid="61338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idx="4294967295"/>
          </p:nvPr>
        </p:nvSpPr>
        <p:spPr>
          <a:xfrm>
            <a:off x="395288" y="188913"/>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5.7.1 INSERT</a:t>
            </a:r>
            <a:r>
              <a:rPr kumimoji="0" lang="zh-CN" altLang="en-US" sz="3200" b="1" i="0" u="none" strike="noStrike" kern="0" cap="none" spc="0" normalizeH="0" baseline="0" noProof="0">
                <a:ln>
                  <a:noFill/>
                </a:ln>
                <a:solidFill>
                  <a:srgbClr val="6600CC"/>
                </a:solidFill>
                <a:effectLst/>
                <a:uLnTx/>
                <a:uFillTx/>
                <a:latin typeface="+mj-lt"/>
                <a:ea typeface="宋体" panose="02010600030101010101" pitchFamily="2" charset="-122"/>
                <a:cs typeface="+mj-cs"/>
              </a:rPr>
              <a:t>触发器</a:t>
            </a:r>
          </a:p>
        </p:txBody>
      </p:sp>
      <p:pic>
        <p:nvPicPr>
          <p:cNvPr id="39939" name="Picture 9"/>
          <p:cNvPicPr>
            <a:picLocks noChangeAspect="1"/>
          </p:cNvPicPr>
          <p:nvPr/>
        </p:nvPicPr>
        <p:blipFill>
          <a:blip r:embed="rId2"/>
          <a:stretch>
            <a:fillRect/>
          </a:stretch>
        </p:blipFill>
        <p:spPr>
          <a:xfrm>
            <a:off x="539750" y="800100"/>
            <a:ext cx="6769100" cy="5724525"/>
          </a:xfrm>
          <a:prstGeom prst="rect">
            <a:avLst/>
          </a:prstGeom>
          <a:noFill/>
          <a:ln w="9525">
            <a:noFill/>
          </a:ln>
        </p:spPr>
      </p:pic>
      <p:sp>
        <p:nvSpPr>
          <p:cNvPr id="599051" name="Text Box 11"/>
          <p:cNvSpPr txBox="1">
            <a:spLocks noChangeArrowheads="1"/>
          </p:cNvSpPr>
          <p:nvPr/>
        </p:nvSpPr>
        <p:spPr bwMode="auto">
          <a:xfrm>
            <a:off x="539750" y="1484313"/>
            <a:ext cx="2736850" cy="406400"/>
          </a:xfrm>
          <a:prstGeom prst="rect">
            <a:avLst/>
          </a:prstGeom>
          <a:gradFill rotWithShape="1">
            <a:gsLst>
              <a:gs pos="0">
                <a:srgbClr val="FFCC00"/>
              </a:gs>
              <a:gs pos="100000">
                <a:srgbClr val="FFFFFF"/>
              </a:gs>
            </a:gsLst>
            <a:lin ang="5400000" scaled="1"/>
          </a:gradFill>
          <a:ln w="9525" algn="ctr">
            <a:solidFill>
              <a:schemeClr val="tx2"/>
            </a:solidFill>
            <a:miter lim="800000"/>
          </a:ln>
          <a:effectLst>
            <a:outerShdw dist="53882" dir="2700000" algn="ctr" rotWithShape="0">
              <a:schemeClr val="bg2">
                <a:alpha val="50000"/>
              </a:schemeClr>
            </a:outerShdw>
          </a:effectLst>
        </p:spPr>
        <p:txBody>
          <a:bodyPr anchorCtr="1">
            <a:spAutoFit/>
          </a:bodyPr>
          <a:lstStyle/>
          <a:p>
            <a:pPr marR="0" algn="ctr" defTabSz="914400" eaLnBrk="1" hangingPunct="1">
              <a:buClrTx/>
              <a:buSzTx/>
              <a:buFontTx/>
              <a:defRPr/>
            </a:pP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用户信息表</a:t>
            </a:r>
            <a:r>
              <a:rPr kumimoji="0" lang="en-GB" altLang="zh-CN" sz="2000" kern="1200" cap="none" spc="0" normalizeH="0" baseline="0" noProof="0">
                <a:solidFill>
                  <a:srgbClr val="000000"/>
                </a:solidFill>
                <a:latin typeface="Arial" panose="020B0604020202020204" pitchFamily="34" charset="0"/>
                <a:ea typeface="黑体" panose="02010609060101010101" pitchFamily="2" charset="-122"/>
                <a:cs typeface="+mn-cs"/>
              </a:rPr>
              <a:t>-</a:t>
            </a: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初始态</a:t>
            </a:r>
            <a:r>
              <a:rPr kumimoji="0" lang="en-GB" altLang="en-GB" sz="2000" kern="1200" cap="none" spc="0" normalizeH="0" baseline="0" noProof="0">
                <a:solidFill>
                  <a:srgbClr val="000000"/>
                </a:solidFill>
                <a:latin typeface="Arial" panose="020B0604020202020204" pitchFamily="34" charset="0"/>
                <a:ea typeface="黑体" panose="02010609060101010101" pitchFamily="2" charset="-122"/>
                <a:cs typeface="+mn-cs"/>
              </a:rPr>
              <a:t> </a:t>
            </a:r>
            <a:endParaRPr kumimoji="0" lang="zh-CN" altLang="en-US" sz="2000" kern="1200" cap="none" spc="0" normalizeH="0" baseline="0" noProof="0">
              <a:solidFill>
                <a:srgbClr val="000000"/>
              </a:solidFill>
              <a:latin typeface="Arial" panose="020B0604020202020204" pitchFamily="34" charset="0"/>
              <a:ea typeface="黑体" panose="02010609060101010101" pitchFamily="2" charset="-122"/>
              <a:cs typeface="+mn-cs"/>
            </a:endParaRPr>
          </a:p>
        </p:txBody>
      </p:sp>
      <p:sp>
        <p:nvSpPr>
          <p:cNvPr id="599052" name="Text Box 12"/>
          <p:cNvSpPr txBox="1">
            <a:spLocks noChangeArrowheads="1"/>
          </p:cNvSpPr>
          <p:nvPr/>
        </p:nvSpPr>
        <p:spPr bwMode="auto">
          <a:xfrm>
            <a:off x="539750" y="4102100"/>
            <a:ext cx="2736850" cy="406400"/>
          </a:xfrm>
          <a:prstGeom prst="rect">
            <a:avLst/>
          </a:prstGeom>
          <a:gradFill rotWithShape="1">
            <a:gsLst>
              <a:gs pos="0">
                <a:srgbClr val="FFCC00"/>
              </a:gs>
              <a:gs pos="100000">
                <a:srgbClr val="FFFFFF"/>
              </a:gs>
            </a:gsLst>
            <a:lin ang="5400000" scaled="1"/>
          </a:gradFill>
          <a:ln w="9525" algn="ctr">
            <a:solidFill>
              <a:schemeClr val="tx2"/>
            </a:solidFill>
            <a:miter lim="800000"/>
          </a:ln>
          <a:effectLst>
            <a:outerShdw dist="53882" dir="2700000" algn="ctr" rotWithShape="0">
              <a:schemeClr val="bg2">
                <a:alpha val="50000"/>
              </a:schemeClr>
            </a:outerShdw>
          </a:effectLst>
        </p:spPr>
        <p:txBody>
          <a:bodyPr anchorCtr="1">
            <a:spAutoFit/>
          </a:bodyPr>
          <a:lstStyle/>
          <a:p>
            <a:pPr marR="0" algn="ctr" defTabSz="914400" eaLnBrk="1" hangingPunct="1">
              <a:buClrTx/>
              <a:buSzTx/>
              <a:buFontTx/>
              <a:defRPr/>
            </a:pP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用户信息表</a:t>
            </a:r>
            <a:r>
              <a:rPr kumimoji="0" lang="en-GB" altLang="zh-CN" sz="2000" kern="1200" cap="none" spc="0" normalizeH="0" baseline="0" noProof="0">
                <a:solidFill>
                  <a:srgbClr val="000000"/>
                </a:solidFill>
                <a:latin typeface="Arial" panose="020B0604020202020204" pitchFamily="34" charset="0"/>
                <a:ea typeface="黑体" panose="02010609060101010101" pitchFamily="2" charset="-122"/>
                <a:cs typeface="+mn-cs"/>
              </a:rPr>
              <a:t>-</a:t>
            </a: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更新后</a:t>
            </a:r>
            <a:r>
              <a:rPr kumimoji="0" lang="en-GB" altLang="en-GB" sz="2000" kern="1200" cap="none" spc="0" normalizeH="0" baseline="0" noProof="0">
                <a:solidFill>
                  <a:srgbClr val="000000"/>
                </a:solidFill>
                <a:latin typeface="Arial" panose="020B0604020202020204" pitchFamily="34" charset="0"/>
                <a:ea typeface="黑体" panose="02010609060101010101" pitchFamily="2" charset="-122"/>
                <a:cs typeface="+mn-cs"/>
              </a:rPr>
              <a:t> </a:t>
            </a:r>
            <a:endParaRPr kumimoji="0" lang="zh-CN" altLang="en-US" sz="2000" kern="1200" cap="none" spc="0" normalizeH="0" baseline="0" noProof="0">
              <a:solidFill>
                <a:srgbClr val="000000"/>
              </a:solidFill>
              <a:latin typeface="Arial" panose="020B0604020202020204" pitchFamily="34" charset="0"/>
              <a:ea typeface="黑体" panose="02010609060101010101" pitchFamily="2" charset="-122"/>
              <a:cs typeface="+mn-cs"/>
            </a:endParaRPr>
          </a:p>
        </p:txBody>
      </p:sp>
      <p:sp>
        <p:nvSpPr>
          <p:cNvPr id="599053" name="Text Box 13"/>
          <p:cNvSpPr txBox="1">
            <a:spLocks noChangeArrowheads="1"/>
          </p:cNvSpPr>
          <p:nvPr/>
        </p:nvSpPr>
        <p:spPr bwMode="auto">
          <a:xfrm>
            <a:off x="539750" y="3238500"/>
            <a:ext cx="2736850" cy="406400"/>
          </a:xfrm>
          <a:prstGeom prst="rect">
            <a:avLst/>
          </a:prstGeom>
          <a:gradFill rotWithShape="1">
            <a:gsLst>
              <a:gs pos="0">
                <a:srgbClr val="FFCC00"/>
              </a:gs>
              <a:gs pos="100000">
                <a:srgbClr val="FFFFFF"/>
              </a:gs>
            </a:gsLst>
            <a:lin ang="5400000" scaled="1"/>
          </a:gradFill>
          <a:ln w="9525" algn="ctr">
            <a:solidFill>
              <a:schemeClr val="tx2"/>
            </a:solidFill>
            <a:miter lim="800000"/>
          </a:ln>
          <a:effectLst>
            <a:outerShdw dist="53882" dir="2700000" algn="ctr" rotWithShape="0">
              <a:schemeClr val="bg2">
                <a:alpha val="50000"/>
              </a:schemeClr>
            </a:outerShdw>
          </a:effectLst>
        </p:spPr>
        <p:txBody>
          <a:bodyPr anchorCtr="1">
            <a:spAutoFit/>
          </a:bodyPr>
          <a:lstStyle/>
          <a:p>
            <a:pPr marR="0" algn="ctr" defTabSz="914400" eaLnBrk="1" hangingPunct="1">
              <a:buClrTx/>
              <a:buSzTx/>
              <a:buFontTx/>
              <a:defRPr/>
            </a:pP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交易信息表</a:t>
            </a:r>
            <a:r>
              <a:rPr kumimoji="0" lang="en-GB" altLang="zh-CN" sz="2000" kern="1200" cap="none" spc="0" normalizeH="0" baseline="0" noProof="0">
                <a:solidFill>
                  <a:srgbClr val="000000"/>
                </a:solidFill>
                <a:latin typeface="Arial" panose="020B0604020202020204" pitchFamily="34" charset="0"/>
                <a:ea typeface="黑体" panose="02010609060101010101" pitchFamily="2" charset="-122"/>
                <a:cs typeface="+mn-cs"/>
              </a:rPr>
              <a:t>-</a:t>
            </a: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初始态</a:t>
            </a:r>
            <a:r>
              <a:rPr kumimoji="0" lang="en-GB" altLang="en-GB" sz="2000" kern="1200" cap="none" spc="0" normalizeH="0" baseline="0" noProof="0">
                <a:solidFill>
                  <a:srgbClr val="000000"/>
                </a:solidFill>
                <a:latin typeface="Arial" panose="020B0604020202020204" pitchFamily="34" charset="0"/>
                <a:ea typeface="黑体" panose="02010609060101010101" pitchFamily="2" charset="-122"/>
                <a:cs typeface="+mn-cs"/>
              </a:rPr>
              <a:t> </a:t>
            </a:r>
            <a:endParaRPr kumimoji="0" lang="zh-CN" altLang="en-US" sz="2000" kern="1200" cap="none" spc="0" normalizeH="0" baseline="0" noProof="0">
              <a:solidFill>
                <a:srgbClr val="000000"/>
              </a:solidFill>
              <a:latin typeface="Arial" panose="020B0604020202020204" pitchFamily="34" charset="0"/>
              <a:ea typeface="黑体" panose="02010609060101010101" pitchFamily="2" charset="-122"/>
              <a:cs typeface="+mn-cs"/>
            </a:endParaRPr>
          </a:p>
        </p:txBody>
      </p:sp>
      <p:sp>
        <p:nvSpPr>
          <p:cNvPr id="599054" name="Text Box 14"/>
          <p:cNvSpPr txBox="1">
            <a:spLocks noChangeArrowheads="1"/>
          </p:cNvSpPr>
          <p:nvPr/>
        </p:nvSpPr>
        <p:spPr bwMode="auto">
          <a:xfrm>
            <a:off x="539750" y="5614988"/>
            <a:ext cx="2736850" cy="406400"/>
          </a:xfrm>
          <a:prstGeom prst="rect">
            <a:avLst/>
          </a:prstGeom>
          <a:gradFill rotWithShape="1">
            <a:gsLst>
              <a:gs pos="0">
                <a:srgbClr val="FFCC00"/>
              </a:gs>
              <a:gs pos="100000">
                <a:srgbClr val="FFFFFF"/>
              </a:gs>
            </a:gsLst>
            <a:lin ang="5400000" scaled="1"/>
          </a:gradFill>
          <a:ln w="9525" algn="ctr">
            <a:solidFill>
              <a:schemeClr val="tx2"/>
            </a:solidFill>
            <a:miter lim="800000"/>
          </a:ln>
          <a:effectLst>
            <a:outerShdw dist="53882" dir="2700000" algn="ctr" rotWithShape="0">
              <a:schemeClr val="bg2">
                <a:alpha val="50000"/>
              </a:schemeClr>
            </a:outerShdw>
          </a:effectLst>
        </p:spPr>
        <p:txBody>
          <a:bodyPr anchorCtr="1">
            <a:spAutoFit/>
          </a:bodyPr>
          <a:lstStyle/>
          <a:p>
            <a:pPr marR="0" algn="ctr" defTabSz="914400" eaLnBrk="1" hangingPunct="1">
              <a:buClrTx/>
              <a:buSzTx/>
              <a:buFontTx/>
              <a:defRPr/>
            </a:pP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交易信息表</a:t>
            </a:r>
            <a:r>
              <a:rPr kumimoji="0" lang="en-GB" altLang="zh-CN" sz="2000" kern="1200" cap="none" spc="0" normalizeH="0" baseline="0" noProof="0">
                <a:solidFill>
                  <a:srgbClr val="000000"/>
                </a:solidFill>
                <a:latin typeface="Arial" panose="020B0604020202020204" pitchFamily="34" charset="0"/>
                <a:ea typeface="黑体" panose="02010609060101010101" pitchFamily="2" charset="-122"/>
                <a:cs typeface="+mn-cs"/>
              </a:rPr>
              <a:t>-</a:t>
            </a: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更新后</a:t>
            </a:r>
            <a:r>
              <a:rPr kumimoji="0" lang="en-GB" altLang="en-GB" sz="2000" kern="1200" cap="none" spc="0" normalizeH="0" baseline="0" noProof="0">
                <a:solidFill>
                  <a:srgbClr val="000000"/>
                </a:solidFill>
                <a:latin typeface="Arial" panose="020B0604020202020204" pitchFamily="34" charset="0"/>
                <a:ea typeface="黑体" panose="02010609060101010101" pitchFamily="2" charset="-122"/>
                <a:cs typeface="+mn-cs"/>
              </a:rPr>
              <a:t> </a:t>
            </a:r>
            <a:endParaRPr kumimoji="0" lang="zh-CN" altLang="en-US" sz="2000" kern="1200" cap="none" spc="0" normalizeH="0" baseline="0" noProof="0">
              <a:solidFill>
                <a:srgbClr val="000000"/>
              </a:solidFill>
              <a:latin typeface="Arial" panose="020B0604020202020204" pitchFamily="34" charset="0"/>
              <a:ea typeface="黑体" panose="0201060906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9051"/>
                                        </p:tgtEl>
                                        <p:attrNameLst>
                                          <p:attrName>style.visibility</p:attrName>
                                        </p:attrNameLst>
                                      </p:cBhvr>
                                      <p:to>
                                        <p:strVal val="visible"/>
                                      </p:to>
                                    </p:set>
                                    <p:anim calcmode="lin" valueType="num">
                                      <p:cBhvr additive="base">
                                        <p:cTn id="7" dur="500" fill="hold"/>
                                        <p:tgtEl>
                                          <p:spTgt spid="599051"/>
                                        </p:tgtEl>
                                        <p:attrNameLst>
                                          <p:attrName>ppt_x</p:attrName>
                                        </p:attrNameLst>
                                      </p:cBhvr>
                                      <p:tavLst>
                                        <p:tav tm="0">
                                          <p:val>
                                            <p:strVal val="0-#ppt_w/2"/>
                                          </p:val>
                                        </p:tav>
                                        <p:tav tm="100000">
                                          <p:val>
                                            <p:strVal val="#ppt_x"/>
                                          </p:val>
                                        </p:tav>
                                      </p:tavLst>
                                    </p:anim>
                                    <p:anim calcmode="lin" valueType="num">
                                      <p:cBhvr additive="base">
                                        <p:cTn id="8" dur="500" fill="hold"/>
                                        <p:tgtEl>
                                          <p:spTgt spid="5990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9052"/>
                                        </p:tgtEl>
                                        <p:attrNameLst>
                                          <p:attrName>style.visibility</p:attrName>
                                        </p:attrNameLst>
                                      </p:cBhvr>
                                      <p:to>
                                        <p:strVal val="visible"/>
                                      </p:to>
                                    </p:set>
                                    <p:anim calcmode="lin" valueType="num">
                                      <p:cBhvr additive="base">
                                        <p:cTn id="13" dur="500" fill="hold"/>
                                        <p:tgtEl>
                                          <p:spTgt spid="599052"/>
                                        </p:tgtEl>
                                        <p:attrNameLst>
                                          <p:attrName>ppt_x</p:attrName>
                                        </p:attrNameLst>
                                      </p:cBhvr>
                                      <p:tavLst>
                                        <p:tav tm="0">
                                          <p:val>
                                            <p:strVal val="0-#ppt_w/2"/>
                                          </p:val>
                                        </p:tav>
                                        <p:tav tm="100000">
                                          <p:val>
                                            <p:strVal val="#ppt_x"/>
                                          </p:val>
                                        </p:tav>
                                      </p:tavLst>
                                    </p:anim>
                                    <p:anim calcmode="lin" valueType="num">
                                      <p:cBhvr additive="base">
                                        <p:cTn id="14" dur="500" fill="hold"/>
                                        <p:tgtEl>
                                          <p:spTgt spid="59905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99053"/>
                                        </p:tgtEl>
                                        <p:attrNameLst>
                                          <p:attrName>style.visibility</p:attrName>
                                        </p:attrNameLst>
                                      </p:cBhvr>
                                      <p:to>
                                        <p:strVal val="visible"/>
                                      </p:to>
                                    </p:set>
                                    <p:anim calcmode="lin" valueType="num">
                                      <p:cBhvr additive="base">
                                        <p:cTn id="19" dur="500" fill="hold"/>
                                        <p:tgtEl>
                                          <p:spTgt spid="599053"/>
                                        </p:tgtEl>
                                        <p:attrNameLst>
                                          <p:attrName>ppt_x</p:attrName>
                                        </p:attrNameLst>
                                      </p:cBhvr>
                                      <p:tavLst>
                                        <p:tav tm="0">
                                          <p:val>
                                            <p:strVal val="0-#ppt_w/2"/>
                                          </p:val>
                                        </p:tav>
                                        <p:tav tm="100000">
                                          <p:val>
                                            <p:strVal val="#ppt_x"/>
                                          </p:val>
                                        </p:tav>
                                      </p:tavLst>
                                    </p:anim>
                                    <p:anim calcmode="lin" valueType="num">
                                      <p:cBhvr additive="base">
                                        <p:cTn id="20" dur="500" fill="hold"/>
                                        <p:tgtEl>
                                          <p:spTgt spid="59905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99054"/>
                                        </p:tgtEl>
                                        <p:attrNameLst>
                                          <p:attrName>style.visibility</p:attrName>
                                        </p:attrNameLst>
                                      </p:cBhvr>
                                      <p:to>
                                        <p:strVal val="visible"/>
                                      </p:to>
                                    </p:set>
                                    <p:anim calcmode="lin" valueType="num">
                                      <p:cBhvr additive="base">
                                        <p:cTn id="25" dur="500" fill="hold"/>
                                        <p:tgtEl>
                                          <p:spTgt spid="599054"/>
                                        </p:tgtEl>
                                        <p:attrNameLst>
                                          <p:attrName>ppt_x</p:attrName>
                                        </p:attrNameLst>
                                      </p:cBhvr>
                                      <p:tavLst>
                                        <p:tav tm="0">
                                          <p:val>
                                            <p:strVal val="0-#ppt_w/2"/>
                                          </p:val>
                                        </p:tav>
                                        <p:tav tm="100000">
                                          <p:val>
                                            <p:strVal val="#ppt_x"/>
                                          </p:val>
                                        </p:tav>
                                      </p:tavLst>
                                    </p:anim>
                                    <p:anim calcmode="lin" valueType="num">
                                      <p:cBhvr additive="base">
                                        <p:cTn id="26" dur="500" fill="hold"/>
                                        <p:tgtEl>
                                          <p:spTgt spid="5990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51" grpId="0" animBg="1"/>
      <p:bldP spid="599052" grpId="0" animBg="1"/>
      <p:bldP spid="599053" grpId="0" animBg="1"/>
      <p:bldP spid="59905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idx="4294967295"/>
          </p:nvPr>
        </p:nvSpPr>
        <p:spPr>
          <a:xfrm>
            <a:off x="395288" y="72072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5.7.2 DELETE</a:t>
            </a:r>
            <a:r>
              <a:rPr kumimoji="0" lang="zh-CN" altLang="en-US" sz="3200" b="1" i="0" u="none" strike="noStrike" kern="0" cap="none" spc="0" normalizeH="0" baseline="0" noProof="0">
                <a:ln>
                  <a:noFill/>
                </a:ln>
                <a:solidFill>
                  <a:srgbClr val="6600CC"/>
                </a:solidFill>
                <a:effectLst/>
                <a:uLnTx/>
                <a:uFillTx/>
                <a:latin typeface="+mj-lt"/>
                <a:ea typeface="宋体" panose="02010600030101010101" pitchFamily="2" charset="-122"/>
                <a:cs typeface="+mj-cs"/>
              </a:rPr>
              <a:t>触发器</a:t>
            </a:r>
          </a:p>
        </p:txBody>
      </p:sp>
      <p:grpSp>
        <p:nvGrpSpPr>
          <p:cNvPr id="40963" name="Group 4"/>
          <p:cNvGrpSpPr/>
          <p:nvPr/>
        </p:nvGrpSpPr>
        <p:grpSpPr>
          <a:xfrm>
            <a:off x="2147888" y="1916113"/>
            <a:ext cx="4038600" cy="1981200"/>
            <a:chOff x="1536" y="1488"/>
            <a:chExt cx="2544" cy="1248"/>
          </a:xfrm>
        </p:grpSpPr>
        <p:sp>
          <p:nvSpPr>
            <p:cNvPr id="34842" name="Rectangle 5"/>
            <p:cNvSpPr>
              <a:spLocks noChangeArrowheads="1"/>
            </p:cNvSpPr>
            <p:nvPr/>
          </p:nvSpPr>
          <p:spPr bwMode="auto">
            <a:xfrm>
              <a:off x="1536" y="1488"/>
              <a:ext cx="2544" cy="192"/>
            </a:xfrm>
            <a:prstGeom prst="rect">
              <a:avLst/>
            </a:prstGeom>
            <a:gradFill rotWithShape="1">
              <a:gsLst>
                <a:gs pos="0">
                  <a:schemeClr val="accent2"/>
                </a:gs>
                <a:gs pos="100000">
                  <a:srgbClr val="6666FF"/>
                </a:gs>
              </a:gsLst>
              <a:lin ang="5400000" scaled="1"/>
            </a:gradFill>
            <a:ln w="9525">
              <a:solidFill>
                <a:schemeClr val="bg2"/>
              </a:solidFill>
              <a:miter lim="800000"/>
            </a:ln>
            <a:effectLst>
              <a:outerShdw dist="89803" dir="2700000" algn="ctr" rotWithShape="0">
                <a:schemeClr val="accent1"/>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transInfo</a:t>
              </a:r>
            </a:p>
          </p:txBody>
        </p:sp>
        <p:sp>
          <p:nvSpPr>
            <p:cNvPr id="34843" name="Rectangle 6"/>
            <p:cNvSpPr>
              <a:spLocks noChangeArrowheads="1"/>
            </p:cNvSpPr>
            <p:nvPr/>
          </p:nvSpPr>
          <p:spPr bwMode="auto">
            <a:xfrm>
              <a:off x="1536" y="1680"/>
              <a:ext cx="672" cy="192"/>
            </a:xfrm>
            <a:prstGeom prst="rect">
              <a:avLst/>
            </a:prstGeom>
            <a:gradFill rotWithShape="1">
              <a:gsLst>
                <a:gs pos="0">
                  <a:srgbClr val="FFCC00"/>
                </a:gs>
                <a:gs pos="100000">
                  <a:srgbClr val="FFFFFF"/>
                </a:gs>
              </a:gsLst>
              <a:lin ang="5400000" scaled="1"/>
            </a:gradFill>
            <a:ln w="9525">
              <a:solidFill>
                <a:schemeClr val="tx1"/>
              </a:solidFill>
              <a:miter lim="800000"/>
            </a:ln>
            <a:effectLst>
              <a:outerShdw dist="89803" dir="2700000" algn="ctr" rotWithShape="0">
                <a:schemeClr val="accent1"/>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cardID</a:t>
              </a:r>
            </a:p>
          </p:txBody>
        </p:sp>
        <p:sp>
          <p:nvSpPr>
            <p:cNvPr id="34844" name="Rectangle 7"/>
            <p:cNvSpPr>
              <a:spLocks noChangeArrowheads="1"/>
            </p:cNvSpPr>
            <p:nvPr/>
          </p:nvSpPr>
          <p:spPr bwMode="auto">
            <a:xfrm>
              <a:off x="2208" y="1680"/>
              <a:ext cx="1872" cy="192"/>
            </a:xfrm>
            <a:prstGeom prst="rect">
              <a:avLst/>
            </a:prstGeom>
            <a:gradFill rotWithShape="1">
              <a:gsLst>
                <a:gs pos="0">
                  <a:srgbClr val="FFCC00"/>
                </a:gs>
                <a:gs pos="100000">
                  <a:srgbClr val="FFFFFF"/>
                </a:gs>
              </a:gsLst>
              <a:lin ang="5400000" scaled="1"/>
            </a:gradFill>
            <a:ln w="9525">
              <a:solidFill>
                <a:schemeClr val="tx1"/>
              </a:solidFill>
              <a:miter lim="800000"/>
            </a:ln>
            <a:effectLst>
              <a:outerShdw dist="89803" dir="2700000" algn="ctr" rotWithShape="0">
                <a:schemeClr val="accent1"/>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transType      transMoney</a:t>
              </a:r>
            </a:p>
          </p:txBody>
        </p:sp>
        <p:sp>
          <p:nvSpPr>
            <p:cNvPr id="600072" name="Rectangle 8"/>
            <p:cNvSpPr>
              <a:spLocks noChangeArrowheads="1"/>
            </p:cNvSpPr>
            <p:nvPr/>
          </p:nvSpPr>
          <p:spPr bwMode="auto">
            <a:xfrm>
              <a:off x="1536" y="1872"/>
              <a:ext cx="672" cy="864"/>
            </a:xfrm>
            <a:prstGeom prst="rect">
              <a:avLst/>
            </a:prstGeom>
            <a:gradFill rotWithShape="1">
              <a:gsLst>
                <a:gs pos="0">
                  <a:srgbClr val="FFCC00"/>
                </a:gs>
                <a:gs pos="100000">
                  <a:srgbClr val="FFFFFF"/>
                </a:gs>
              </a:gsLst>
              <a:lin ang="5400000" scaled="1"/>
            </a:gradFill>
            <a:ln w="9525">
              <a:solidFill>
                <a:schemeClr val="tx1"/>
              </a:solidFill>
              <a:miter lim="800000"/>
            </a:ln>
            <a:effectLst>
              <a:outerShdw dist="89803" dir="2700000" algn="ctr" rotWithShape="0">
                <a:schemeClr val="accent1"/>
              </a:outerShdw>
            </a:effectLst>
          </p:spPr>
          <p:txBody>
            <a:bodyPr wrap="none"/>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黑体" panose="02010609060101010101" pitchFamily="2" charset="-122"/>
                  <a:cs typeface="+mn-cs"/>
                </a:rPr>
                <a:t>1001 0002</a:t>
              </a:r>
            </a:p>
            <a:p>
              <a:pPr marL="0" marR="0" lvl="0" indent="0" algn="ctr" defTabSz="914400" rtl="0" eaLnBrk="0" fontAlgn="base" latinLnBrk="0" hangingPunct="0">
                <a:lnSpc>
                  <a:spcPct val="110000"/>
                </a:lnSpc>
                <a:spcBef>
                  <a:spcPct val="0"/>
                </a:spcBef>
                <a:spcAft>
                  <a:spcPct val="0"/>
                </a:spcAft>
                <a:buClrTx/>
                <a:buSzTx/>
                <a:buFontTx/>
                <a:buNone/>
                <a:defRPr/>
              </a:pPr>
              <a:endParaRPr kumimoji="0" lang="en-US" altLang="zh-CN" sz="16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黑体" panose="02010609060101010101" pitchFamily="2" charset="-122"/>
                <a:cs typeface="+mn-cs"/>
              </a:endParaRPr>
            </a:p>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黑体" panose="02010609060101010101" pitchFamily="2" charset="-122"/>
                  <a:cs typeface="+mn-cs"/>
                </a:rPr>
                <a:t>1001 0002</a:t>
              </a:r>
            </a:p>
          </p:txBody>
        </p:sp>
        <p:sp>
          <p:nvSpPr>
            <p:cNvPr id="34846" name="Rectangle 9"/>
            <p:cNvSpPr>
              <a:spLocks noChangeArrowheads="1"/>
            </p:cNvSpPr>
            <p:nvPr/>
          </p:nvSpPr>
          <p:spPr bwMode="auto">
            <a:xfrm>
              <a:off x="2208" y="1872"/>
              <a:ext cx="1872" cy="864"/>
            </a:xfrm>
            <a:prstGeom prst="rect">
              <a:avLst/>
            </a:prstGeom>
            <a:gradFill rotWithShape="1">
              <a:gsLst>
                <a:gs pos="0">
                  <a:srgbClr val="FFCC00"/>
                </a:gs>
                <a:gs pos="100000">
                  <a:srgbClr val="FFFFFF"/>
                </a:gs>
              </a:gsLst>
              <a:lin ang="5400000" scaled="1"/>
            </a:gradFill>
            <a:ln w="9525" algn="ctr">
              <a:solidFill>
                <a:schemeClr val="tx1"/>
              </a:solidFill>
              <a:miter lim="800000"/>
            </a:ln>
            <a:effectLst>
              <a:outerShdw dist="89803" dir="2700000" algn="ctr" rotWithShape="0">
                <a:schemeClr val="accent1"/>
              </a:outerShdw>
            </a:effectLst>
          </p:spPr>
          <p:txBody>
            <a:bodyPr wrap="none"/>
            <a:lstStyle/>
            <a:p>
              <a:pPr marL="0" marR="0" lvl="0" indent="0" algn="l" defTabSz="914400" rtl="0" eaLnBrk="0" fontAlgn="base" latinLnBrk="0" hangingPunct="0">
                <a:lnSpc>
                  <a:spcPct val="11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存入</a:t>
              </a:r>
              <a:r>
                <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         　　 </a:t>
              </a: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300</a:t>
              </a:r>
            </a:p>
            <a:p>
              <a:pPr marL="0" marR="0" lvl="0" indent="0" algn="l" defTabSz="914400" rtl="0" eaLnBrk="0" fontAlgn="base" latinLnBrk="0" hangingPunct="0">
                <a:lnSpc>
                  <a:spcPct val="110000"/>
                </a:lnSpc>
                <a:spcBef>
                  <a:spcPct val="0"/>
                </a:spcBef>
                <a:spcAft>
                  <a:spcPct val="0"/>
                </a:spcAft>
                <a:buClrTx/>
                <a:buSzTx/>
                <a:buFontTx/>
                <a:buNone/>
                <a:defRPr/>
              </a:pPr>
              <a:endPar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endParaRPr>
            </a:p>
            <a:p>
              <a:pPr marL="0" marR="0" lvl="0" indent="0" algn="l" defTabSz="914400" rtl="0" eaLnBrk="0" fontAlgn="base" latinLnBrk="0" hangingPunct="0">
                <a:lnSpc>
                  <a:spcPct val="11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存入</a:t>
              </a:r>
              <a:r>
                <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          　　</a:t>
              </a: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500</a:t>
              </a:r>
            </a:p>
            <a:p>
              <a:pPr marL="0" marR="0" lvl="0" indent="0" algn="l" defTabSz="914400" rtl="0" eaLnBrk="0" fontAlgn="base" latinLnBrk="0" hangingPunct="0">
                <a:lnSpc>
                  <a:spcPct val="11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endParaRPr>
            </a:p>
          </p:txBody>
        </p:sp>
      </p:grpSp>
      <p:grpSp>
        <p:nvGrpSpPr>
          <p:cNvPr id="3" name="Group 10"/>
          <p:cNvGrpSpPr/>
          <p:nvPr/>
        </p:nvGrpSpPr>
        <p:grpSpPr>
          <a:xfrm>
            <a:off x="2124075" y="2851150"/>
            <a:ext cx="4038600" cy="304800"/>
            <a:chOff x="1536" y="2112"/>
            <a:chExt cx="2544" cy="192"/>
          </a:xfrm>
        </p:grpSpPr>
        <p:sp>
          <p:nvSpPr>
            <p:cNvPr id="40984" name="Rectangle 11"/>
            <p:cNvSpPr/>
            <p:nvPr/>
          </p:nvSpPr>
          <p:spPr>
            <a:xfrm>
              <a:off x="1536" y="2112"/>
              <a:ext cx="672" cy="192"/>
            </a:xfrm>
            <a:prstGeom prst="rect">
              <a:avLst/>
            </a:prstGeom>
            <a:gradFill rotWithShape="1">
              <a:gsLst>
                <a:gs pos="0">
                  <a:srgbClr val="66FFCC"/>
                </a:gs>
                <a:gs pos="100000">
                  <a:srgbClr val="FFFFCC"/>
                </a:gs>
              </a:gsLst>
              <a:lin ang="5400000" scaled="1"/>
              <a:tileRect/>
            </a:gradFill>
            <a:ln w="12700" cap="flat" cmpd="sng">
              <a:solidFill>
                <a:schemeClr val="bg2"/>
              </a:solidFill>
              <a:prstDash val="solid"/>
              <a:miter/>
              <a:headEnd type="none" w="med" len="med"/>
              <a:tailEnd type="none" w="med" len="med"/>
            </a:ln>
          </p:spPr>
          <p:txBody>
            <a:bodyPr wrap="none" anchor="ctr"/>
            <a:lstStyle/>
            <a:p>
              <a:pPr algn="ctr"/>
              <a:r>
                <a:rPr lang="en-US" altLang="zh-CN" sz="1600" b="1" dirty="0">
                  <a:solidFill>
                    <a:srgbClr val="000000"/>
                  </a:solidFill>
                  <a:latin typeface="Arial" panose="020B0604020202020204" pitchFamily="34" charset="0"/>
                </a:rPr>
                <a:t>1001  0001</a:t>
              </a:r>
            </a:p>
          </p:txBody>
        </p:sp>
        <p:sp>
          <p:nvSpPr>
            <p:cNvPr id="40985" name="Rectangle 12"/>
            <p:cNvSpPr/>
            <p:nvPr/>
          </p:nvSpPr>
          <p:spPr>
            <a:xfrm>
              <a:off x="2208" y="2112"/>
              <a:ext cx="1872" cy="192"/>
            </a:xfrm>
            <a:prstGeom prst="rect">
              <a:avLst/>
            </a:prstGeom>
            <a:gradFill rotWithShape="1">
              <a:gsLst>
                <a:gs pos="0">
                  <a:srgbClr val="66FFCC"/>
                </a:gs>
                <a:gs pos="100000">
                  <a:srgbClr val="FFFFCC"/>
                </a:gs>
              </a:gsLst>
              <a:lin ang="5400000" scaled="1"/>
              <a:tileRect/>
            </a:gradFill>
            <a:ln w="12700" cap="flat" cmpd="sng">
              <a:solidFill>
                <a:schemeClr val="bg2"/>
              </a:solidFill>
              <a:prstDash val="solid"/>
              <a:miter/>
              <a:headEnd type="none" w="med" len="med"/>
              <a:tailEnd type="none" w="med" len="med"/>
            </a:ln>
          </p:spPr>
          <p:txBody>
            <a:bodyPr wrap="none" anchor="ctr"/>
            <a:lstStyle/>
            <a:p>
              <a:r>
                <a:rPr lang="zh-CN" altLang="en-US" dirty="0">
                  <a:solidFill>
                    <a:srgbClr val="000000"/>
                  </a:solidFill>
                  <a:latin typeface="Arial" panose="020B0604020202020204" pitchFamily="34" charset="0"/>
                  <a:ea typeface="黑体" panose="02010609060101010101" pitchFamily="2" charset="-122"/>
                </a:rPr>
                <a:t>支取                  </a:t>
              </a:r>
              <a:r>
                <a:rPr lang="en-US" altLang="zh-CN" b="1" dirty="0">
                  <a:solidFill>
                    <a:srgbClr val="000000"/>
                  </a:solidFill>
                  <a:latin typeface="Arial" panose="020B0604020202020204" pitchFamily="34" charset="0"/>
                  <a:ea typeface="黑体" panose="02010609060101010101" pitchFamily="2" charset="-122"/>
                </a:rPr>
                <a:t>200</a:t>
              </a:r>
            </a:p>
          </p:txBody>
        </p:sp>
      </p:grpSp>
      <p:grpSp>
        <p:nvGrpSpPr>
          <p:cNvPr id="4" name="Group 13"/>
          <p:cNvGrpSpPr/>
          <p:nvPr/>
        </p:nvGrpSpPr>
        <p:grpSpPr>
          <a:xfrm>
            <a:off x="2124075" y="1916113"/>
            <a:ext cx="4038600" cy="1981200"/>
            <a:chOff x="1536" y="1488"/>
            <a:chExt cx="2544" cy="1248"/>
          </a:xfrm>
        </p:grpSpPr>
        <p:sp>
          <p:nvSpPr>
            <p:cNvPr id="34835" name="Rectangle 14"/>
            <p:cNvSpPr>
              <a:spLocks noChangeArrowheads="1"/>
            </p:cNvSpPr>
            <p:nvPr/>
          </p:nvSpPr>
          <p:spPr bwMode="auto">
            <a:xfrm>
              <a:off x="1536" y="1488"/>
              <a:ext cx="2544" cy="192"/>
            </a:xfrm>
            <a:prstGeom prst="rect">
              <a:avLst/>
            </a:prstGeom>
            <a:gradFill rotWithShape="1">
              <a:gsLst>
                <a:gs pos="0">
                  <a:schemeClr val="accent2"/>
                </a:gs>
                <a:gs pos="100000">
                  <a:srgbClr val="6666FF"/>
                </a:gs>
              </a:gsLst>
              <a:lin ang="5400000" scaled="1"/>
            </a:gradFill>
            <a:ln w="9525" algn="ctr">
              <a:solidFill>
                <a:schemeClr val="tx1"/>
              </a:solidFill>
              <a:miter lim="800000"/>
            </a:ln>
            <a:effectLst>
              <a:outerShdw dist="89803" dir="2700000" algn="ctr" rotWithShape="0">
                <a:schemeClr val="accent1"/>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transInfo</a:t>
              </a:r>
            </a:p>
          </p:txBody>
        </p:sp>
        <p:sp>
          <p:nvSpPr>
            <p:cNvPr id="34836" name="Rectangle 15"/>
            <p:cNvSpPr>
              <a:spLocks noChangeArrowheads="1"/>
            </p:cNvSpPr>
            <p:nvPr/>
          </p:nvSpPr>
          <p:spPr bwMode="auto">
            <a:xfrm>
              <a:off x="1536" y="1680"/>
              <a:ext cx="672" cy="192"/>
            </a:xfrm>
            <a:prstGeom prst="rect">
              <a:avLst/>
            </a:prstGeom>
            <a:gradFill rotWithShape="1">
              <a:gsLst>
                <a:gs pos="0">
                  <a:srgbClr val="FFCC00"/>
                </a:gs>
                <a:gs pos="100000">
                  <a:srgbClr val="FFFFFF"/>
                </a:gs>
              </a:gsLst>
              <a:lin ang="5400000" scaled="1"/>
            </a:gradFill>
            <a:ln w="9525" algn="ctr">
              <a:solidFill>
                <a:schemeClr val="tx1"/>
              </a:solidFill>
              <a:miter lim="800000"/>
            </a:ln>
            <a:effectLst>
              <a:outerShdw dist="89803" dir="2700000" algn="ctr" rotWithShape="0">
                <a:schemeClr val="accent1"/>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cardID</a:t>
              </a:r>
            </a:p>
          </p:txBody>
        </p:sp>
        <p:sp>
          <p:nvSpPr>
            <p:cNvPr id="34837" name="Rectangle 16"/>
            <p:cNvSpPr>
              <a:spLocks noChangeArrowheads="1"/>
            </p:cNvSpPr>
            <p:nvPr/>
          </p:nvSpPr>
          <p:spPr bwMode="auto">
            <a:xfrm>
              <a:off x="2208" y="1680"/>
              <a:ext cx="1872" cy="192"/>
            </a:xfrm>
            <a:prstGeom prst="rect">
              <a:avLst/>
            </a:prstGeom>
            <a:gradFill rotWithShape="1">
              <a:gsLst>
                <a:gs pos="0">
                  <a:srgbClr val="FFCC00"/>
                </a:gs>
                <a:gs pos="100000">
                  <a:srgbClr val="FFFFFF"/>
                </a:gs>
              </a:gsLst>
              <a:lin ang="5400000" scaled="1"/>
            </a:gradFill>
            <a:ln w="9525" algn="ctr">
              <a:solidFill>
                <a:schemeClr val="tx1"/>
              </a:solidFill>
              <a:miter lim="800000"/>
            </a:ln>
            <a:effectLst>
              <a:outerShdw dist="89803" dir="2700000" algn="ctr" rotWithShape="0">
                <a:schemeClr val="accent1"/>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transType      transMoney</a:t>
              </a:r>
            </a:p>
          </p:txBody>
        </p:sp>
        <p:sp>
          <p:nvSpPr>
            <p:cNvPr id="34838" name="Rectangle 17"/>
            <p:cNvSpPr>
              <a:spLocks noChangeArrowheads="1"/>
            </p:cNvSpPr>
            <p:nvPr/>
          </p:nvSpPr>
          <p:spPr bwMode="auto">
            <a:xfrm>
              <a:off x="1536" y="1872"/>
              <a:ext cx="672" cy="864"/>
            </a:xfrm>
            <a:prstGeom prst="rect">
              <a:avLst/>
            </a:prstGeom>
            <a:gradFill rotWithShape="1">
              <a:gsLst>
                <a:gs pos="0">
                  <a:srgbClr val="FFCC00"/>
                </a:gs>
                <a:gs pos="100000">
                  <a:srgbClr val="FFFFFF"/>
                </a:gs>
              </a:gsLst>
              <a:lin ang="5400000" scaled="1"/>
            </a:gradFill>
            <a:ln w="9525" algn="ctr">
              <a:solidFill>
                <a:schemeClr val="tx1"/>
              </a:solidFill>
              <a:miter lim="800000"/>
            </a:ln>
            <a:effectLst>
              <a:outerShdw dist="89803" dir="2700000" algn="ctr" rotWithShape="0">
                <a:schemeClr val="accent1"/>
              </a:outerShdw>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1001 0002</a:t>
              </a: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1001 0002</a:t>
              </a:r>
            </a:p>
          </p:txBody>
        </p:sp>
        <p:sp>
          <p:nvSpPr>
            <p:cNvPr id="34839" name="Rectangle 18"/>
            <p:cNvSpPr>
              <a:spLocks noChangeArrowheads="1"/>
            </p:cNvSpPr>
            <p:nvPr/>
          </p:nvSpPr>
          <p:spPr bwMode="auto">
            <a:xfrm>
              <a:off x="2208" y="1872"/>
              <a:ext cx="1872" cy="864"/>
            </a:xfrm>
            <a:prstGeom prst="rect">
              <a:avLst/>
            </a:prstGeom>
            <a:gradFill rotWithShape="1">
              <a:gsLst>
                <a:gs pos="0">
                  <a:srgbClr val="FFCC00"/>
                </a:gs>
                <a:gs pos="100000">
                  <a:srgbClr val="FFFFFF"/>
                </a:gs>
              </a:gsLst>
              <a:lin ang="5400000" scaled="1"/>
            </a:gradFill>
            <a:ln w="9525" algn="ctr">
              <a:solidFill>
                <a:schemeClr val="tx1"/>
              </a:solidFill>
              <a:miter lim="800000"/>
            </a:ln>
            <a:effectLst>
              <a:outerShdw dist="89803" dir="2700000" algn="ctr" rotWithShape="0">
                <a:schemeClr val="accent1"/>
              </a:outerShdw>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存入          　　</a:t>
              </a: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300</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存入          　　</a:t>
              </a: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500</a:t>
              </a: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endParaRPr>
            </a:p>
          </p:txBody>
        </p:sp>
      </p:grpSp>
      <p:sp>
        <p:nvSpPr>
          <p:cNvPr id="600083" name="Freeform 19"/>
          <p:cNvSpPr/>
          <p:nvPr/>
        </p:nvSpPr>
        <p:spPr bwMode="auto">
          <a:xfrm>
            <a:off x="396875" y="2635250"/>
            <a:ext cx="1727200" cy="846138"/>
          </a:xfrm>
          <a:custGeom>
            <a:avLst/>
            <a:gdLst>
              <a:gd name="T0" fmla="*/ 729 w 730"/>
              <a:gd name="T1" fmla="*/ 277 h 457"/>
              <a:gd name="T2" fmla="*/ 453 w 730"/>
              <a:gd name="T3" fmla="*/ 456 h 457"/>
              <a:gd name="T4" fmla="*/ 454 w 730"/>
              <a:gd name="T5" fmla="*/ 370 h 457"/>
              <a:gd name="T6" fmla="*/ 443 w 730"/>
              <a:gd name="T7" fmla="*/ 370 h 457"/>
              <a:gd name="T8" fmla="*/ 431 w 730"/>
              <a:gd name="T9" fmla="*/ 370 h 457"/>
              <a:gd name="T10" fmla="*/ 420 w 730"/>
              <a:gd name="T11" fmla="*/ 370 h 457"/>
              <a:gd name="T12" fmla="*/ 408 w 730"/>
              <a:gd name="T13" fmla="*/ 370 h 457"/>
              <a:gd name="T14" fmla="*/ 395 w 730"/>
              <a:gd name="T15" fmla="*/ 370 h 457"/>
              <a:gd name="T16" fmla="*/ 384 w 730"/>
              <a:gd name="T17" fmla="*/ 370 h 457"/>
              <a:gd name="T18" fmla="*/ 370 w 730"/>
              <a:gd name="T19" fmla="*/ 370 h 457"/>
              <a:gd name="T20" fmla="*/ 358 w 730"/>
              <a:gd name="T21" fmla="*/ 370 h 457"/>
              <a:gd name="T22" fmla="*/ 345 w 730"/>
              <a:gd name="T23" fmla="*/ 370 h 457"/>
              <a:gd name="T24" fmla="*/ 333 w 730"/>
              <a:gd name="T25" fmla="*/ 370 h 457"/>
              <a:gd name="T26" fmla="*/ 320 w 730"/>
              <a:gd name="T27" fmla="*/ 370 h 457"/>
              <a:gd name="T28" fmla="*/ 308 w 730"/>
              <a:gd name="T29" fmla="*/ 370 h 457"/>
              <a:gd name="T30" fmla="*/ 295 w 730"/>
              <a:gd name="T31" fmla="*/ 369 h 457"/>
              <a:gd name="T32" fmla="*/ 283 w 730"/>
              <a:gd name="T33" fmla="*/ 369 h 457"/>
              <a:gd name="T34" fmla="*/ 259 w 730"/>
              <a:gd name="T35" fmla="*/ 366 h 457"/>
              <a:gd name="T36" fmla="*/ 218 w 730"/>
              <a:gd name="T37" fmla="*/ 360 h 457"/>
              <a:gd name="T38" fmla="*/ 180 w 730"/>
              <a:gd name="T39" fmla="*/ 350 h 457"/>
              <a:gd name="T40" fmla="*/ 145 w 730"/>
              <a:gd name="T41" fmla="*/ 336 h 457"/>
              <a:gd name="T42" fmla="*/ 114 w 730"/>
              <a:gd name="T43" fmla="*/ 319 h 457"/>
              <a:gd name="T44" fmla="*/ 86 w 730"/>
              <a:gd name="T45" fmla="*/ 299 h 457"/>
              <a:gd name="T46" fmla="*/ 61 w 730"/>
              <a:gd name="T47" fmla="*/ 277 h 457"/>
              <a:gd name="T48" fmla="*/ 41 w 730"/>
              <a:gd name="T49" fmla="*/ 252 h 457"/>
              <a:gd name="T50" fmla="*/ 24 w 730"/>
              <a:gd name="T51" fmla="*/ 227 h 457"/>
              <a:gd name="T52" fmla="*/ 11 w 730"/>
              <a:gd name="T53" fmla="*/ 200 h 457"/>
              <a:gd name="T54" fmla="*/ 4 w 730"/>
              <a:gd name="T55" fmla="*/ 171 h 457"/>
              <a:gd name="T56" fmla="*/ 0 w 730"/>
              <a:gd name="T57" fmla="*/ 142 h 457"/>
              <a:gd name="T58" fmla="*/ 1 w 730"/>
              <a:gd name="T59" fmla="*/ 114 h 457"/>
              <a:gd name="T60" fmla="*/ 8 w 730"/>
              <a:gd name="T61" fmla="*/ 84 h 457"/>
              <a:gd name="T62" fmla="*/ 19 w 730"/>
              <a:gd name="T63" fmla="*/ 55 h 457"/>
              <a:gd name="T64" fmla="*/ 56 w 730"/>
              <a:gd name="T65" fmla="*/ 0 h 457"/>
              <a:gd name="T66" fmla="*/ 45 w 730"/>
              <a:gd name="T67" fmla="*/ 12 h 457"/>
              <a:gd name="T68" fmla="*/ 30 w 730"/>
              <a:gd name="T69" fmla="*/ 36 h 457"/>
              <a:gd name="T70" fmla="*/ 23 w 730"/>
              <a:gd name="T71" fmla="*/ 60 h 457"/>
              <a:gd name="T72" fmla="*/ 25 w 730"/>
              <a:gd name="T73" fmla="*/ 81 h 457"/>
              <a:gd name="T74" fmla="*/ 30 w 730"/>
              <a:gd name="T75" fmla="*/ 91 h 457"/>
              <a:gd name="T76" fmla="*/ 43 w 730"/>
              <a:gd name="T77" fmla="*/ 110 h 457"/>
              <a:gd name="T78" fmla="*/ 63 w 730"/>
              <a:gd name="T79" fmla="*/ 127 h 457"/>
              <a:gd name="T80" fmla="*/ 88 w 730"/>
              <a:gd name="T81" fmla="*/ 144 h 457"/>
              <a:gd name="T82" fmla="*/ 119 w 730"/>
              <a:gd name="T83" fmla="*/ 156 h 457"/>
              <a:gd name="T84" fmla="*/ 136 w 730"/>
              <a:gd name="T85" fmla="*/ 162 h 457"/>
              <a:gd name="T86" fmla="*/ 174 w 730"/>
              <a:gd name="T87" fmla="*/ 174 h 457"/>
              <a:gd name="T88" fmla="*/ 213 w 730"/>
              <a:gd name="T89" fmla="*/ 181 h 457"/>
              <a:gd name="T90" fmla="*/ 255 w 730"/>
              <a:gd name="T91" fmla="*/ 187 h 457"/>
              <a:gd name="T92" fmla="*/ 278 w 730"/>
              <a:gd name="T93" fmla="*/ 190 h 457"/>
              <a:gd name="T94" fmla="*/ 323 w 730"/>
              <a:gd name="T95" fmla="*/ 192 h 457"/>
              <a:gd name="T96" fmla="*/ 366 w 730"/>
              <a:gd name="T97" fmla="*/ 192 h 457"/>
              <a:gd name="T98" fmla="*/ 410 w 730"/>
              <a:gd name="T99" fmla="*/ 190 h 457"/>
              <a:gd name="T100" fmla="*/ 454 w 730"/>
              <a:gd name="T101" fmla="*/ 184 h 457"/>
              <a:gd name="T102" fmla="*/ 453 w 730"/>
              <a:gd name="T103" fmla="*/ 95 h 457"/>
              <a:gd name="T104" fmla="*/ 729 w 730"/>
              <a:gd name="T105" fmla="*/ 277 h 45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FFCC99"/>
              </a:gs>
              <a:gs pos="100000">
                <a:srgbClr val="FFFFFF"/>
              </a:gs>
            </a:gsLst>
            <a:lin ang="2700000" scaled="1"/>
          </a:gradFill>
          <a:ln w="12700" cap="rnd" cmpd="sng">
            <a:solidFill>
              <a:srgbClr val="000000"/>
            </a:solidFill>
            <a:prstDash val="solid"/>
            <a:round/>
            <a:headEnd type="none" w="med" len="med"/>
            <a:tailEnd type="none" w="med" len="med"/>
          </a:ln>
          <a:effectLst>
            <a:outerShdw dist="71842" dir="2700000" algn="ctr" rotWithShape="0">
              <a:srgbClr val="808080">
                <a:alpha val="50000"/>
              </a:srgbClr>
            </a:outer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endParaRPr>
          </a:p>
        </p:txBody>
      </p:sp>
      <p:grpSp>
        <p:nvGrpSpPr>
          <p:cNvPr id="5" name="Group 20"/>
          <p:cNvGrpSpPr/>
          <p:nvPr/>
        </p:nvGrpSpPr>
        <p:grpSpPr>
          <a:xfrm>
            <a:off x="2628900" y="4292600"/>
            <a:ext cx="4392613" cy="1066800"/>
            <a:chOff x="1056" y="3120"/>
            <a:chExt cx="2592" cy="672"/>
          </a:xfrm>
        </p:grpSpPr>
        <p:sp>
          <p:nvSpPr>
            <p:cNvPr id="34830" name="Rectangle 21"/>
            <p:cNvSpPr>
              <a:spLocks noChangeArrowheads="1"/>
            </p:cNvSpPr>
            <p:nvPr/>
          </p:nvSpPr>
          <p:spPr bwMode="auto">
            <a:xfrm>
              <a:off x="1056" y="3120"/>
              <a:ext cx="2592" cy="192"/>
            </a:xfrm>
            <a:prstGeom prst="rect">
              <a:avLst/>
            </a:prstGeom>
            <a:gradFill rotWithShape="1">
              <a:gsLst>
                <a:gs pos="0">
                  <a:schemeClr val="accent2"/>
                </a:gs>
                <a:gs pos="100000">
                  <a:srgbClr val="6666FF"/>
                </a:gs>
              </a:gsLst>
              <a:lin ang="5400000" scaled="1"/>
            </a:gradFill>
            <a:ln w="9525">
              <a:solidFill>
                <a:schemeClr val="bg2"/>
              </a:solidFill>
              <a:miter lim="800000"/>
            </a:ln>
            <a:effectLst>
              <a:outerShdw dist="89803" dir="2700000" algn="ctr" rotWithShape="0">
                <a:schemeClr val="accent1"/>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deleted</a:t>
              </a:r>
            </a:p>
          </p:txBody>
        </p:sp>
        <p:sp>
          <p:nvSpPr>
            <p:cNvPr id="34831" name="Rectangle 22"/>
            <p:cNvSpPr>
              <a:spLocks noChangeArrowheads="1"/>
            </p:cNvSpPr>
            <p:nvPr/>
          </p:nvSpPr>
          <p:spPr bwMode="auto">
            <a:xfrm>
              <a:off x="1056" y="3312"/>
              <a:ext cx="1104" cy="240"/>
            </a:xfrm>
            <a:prstGeom prst="rect">
              <a:avLst/>
            </a:prstGeom>
            <a:solidFill>
              <a:srgbClr val="CCFFFF"/>
            </a:solidFill>
            <a:ln w="9525" algn="ctr">
              <a:solidFill>
                <a:schemeClr val="bg2"/>
              </a:solidFill>
              <a:miter lim="800000"/>
            </a:ln>
            <a:effectLst>
              <a:outerShdw dist="89803" dir="2700000" algn="ctr" rotWithShape="0">
                <a:schemeClr val="accent1"/>
              </a:outerShdw>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cardID</a:t>
              </a:r>
            </a:p>
          </p:txBody>
        </p:sp>
        <p:sp>
          <p:nvSpPr>
            <p:cNvPr id="34832" name="Rectangle 23"/>
            <p:cNvSpPr>
              <a:spLocks noChangeArrowheads="1"/>
            </p:cNvSpPr>
            <p:nvPr/>
          </p:nvSpPr>
          <p:spPr bwMode="auto">
            <a:xfrm>
              <a:off x="2160" y="3312"/>
              <a:ext cx="1488" cy="240"/>
            </a:xfrm>
            <a:prstGeom prst="rect">
              <a:avLst/>
            </a:prstGeom>
            <a:solidFill>
              <a:srgbClr val="CCFFFF"/>
            </a:solidFill>
            <a:ln w="9525">
              <a:solidFill>
                <a:schemeClr val="bg2"/>
              </a:solidFill>
              <a:miter lim="800000"/>
            </a:ln>
            <a:effectLst>
              <a:outerShdw dist="89803" dir="2700000" algn="ctr" rotWithShape="0">
                <a:schemeClr val="accent1"/>
              </a:outerShdw>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transType      transMoney</a:t>
              </a:r>
            </a:p>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34833" name="Rectangle 24"/>
            <p:cNvSpPr>
              <a:spLocks noChangeArrowheads="1"/>
            </p:cNvSpPr>
            <p:nvPr/>
          </p:nvSpPr>
          <p:spPr bwMode="auto">
            <a:xfrm>
              <a:off x="1056" y="3552"/>
              <a:ext cx="1104" cy="240"/>
            </a:xfrm>
            <a:prstGeom prst="rect">
              <a:avLst/>
            </a:prstGeom>
            <a:solidFill>
              <a:schemeClr val="bg1"/>
            </a:solidFill>
            <a:ln w="9525">
              <a:solidFill>
                <a:schemeClr val="tx1"/>
              </a:solidFill>
              <a:miter lim="800000"/>
            </a:ln>
            <a:effectLst>
              <a:outerShdw dist="89803" dir="2700000" algn="ctr" rotWithShape="0">
                <a:schemeClr val="accent1"/>
              </a:outerShdw>
            </a:effectLst>
          </p:spPr>
          <p:txBody>
            <a:bodyPr wrap="none"/>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1001 0001</a:t>
              </a:r>
            </a:p>
          </p:txBody>
        </p:sp>
        <p:sp>
          <p:nvSpPr>
            <p:cNvPr id="34834" name="Rectangle 25"/>
            <p:cNvSpPr>
              <a:spLocks noChangeArrowheads="1"/>
            </p:cNvSpPr>
            <p:nvPr/>
          </p:nvSpPr>
          <p:spPr bwMode="auto">
            <a:xfrm>
              <a:off x="2160" y="3552"/>
              <a:ext cx="1488" cy="240"/>
            </a:xfrm>
            <a:prstGeom prst="rect">
              <a:avLst/>
            </a:prstGeom>
            <a:solidFill>
              <a:schemeClr val="bg1"/>
            </a:solidFill>
            <a:ln w="9525" algn="ctr">
              <a:solidFill>
                <a:schemeClr val="tx1"/>
              </a:solidFill>
              <a:miter lim="800000"/>
            </a:ln>
            <a:effectLst>
              <a:outerShdw dist="89803" dir="2700000" algn="ctr" rotWithShape="0">
                <a:schemeClr val="accent1"/>
              </a:outerShdw>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支取 </a:t>
              </a:r>
              <a:r>
                <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        </a:t>
              </a: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200</a:t>
              </a:r>
            </a:p>
          </p:txBody>
        </p:sp>
      </p:grpSp>
      <p:sp>
        <p:nvSpPr>
          <p:cNvPr id="600090" name="Freeform 26"/>
          <p:cNvSpPr/>
          <p:nvPr/>
        </p:nvSpPr>
        <p:spPr bwMode="auto">
          <a:xfrm rot="6052539" flipV="1">
            <a:off x="5031581" y="3472656"/>
            <a:ext cx="1512888" cy="701675"/>
          </a:xfrm>
          <a:custGeom>
            <a:avLst/>
            <a:gdLst>
              <a:gd name="T0" fmla="*/ 1133 w 1134"/>
              <a:gd name="T1" fmla="*/ 54 h 260"/>
              <a:gd name="T2" fmla="*/ 950 w 1134"/>
              <a:gd name="T3" fmla="*/ 248 h 260"/>
              <a:gd name="T4" fmla="*/ 926 w 1134"/>
              <a:gd name="T5" fmla="*/ 183 h 260"/>
              <a:gd name="T6" fmla="*/ 902 w 1134"/>
              <a:gd name="T7" fmla="*/ 194 h 260"/>
              <a:gd name="T8" fmla="*/ 852 w 1134"/>
              <a:gd name="T9" fmla="*/ 213 h 260"/>
              <a:gd name="T10" fmla="*/ 800 w 1134"/>
              <a:gd name="T11" fmla="*/ 231 h 260"/>
              <a:gd name="T12" fmla="*/ 744 w 1134"/>
              <a:gd name="T13" fmla="*/ 242 h 260"/>
              <a:gd name="T14" fmla="*/ 715 w 1134"/>
              <a:gd name="T15" fmla="*/ 246 h 260"/>
              <a:gd name="T16" fmla="*/ 657 w 1134"/>
              <a:gd name="T17" fmla="*/ 255 h 260"/>
              <a:gd name="T18" fmla="*/ 598 w 1134"/>
              <a:gd name="T19" fmla="*/ 259 h 260"/>
              <a:gd name="T20" fmla="*/ 537 w 1134"/>
              <a:gd name="T21" fmla="*/ 259 h 260"/>
              <a:gd name="T22" fmla="*/ 474 w 1134"/>
              <a:gd name="T23" fmla="*/ 259 h 260"/>
              <a:gd name="T24" fmla="*/ 446 w 1134"/>
              <a:gd name="T25" fmla="*/ 255 h 260"/>
              <a:gd name="T26" fmla="*/ 383 w 1134"/>
              <a:gd name="T27" fmla="*/ 250 h 260"/>
              <a:gd name="T28" fmla="*/ 320 w 1134"/>
              <a:gd name="T29" fmla="*/ 239 h 260"/>
              <a:gd name="T30" fmla="*/ 259 w 1134"/>
              <a:gd name="T31" fmla="*/ 229 h 260"/>
              <a:gd name="T32" fmla="*/ 228 w 1134"/>
              <a:gd name="T33" fmla="*/ 222 h 260"/>
              <a:gd name="T34" fmla="*/ 167 w 1134"/>
              <a:gd name="T35" fmla="*/ 205 h 260"/>
              <a:gd name="T36" fmla="*/ 109 w 1134"/>
              <a:gd name="T37" fmla="*/ 185 h 260"/>
              <a:gd name="T38" fmla="*/ 54 w 1134"/>
              <a:gd name="T39" fmla="*/ 163 h 260"/>
              <a:gd name="T40" fmla="*/ 0 w 1134"/>
              <a:gd name="T41" fmla="*/ 137 h 260"/>
              <a:gd name="T42" fmla="*/ 33 w 1134"/>
              <a:gd name="T43" fmla="*/ 146 h 260"/>
              <a:gd name="T44" fmla="*/ 96 w 1134"/>
              <a:gd name="T45" fmla="*/ 161 h 260"/>
              <a:gd name="T46" fmla="*/ 161 w 1134"/>
              <a:gd name="T47" fmla="*/ 172 h 260"/>
              <a:gd name="T48" fmla="*/ 222 w 1134"/>
              <a:gd name="T49" fmla="*/ 183 h 260"/>
              <a:gd name="T50" fmla="*/ 285 w 1134"/>
              <a:gd name="T51" fmla="*/ 189 h 260"/>
              <a:gd name="T52" fmla="*/ 346 w 1134"/>
              <a:gd name="T53" fmla="*/ 194 h 260"/>
              <a:gd name="T54" fmla="*/ 402 w 1134"/>
              <a:gd name="T55" fmla="*/ 196 h 260"/>
              <a:gd name="T56" fmla="*/ 461 w 1134"/>
              <a:gd name="T57" fmla="*/ 196 h 260"/>
              <a:gd name="T58" fmla="*/ 489 w 1134"/>
              <a:gd name="T59" fmla="*/ 196 h 260"/>
              <a:gd name="T60" fmla="*/ 546 w 1134"/>
              <a:gd name="T61" fmla="*/ 192 h 260"/>
              <a:gd name="T62" fmla="*/ 598 w 1134"/>
              <a:gd name="T63" fmla="*/ 183 h 260"/>
              <a:gd name="T64" fmla="*/ 650 w 1134"/>
              <a:gd name="T65" fmla="*/ 172 h 260"/>
              <a:gd name="T66" fmla="*/ 700 w 1134"/>
              <a:gd name="T67" fmla="*/ 159 h 260"/>
              <a:gd name="T68" fmla="*/ 748 w 1134"/>
              <a:gd name="T69" fmla="*/ 141 h 260"/>
              <a:gd name="T70" fmla="*/ 794 w 1134"/>
              <a:gd name="T71" fmla="*/ 122 h 260"/>
              <a:gd name="T72" fmla="*/ 835 w 1134"/>
              <a:gd name="T73" fmla="*/ 98 h 260"/>
              <a:gd name="T74" fmla="*/ 876 w 1134"/>
              <a:gd name="T75" fmla="*/ 70 h 260"/>
              <a:gd name="T76" fmla="*/ 857 w 1134"/>
              <a:gd name="T77" fmla="*/ 0 h 260"/>
              <a:gd name="T78" fmla="*/ 1133 w 1134"/>
              <a:gd name="T79" fmla="*/ 54 h 2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134" h="260">
                <a:moveTo>
                  <a:pt x="1133" y="54"/>
                </a:moveTo>
                <a:lnTo>
                  <a:pt x="950" y="248"/>
                </a:lnTo>
                <a:lnTo>
                  <a:pt x="926" y="183"/>
                </a:lnTo>
                <a:lnTo>
                  <a:pt x="902" y="194"/>
                </a:lnTo>
                <a:lnTo>
                  <a:pt x="852" y="213"/>
                </a:lnTo>
                <a:lnTo>
                  <a:pt x="800" y="231"/>
                </a:lnTo>
                <a:lnTo>
                  <a:pt x="744" y="242"/>
                </a:lnTo>
                <a:lnTo>
                  <a:pt x="715" y="246"/>
                </a:lnTo>
                <a:lnTo>
                  <a:pt x="657" y="255"/>
                </a:lnTo>
                <a:lnTo>
                  <a:pt x="598" y="259"/>
                </a:lnTo>
                <a:lnTo>
                  <a:pt x="537" y="259"/>
                </a:lnTo>
                <a:lnTo>
                  <a:pt x="474" y="259"/>
                </a:lnTo>
                <a:lnTo>
                  <a:pt x="446" y="255"/>
                </a:lnTo>
                <a:lnTo>
                  <a:pt x="383" y="250"/>
                </a:lnTo>
                <a:lnTo>
                  <a:pt x="320" y="239"/>
                </a:lnTo>
                <a:lnTo>
                  <a:pt x="259" y="229"/>
                </a:lnTo>
                <a:lnTo>
                  <a:pt x="228" y="222"/>
                </a:lnTo>
                <a:lnTo>
                  <a:pt x="167" y="205"/>
                </a:lnTo>
                <a:lnTo>
                  <a:pt x="109" y="185"/>
                </a:lnTo>
                <a:lnTo>
                  <a:pt x="54" y="163"/>
                </a:lnTo>
                <a:lnTo>
                  <a:pt x="0" y="137"/>
                </a:lnTo>
                <a:lnTo>
                  <a:pt x="33" y="146"/>
                </a:lnTo>
                <a:lnTo>
                  <a:pt x="96" y="161"/>
                </a:lnTo>
                <a:lnTo>
                  <a:pt x="161" y="172"/>
                </a:lnTo>
                <a:lnTo>
                  <a:pt x="222" y="183"/>
                </a:lnTo>
                <a:lnTo>
                  <a:pt x="285" y="189"/>
                </a:lnTo>
                <a:lnTo>
                  <a:pt x="346" y="194"/>
                </a:lnTo>
                <a:lnTo>
                  <a:pt x="402" y="196"/>
                </a:lnTo>
                <a:lnTo>
                  <a:pt x="461" y="196"/>
                </a:lnTo>
                <a:lnTo>
                  <a:pt x="489" y="196"/>
                </a:lnTo>
                <a:lnTo>
                  <a:pt x="546" y="192"/>
                </a:lnTo>
                <a:lnTo>
                  <a:pt x="598" y="183"/>
                </a:lnTo>
                <a:lnTo>
                  <a:pt x="650" y="172"/>
                </a:lnTo>
                <a:lnTo>
                  <a:pt x="700" y="159"/>
                </a:lnTo>
                <a:lnTo>
                  <a:pt x="748" y="141"/>
                </a:lnTo>
                <a:lnTo>
                  <a:pt x="794" y="122"/>
                </a:lnTo>
                <a:lnTo>
                  <a:pt x="835" y="98"/>
                </a:lnTo>
                <a:lnTo>
                  <a:pt x="876" y="70"/>
                </a:lnTo>
                <a:lnTo>
                  <a:pt x="857" y="0"/>
                </a:lnTo>
                <a:lnTo>
                  <a:pt x="1133" y="54"/>
                </a:lnTo>
              </a:path>
            </a:pathLst>
          </a:custGeom>
          <a:gradFill rotWithShape="1">
            <a:gsLst>
              <a:gs pos="0">
                <a:srgbClr val="FFFFFF"/>
              </a:gs>
              <a:gs pos="50000">
                <a:srgbClr val="FFCC99"/>
              </a:gs>
              <a:gs pos="100000">
                <a:srgbClr val="FFFFFF"/>
              </a:gs>
            </a:gsLst>
            <a:lin ang="2700000" scaled="1"/>
          </a:gradFill>
          <a:ln w="12700" cap="rnd" cmpd="sng">
            <a:solidFill>
              <a:srgbClr val="000000"/>
            </a:solidFill>
            <a:prstDash val="solid"/>
            <a:round/>
            <a:headEnd type="none" w="med" len="med"/>
            <a:tailEnd type="none" w="med" len="med"/>
          </a:ln>
          <a:effectLst>
            <a:outerShdw dist="71842" dir="2700000" algn="ctr" rotWithShape="0">
              <a:schemeClr val="bg2">
                <a:alpha val="50000"/>
              </a:schemeClr>
            </a:outer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endParaRPr>
          </a:p>
        </p:txBody>
      </p:sp>
      <p:sp>
        <p:nvSpPr>
          <p:cNvPr id="600091" name="Text Box 27"/>
          <p:cNvSpPr txBox="1"/>
          <p:nvPr/>
        </p:nvSpPr>
        <p:spPr>
          <a:xfrm>
            <a:off x="323850" y="2203450"/>
            <a:ext cx="1584325" cy="406400"/>
          </a:xfrm>
          <a:prstGeom prst="rect">
            <a:avLst/>
          </a:prstGeom>
          <a:gradFill rotWithShape="1">
            <a:gsLst>
              <a:gs pos="0">
                <a:srgbClr val="FFCC00"/>
              </a:gs>
              <a:gs pos="100000">
                <a:srgbClr val="FFFFFF"/>
              </a:gs>
            </a:gsLst>
            <a:lin ang="5400000" scaled="1"/>
            <a:tileRect/>
          </a:gradFill>
          <a:ln w="9525" cap="flat" cmpd="sng">
            <a:solidFill>
              <a:schemeClr val="tx2"/>
            </a:solidFill>
            <a:prstDash val="solid"/>
            <a:miter/>
            <a:headEnd type="none" w="med" len="med"/>
            <a:tailEnd type="none" w="med" len="med"/>
          </a:ln>
        </p:spPr>
        <p:txBody>
          <a:bodyPr anchor="t" anchorCtr="1">
            <a:spAutoFit/>
          </a:bodyPr>
          <a:lstStyle/>
          <a:p>
            <a:pPr eaLnBrk="1" hangingPunct="1"/>
            <a:r>
              <a:rPr lang="zh-CN" altLang="en-US" sz="2000" dirty="0">
                <a:solidFill>
                  <a:srgbClr val="000000"/>
                </a:solidFill>
                <a:latin typeface="Arial" panose="020B0604020202020204" pitchFamily="34" charset="0"/>
                <a:ea typeface="黑体" panose="02010609060101010101" pitchFamily="2" charset="-122"/>
              </a:rPr>
              <a:t>删除记录行</a:t>
            </a:r>
          </a:p>
        </p:txBody>
      </p:sp>
      <p:sp>
        <p:nvSpPr>
          <p:cNvPr id="600092" name="Text Box 28"/>
          <p:cNvSpPr txBox="1">
            <a:spLocks noChangeArrowheads="1"/>
          </p:cNvSpPr>
          <p:nvPr/>
        </p:nvSpPr>
        <p:spPr bwMode="auto">
          <a:xfrm>
            <a:off x="6300788" y="3643313"/>
            <a:ext cx="2305050" cy="1016000"/>
          </a:xfrm>
          <a:prstGeom prst="rect">
            <a:avLst/>
          </a:prstGeom>
          <a:gradFill rotWithShape="1">
            <a:gsLst>
              <a:gs pos="0">
                <a:srgbClr val="FFCC00"/>
              </a:gs>
              <a:gs pos="100000">
                <a:srgbClr val="FFFFFF"/>
              </a:gs>
            </a:gsLst>
            <a:lin ang="5400000" scaled="1"/>
          </a:gradFill>
          <a:ln w="9525" algn="ctr">
            <a:solidFill>
              <a:schemeClr val="tx2"/>
            </a:solidFill>
            <a:miter lim="800000"/>
          </a:ln>
          <a:effectLst>
            <a:outerShdw dist="53882" dir="2700000" algn="ctr" rotWithShape="0">
              <a:schemeClr val="bg2">
                <a:alpha val="50000"/>
              </a:schemeClr>
            </a:outerShdw>
          </a:effectLst>
        </p:spPr>
        <p:txBody>
          <a:bodyPr anchorCtr="1">
            <a:spAutoFit/>
          </a:bodyPr>
          <a:lstStyle/>
          <a:p>
            <a:pPr marR="0" defTabSz="914400" eaLnBrk="1" hangingPunct="1">
              <a:buClrTx/>
              <a:buSzTx/>
              <a:buFontTx/>
              <a:defRPr/>
            </a:pPr>
            <a:r>
              <a:rPr kumimoji="0" lang="zh-CN" altLang="en-US" sz="2000" kern="1200" cap="none" spc="0" normalizeH="0" baseline="0" noProof="0">
                <a:solidFill>
                  <a:srgbClr val="000000"/>
                </a:solidFill>
                <a:latin typeface="Arial" panose="020B0604020202020204" pitchFamily="34" charset="0"/>
                <a:ea typeface="黑体" panose="02010609060101010101" pitchFamily="2" charset="-122"/>
                <a:cs typeface="+mn-cs"/>
              </a:rPr>
              <a:t>触发</a:t>
            </a:r>
            <a:r>
              <a:rPr kumimoji="0" lang="en-US" altLang="zh-CN" sz="2000" kern="1200" cap="none" spc="0" normalizeH="0" baseline="0" noProof="0">
                <a:solidFill>
                  <a:srgbClr val="000000"/>
                </a:solidFill>
                <a:latin typeface="Arial" panose="020B0604020202020204" pitchFamily="34" charset="0"/>
                <a:ea typeface="黑体" panose="02010609060101010101" pitchFamily="2" charset="-122"/>
                <a:cs typeface="+mn-cs"/>
              </a:rPr>
              <a:t>delete</a:t>
            </a:r>
            <a:r>
              <a:rPr kumimoji="0" lang="zh-CN" altLang="en-US" sz="2000" kern="1200" cap="none" spc="0" normalizeH="0" baseline="0" noProof="0">
                <a:solidFill>
                  <a:srgbClr val="000000"/>
                </a:solidFill>
                <a:latin typeface="Arial" panose="020B0604020202020204" pitchFamily="34" charset="0"/>
                <a:ea typeface="黑体" panose="02010609060101010101" pitchFamily="2" charset="-122"/>
                <a:cs typeface="+mn-cs"/>
              </a:rPr>
              <a:t>触发器向</a:t>
            </a:r>
            <a:r>
              <a:rPr kumimoji="0" lang="en-US" altLang="zh-CN" sz="2000" kern="1200" cap="none" spc="0" normalizeH="0" baseline="0" noProof="0">
                <a:solidFill>
                  <a:srgbClr val="000000"/>
                </a:solidFill>
                <a:latin typeface="Arial" panose="020B0604020202020204" pitchFamily="34" charset="0"/>
                <a:ea typeface="黑体" panose="02010609060101010101" pitchFamily="2" charset="-122"/>
                <a:cs typeface="+mn-cs"/>
              </a:rPr>
              <a:t>deleted</a:t>
            </a:r>
            <a:r>
              <a:rPr kumimoji="0" lang="zh-CN" altLang="en-US" sz="2000" kern="1200" cap="none" spc="0" normalizeH="0" baseline="0" noProof="0">
                <a:solidFill>
                  <a:srgbClr val="000000"/>
                </a:solidFill>
                <a:latin typeface="Arial" panose="020B0604020202020204" pitchFamily="34" charset="0"/>
                <a:ea typeface="黑体" panose="02010609060101010101" pitchFamily="2" charset="-122"/>
                <a:cs typeface="+mn-cs"/>
              </a:rPr>
              <a:t>表中插入被删除的副本</a:t>
            </a:r>
          </a:p>
        </p:txBody>
      </p:sp>
      <p:sp>
        <p:nvSpPr>
          <p:cNvPr id="600093" name="Text Box 29"/>
          <p:cNvSpPr txBox="1">
            <a:spLocks noChangeArrowheads="1"/>
          </p:cNvSpPr>
          <p:nvPr/>
        </p:nvSpPr>
        <p:spPr bwMode="auto">
          <a:xfrm>
            <a:off x="3348038" y="5732463"/>
            <a:ext cx="4608513" cy="711200"/>
          </a:xfrm>
          <a:prstGeom prst="rect">
            <a:avLst/>
          </a:prstGeom>
          <a:gradFill rotWithShape="1">
            <a:gsLst>
              <a:gs pos="0">
                <a:srgbClr val="FFCC00"/>
              </a:gs>
              <a:gs pos="100000">
                <a:srgbClr val="FFFFFF"/>
              </a:gs>
            </a:gsLst>
            <a:lin ang="5400000" scaled="1"/>
          </a:gradFill>
          <a:ln w="9525" algn="ctr">
            <a:solidFill>
              <a:schemeClr val="tx2"/>
            </a:solidFill>
            <a:miter lim="800000"/>
          </a:ln>
          <a:effectLst>
            <a:outerShdw dist="53882" dir="2700000" algn="ctr" rotWithShape="0">
              <a:schemeClr val="bg2">
                <a:alpha val="50000"/>
              </a:schemeClr>
            </a:outerShdw>
          </a:effectLst>
        </p:spPr>
        <p:txBody>
          <a:bodyPr anchorCtr="1">
            <a:spAutoFit/>
          </a:bodyPr>
          <a:lstStyle/>
          <a:p>
            <a:pPr marR="0" algn="ctr" defTabSz="914400" eaLnBrk="1" hangingPunct="1">
              <a:buClrTx/>
              <a:buSzTx/>
              <a:buFontTx/>
              <a:defRPr/>
            </a:pPr>
            <a:r>
              <a:rPr kumimoji="0" lang="zh-CN" altLang="en-US" sz="2000" kern="1200" cap="none" spc="0" normalizeH="0" baseline="0" noProof="0">
                <a:solidFill>
                  <a:srgbClr val="000000"/>
                </a:solidFill>
                <a:latin typeface="Arial" panose="020B0604020202020204" pitchFamily="34" charset="0"/>
                <a:ea typeface="黑体" panose="02010609060101010101" pitchFamily="2" charset="-122"/>
                <a:cs typeface="+mn-cs"/>
              </a:rPr>
              <a:t>触发器检查</a:t>
            </a:r>
            <a:r>
              <a:rPr kumimoji="0" lang="en-US" altLang="zh-CN" sz="2000" kern="1200" cap="none" spc="0" normalizeH="0" baseline="0" noProof="0">
                <a:solidFill>
                  <a:srgbClr val="000000"/>
                </a:solidFill>
                <a:latin typeface="Arial" panose="020B0604020202020204" pitchFamily="34" charset="0"/>
                <a:ea typeface="黑体" panose="02010609060101010101" pitchFamily="2" charset="-122"/>
                <a:cs typeface="+mn-cs"/>
              </a:rPr>
              <a:t>deleted</a:t>
            </a:r>
            <a:r>
              <a:rPr kumimoji="0" lang="zh-CN" altLang="en-US" sz="2000" kern="1200" cap="none" spc="0" normalizeH="0" baseline="0" noProof="0">
                <a:solidFill>
                  <a:srgbClr val="000000"/>
                </a:solidFill>
                <a:latin typeface="Arial" panose="020B0604020202020204" pitchFamily="34" charset="0"/>
                <a:ea typeface="黑体" panose="02010609060101010101" pitchFamily="2" charset="-122"/>
                <a:cs typeface="+mn-cs"/>
              </a:rPr>
              <a:t>表中被删除的数据，决定是否需要回滚或执行其他操作</a:t>
            </a:r>
          </a:p>
        </p:txBody>
      </p:sp>
      <p:sp>
        <p:nvSpPr>
          <p:cNvPr id="40972" name="Text Box 30"/>
          <p:cNvSpPr txBox="1"/>
          <p:nvPr/>
        </p:nvSpPr>
        <p:spPr>
          <a:xfrm>
            <a:off x="395288" y="1196975"/>
            <a:ext cx="6913562" cy="668338"/>
          </a:xfrm>
          <a:prstGeom prst="rect">
            <a:avLst/>
          </a:prstGeom>
          <a:noFill/>
          <a:ln w="9525">
            <a:noFill/>
          </a:ln>
        </p:spPr>
        <p:txBody>
          <a:bodyPr>
            <a:spAutoFit/>
          </a:bodyPr>
          <a:lstStyle/>
          <a:p>
            <a:pPr marL="363855" indent="-363855" algn="just" fontAlgn="b">
              <a:lnSpc>
                <a:spcPct val="135000"/>
              </a:lnSpc>
              <a:spcBef>
                <a:spcPct val="20000"/>
              </a:spcBef>
              <a:buClr>
                <a:srgbClr val="6600CC"/>
              </a:buClr>
              <a:buFont typeface="Wingdings" panose="05000000000000000000" pitchFamily="2" charset="2"/>
              <a:buChar char="q"/>
            </a:pPr>
            <a:r>
              <a:rPr lang="en-GB" altLang="zh-CN" sz="2800" dirty="0">
                <a:solidFill>
                  <a:srgbClr val="000000"/>
                </a:solidFill>
                <a:latin typeface="Arial" panose="020B0604020202020204" pitchFamily="34" charset="0"/>
                <a:ea typeface="黑体" panose="02010609060101010101" pitchFamily="2" charset="-122"/>
              </a:rPr>
              <a:t>DELETE</a:t>
            </a:r>
            <a:r>
              <a:rPr lang="zh-CN" altLang="en-GB" sz="2800" dirty="0">
                <a:solidFill>
                  <a:srgbClr val="000000"/>
                </a:solidFill>
                <a:latin typeface="Arial" panose="020B0604020202020204" pitchFamily="34" charset="0"/>
                <a:ea typeface="黑体" panose="02010609060101010101" pitchFamily="2" charset="-122"/>
              </a:rPr>
              <a:t>触发器的工作原理：</a:t>
            </a:r>
          </a:p>
        </p:txBody>
      </p:sp>
      <p:sp>
        <p:nvSpPr>
          <p:cNvPr id="600095" name="Line 31"/>
          <p:cNvSpPr/>
          <p:nvPr/>
        </p:nvSpPr>
        <p:spPr>
          <a:xfrm>
            <a:off x="4213225" y="5227638"/>
            <a:ext cx="1179513" cy="531812"/>
          </a:xfrm>
          <a:prstGeom prst="line">
            <a:avLst/>
          </a:prstGeom>
          <a:ln w="28575" cap="flat" cmpd="sng">
            <a:solidFill>
              <a:schemeClr val="tx1"/>
            </a:solidFill>
            <a:prstDash val="solid"/>
            <a:headEnd type="none" w="med" len="med"/>
            <a:tailEnd type="triangl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0091"/>
                                        </p:tgtEl>
                                        <p:attrNameLst>
                                          <p:attrName>style.visibility</p:attrName>
                                        </p:attrNameLst>
                                      </p:cBhvr>
                                      <p:to>
                                        <p:strVal val="visible"/>
                                      </p:to>
                                    </p:set>
                                    <p:anim calcmode="lin" valueType="num">
                                      <p:cBhvr additive="base">
                                        <p:cTn id="7" dur="500" fill="hold"/>
                                        <p:tgtEl>
                                          <p:spTgt spid="600091"/>
                                        </p:tgtEl>
                                        <p:attrNameLst>
                                          <p:attrName>ppt_x</p:attrName>
                                        </p:attrNameLst>
                                      </p:cBhvr>
                                      <p:tavLst>
                                        <p:tav tm="0">
                                          <p:val>
                                            <p:strVal val="0-#ppt_w/2"/>
                                          </p:val>
                                        </p:tav>
                                        <p:tav tm="100000">
                                          <p:val>
                                            <p:strVal val="#ppt_x"/>
                                          </p:val>
                                        </p:tav>
                                      </p:tavLst>
                                    </p:anim>
                                    <p:anim calcmode="lin" valueType="num">
                                      <p:cBhvr additive="base">
                                        <p:cTn id="8" dur="500" fill="hold"/>
                                        <p:tgtEl>
                                          <p:spTgt spid="60009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600083"/>
                                        </p:tgtEl>
                                        <p:attrNameLst>
                                          <p:attrName>style.visibility</p:attrName>
                                        </p:attrNameLst>
                                      </p:cBhvr>
                                      <p:to>
                                        <p:strVal val="visible"/>
                                      </p:to>
                                    </p:set>
                                    <p:animEffect transition="in" filter="slide(fromTop)">
                                      <p:cBhvr>
                                        <p:cTn id="12" dur="1000"/>
                                        <p:tgtEl>
                                          <p:spTgt spid="60008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nodeType="clickEffect">
                                  <p:stCondLst>
                                    <p:cond delay="0"/>
                                  </p:stCondLst>
                                  <p:childTnLst>
                                    <p:animEffect transition="out" filter="dissolv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par>
                          <p:cTn id="23" fill="hold">
                            <p:stCondLst>
                              <p:cond delay="500"/>
                            </p:stCondLst>
                            <p:childTnLst>
                              <p:par>
                                <p:cTn id="24" presetID="12" presetClass="entr" presetSubtype="1" fill="hold" grpId="0" nodeType="afterEffect">
                                  <p:stCondLst>
                                    <p:cond delay="1000"/>
                                  </p:stCondLst>
                                  <p:childTnLst>
                                    <p:set>
                                      <p:cBhvr>
                                        <p:cTn id="25" dur="1" fill="hold">
                                          <p:stCondLst>
                                            <p:cond delay="0"/>
                                          </p:stCondLst>
                                        </p:cTn>
                                        <p:tgtEl>
                                          <p:spTgt spid="600090"/>
                                        </p:tgtEl>
                                        <p:attrNameLst>
                                          <p:attrName>style.visibility</p:attrName>
                                        </p:attrNameLst>
                                      </p:cBhvr>
                                      <p:to>
                                        <p:strVal val="visible"/>
                                      </p:to>
                                    </p:set>
                                    <p:animEffect transition="in" filter="slide(fromTop)">
                                      <p:cBhvr>
                                        <p:cTn id="26" dur="1000"/>
                                        <p:tgtEl>
                                          <p:spTgt spid="600090"/>
                                        </p:tgtEl>
                                      </p:cBhvr>
                                    </p:animEffect>
                                  </p:childTnLst>
                                </p:cTn>
                              </p:par>
                            </p:childTnLst>
                          </p:cTn>
                        </p:par>
                        <p:par>
                          <p:cTn id="27" fill="hold">
                            <p:stCondLst>
                              <p:cond delay="2500"/>
                            </p:stCondLst>
                            <p:childTnLst>
                              <p:par>
                                <p:cTn id="28" presetID="2" presetClass="entr" presetSubtype="8" fill="hold" grpId="0" nodeType="afterEffect">
                                  <p:stCondLst>
                                    <p:cond delay="0"/>
                                  </p:stCondLst>
                                  <p:childTnLst>
                                    <p:set>
                                      <p:cBhvr>
                                        <p:cTn id="29" dur="1" fill="hold">
                                          <p:stCondLst>
                                            <p:cond delay="0"/>
                                          </p:stCondLst>
                                        </p:cTn>
                                        <p:tgtEl>
                                          <p:spTgt spid="600092"/>
                                        </p:tgtEl>
                                        <p:attrNameLst>
                                          <p:attrName>style.visibility</p:attrName>
                                        </p:attrNameLst>
                                      </p:cBhvr>
                                      <p:to>
                                        <p:strVal val="visible"/>
                                      </p:to>
                                    </p:set>
                                    <p:anim calcmode="lin" valueType="num">
                                      <p:cBhvr additive="base">
                                        <p:cTn id="30" dur="500" fill="hold"/>
                                        <p:tgtEl>
                                          <p:spTgt spid="600092"/>
                                        </p:tgtEl>
                                        <p:attrNameLst>
                                          <p:attrName>ppt_x</p:attrName>
                                        </p:attrNameLst>
                                      </p:cBhvr>
                                      <p:tavLst>
                                        <p:tav tm="0">
                                          <p:val>
                                            <p:strVal val="0-#ppt_w/2"/>
                                          </p:val>
                                        </p:tav>
                                        <p:tav tm="100000">
                                          <p:val>
                                            <p:strVal val="#ppt_x"/>
                                          </p:val>
                                        </p:tav>
                                      </p:tavLst>
                                    </p:anim>
                                    <p:anim calcmode="lin" valueType="num">
                                      <p:cBhvr additive="base">
                                        <p:cTn id="31" dur="500" fill="hold"/>
                                        <p:tgtEl>
                                          <p:spTgt spid="600092"/>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9"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dissolv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600095"/>
                                        </p:tgtEl>
                                        <p:attrNameLst>
                                          <p:attrName>style.visibility</p:attrName>
                                        </p:attrNameLst>
                                      </p:cBhvr>
                                      <p:to>
                                        <p:strVal val="visible"/>
                                      </p:to>
                                    </p:set>
                                    <p:animEffect transition="in" filter="blinds(horizontal)">
                                      <p:cBhvr>
                                        <p:cTn id="40" dur="500"/>
                                        <p:tgtEl>
                                          <p:spTgt spid="600095"/>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600093"/>
                                        </p:tgtEl>
                                        <p:attrNameLst>
                                          <p:attrName>style.visibility</p:attrName>
                                        </p:attrNameLst>
                                      </p:cBhvr>
                                      <p:to>
                                        <p:strVal val="visible"/>
                                      </p:to>
                                    </p:set>
                                    <p:anim calcmode="lin" valueType="num">
                                      <p:cBhvr additive="base">
                                        <p:cTn id="45" dur="500" fill="hold"/>
                                        <p:tgtEl>
                                          <p:spTgt spid="600093"/>
                                        </p:tgtEl>
                                        <p:attrNameLst>
                                          <p:attrName>ppt_x</p:attrName>
                                        </p:attrNameLst>
                                      </p:cBhvr>
                                      <p:tavLst>
                                        <p:tav tm="0">
                                          <p:val>
                                            <p:strVal val="0-#ppt_w/2"/>
                                          </p:val>
                                        </p:tav>
                                        <p:tav tm="100000">
                                          <p:val>
                                            <p:strVal val="#ppt_x"/>
                                          </p:val>
                                        </p:tav>
                                      </p:tavLst>
                                    </p:anim>
                                    <p:anim calcmode="lin" valueType="num">
                                      <p:cBhvr additive="base">
                                        <p:cTn id="46" dur="500" fill="hold"/>
                                        <p:tgtEl>
                                          <p:spTgt spid="6000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83" grpId="0" animBg="1"/>
      <p:bldP spid="600090" grpId="0" animBg="1"/>
      <p:bldP spid="600091" grpId="0" animBg="1"/>
      <p:bldP spid="600092" grpId="0" animBg="1"/>
      <p:bldP spid="60009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idx="4294967295"/>
          </p:nvPr>
        </p:nvSpPr>
        <p:spPr>
          <a:xfrm>
            <a:off x="539750" y="260350"/>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5.7.2 DELETE</a:t>
            </a:r>
            <a:r>
              <a:rPr kumimoji="0" lang="zh-CN" altLang="en-US" sz="3200" b="1" i="0" u="none" strike="noStrike" kern="0" cap="none" spc="0" normalizeH="0" baseline="0" noProof="0">
                <a:ln>
                  <a:noFill/>
                </a:ln>
                <a:solidFill>
                  <a:srgbClr val="6600CC"/>
                </a:solidFill>
                <a:effectLst/>
                <a:uLnTx/>
                <a:uFillTx/>
                <a:latin typeface="+mj-lt"/>
                <a:ea typeface="宋体" panose="02010600030101010101" pitchFamily="2" charset="-122"/>
                <a:cs typeface="+mj-cs"/>
              </a:rPr>
              <a:t>触发器</a:t>
            </a:r>
          </a:p>
        </p:txBody>
      </p:sp>
      <p:sp>
        <p:nvSpPr>
          <p:cNvPr id="601119" name="Text Box 31"/>
          <p:cNvSpPr txBox="1"/>
          <p:nvPr/>
        </p:nvSpPr>
        <p:spPr>
          <a:xfrm>
            <a:off x="395288" y="1065213"/>
            <a:ext cx="8137525" cy="2940050"/>
          </a:xfrm>
          <a:prstGeom prst="rect">
            <a:avLst/>
          </a:prstGeom>
          <a:noFill/>
          <a:ln w="9525">
            <a:noFill/>
          </a:ln>
        </p:spPr>
        <p:txBody>
          <a:bodyPr>
            <a:spAutoFit/>
          </a:bodyPr>
          <a:lstStyle/>
          <a:p>
            <a:pPr eaLnBrk="1" hangingPunct="1">
              <a:spcBef>
                <a:spcPct val="20000"/>
              </a:spcBef>
            </a:pPr>
            <a:r>
              <a:rPr lang="zh-CN" altLang="en-US" sz="2400" b="1" dirty="0">
                <a:solidFill>
                  <a:srgbClr val="D7181F"/>
                </a:solidFill>
                <a:latin typeface="宋体" panose="02010600030101010101" pitchFamily="2" charset="-122"/>
              </a:rPr>
              <a:t>工作过程：</a:t>
            </a:r>
            <a:r>
              <a:rPr lang="zh-CN" altLang="en-US" sz="2400" b="1" dirty="0">
                <a:solidFill>
                  <a:schemeClr val="tx1"/>
                </a:solidFill>
                <a:latin typeface="宋体" panose="02010600030101010101" pitchFamily="2" charset="-122"/>
              </a:rPr>
              <a:t>从基本表中删除数据时触发执行，在用户执行了</a:t>
            </a:r>
            <a:r>
              <a:rPr lang="en-US" altLang="zh-CN" sz="2400" b="1" dirty="0">
                <a:solidFill>
                  <a:schemeClr val="tx1"/>
                </a:solidFill>
                <a:latin typeface="宋体" panose="02010600030101010101" pitchFamily="2" charset="-122"/>
              </a:rPr>
              <a:t>DELETE</a:t>
            </a:r>
            <a:r>
              <a:rPr lang="zh-CN" altLang="en-US" sz="2400" b="1" dirty="0">
                <a:solidFill>
                  <a:schemeClr val="tx1"/>
                </a:solidFill>
                <a:latin typeface="宋体" panose="02010600030101010101" pitchFamily="2" charset="-122"/>
              </a:rPr>
              <a:t>触发器后，删除的数据行保存在</a:t>
            </a:r>
            <a:r>
              <a:rPr lang="en-US" altLang="zh-CN" sz="2400" b="1" dirty="0">
                <a:solidFill>
                  <a:schemeClr val="tx1"/>
                </a:solidFill>
                <a:latin typeface="宋体" panose="02010600030101010101" pitchFamily="2" charset="-122"/>
              </a:rPr>
              <a:t>DELETED</a:t>
            </a:r>
            <a:r>
              <a:rPr lang="zh-CN" altLang="en-US" sz="2400" b="1" dirty="0">
                <a:solidFill>
                  <a:schemeClr val="tx1"/>
                </a:solidFill>
                <a:latin typeface="宋体" panose="02010600030101010101" pitchFamily="2" charset="-122"/>
              </a:rPr>
              <a:t>表中，即数据行并没有消失，还可在</a:t>
            </a:r>
            <a:r>
              <a:rPr lang="en-US" altLang="zh-CN" sz="2400" b="1" dirty="0">
                <a:solidFill>
                  <a:schemeClr val="tx1"/>
                </a:solidFill>
                <a:latin typeface="宋体" panose="02010600030101010101" pitchFamily="2" charset="-122"/>
              </a:rPr>
              <a:t>SQL</a:t>
            </a:r>
            <a:r>
              <a:rPr lang="zh-CN" altLang="en-US" sz="2400" b="1" dirty="0">
                <a:solidFill>
                  <a:schemeClr val="tx1"/>
                </a:solidFill>
                <a:latin typeface="宋体" panose="02010600030101010101" pitchFamily="2" charset="-122"/>
              </a:rPr>
              <a:t>语句中引用。</a:t>
            </a:r>
          </a:p>
          <a:p>
            <a:pPr eaLnBrk="1" hangingPunct="1">
              <a:spcBef>
                <a:spcPct val="20000"/>
              </a:spcBef>
            </a:pPr>
            <a:r>
              <a:rPr lang="en-US" altLang="zh-CN" sz="2400" b="1" dirty="0">
                <a:solidFill>
                  <a:srgbClr val="D7181F"/>
                </a:solidFill>
                <a:latin typeface="宋体" panose="02010600030101010101" pitchFamily="2" charset="-122"/>
              </a:rPr>
              <a:t>DELETE</a:t>
            </a:r>
            <a:r>
              <a:rPr lang="zh-CN" altLang="en-US" sz="2400" b="1" dirty="0">
                <a:solidFill>
                  <a:srgbClr val="D7181F"/>
                </a:solidFill>
                <a:latin typeface="宋体" panose="02010600030101010101" pitchFamily="2" charset="-122"/>
              </a:rPr>
              <a:t>触发器主要用于下列两种情况：</a:t>
            </a:r>
          </a:p>
          <a:p>
            <a:pPr eaLnBrk="1" hangingPunct="1">
              <a:spcBef>
                <a:spcPct val="20000"/>
              </a:spcBef>
            </a:pPr>
            <a:r>
              <a:rPr lang="zh-CN" altLang="en-US" sz="2400" b="1" dirty="0">
                <a:solidFill>
                  <a:schemeClr val="tx1"/>
                </a:solidFill>
                <a:latin typeface="宋体" panose="02010600030101010101" pitchFamily="2" charset="-122"/>
              </a:rPr>
              <a:t>防止删除数据库中的某些数据行；</a:t>
            </a:r>
          </a:p>
          <a:p>
            <a:pPr eaLnBrk="1" hangingPunct="1">
              <a:spcBef>
                <a:spcPct val="20000"/>
              </a:spcBef>
            </a:pPr>
            <a:r>
              <a:rPr lang="zh-CN" altLang="en-US" sz="2400" b="1" dirty="0">
                <a:solidFill>
                  <a:schemeClr val="tx1"/>
                </a:solidFill>
                <a:latin typeface="宋体" panose="02010600030101010101" pitchFamily="2" charset="-122"/>
              </a:rPr>
              <a:t>级联删除数据库中其它表的数据行。</a:t>
            </a:r>
          </a:p>
          <a:p>
            <a:pPr eaLnBrk="1" hangingPunct="1">
              <a:spcBef>
                <a:spcPct val="20000"/>
              </a:spcBef>
            </a:pPr>
            <a:endParaRPr lang="zh-CN" altLang="en-US" sz="2400" b="1" dirty="0">
              <a:solidFill>
                <a:schemeClr val="tx1"/>
              </a:solidFill>
              <a:latin typeface="宋体" panose="02010600030101010101" pitchFamily="2" charset="-122"/>
            </a:endParaRPr>
          </a:p>
        </p:txBody>
      </p:sp>
      <p:sp>
        <p:nvSpPr>
          <p:cNvPr id="601120" name="Text Box 32"/>
          <p:cNvSpPr txBox="1"/>
          <p:nvPr/>
        </p:nvSpPr>
        <p:spPr>
          <a:xfrm>
            <a:off x="323850" y="4005263"/>
            <a:ext cx="8137525" cy="1616075"/>
          </a:xfrm>
          <a:prstGeom prst="rect">
            <a:avLst/>
          </a:prstGeom>
          <a:noFill/>
          <a:ln w="9525">
            <a:noFill/>
          </a:ln>
        </p:spPr>
        <p:txBody>
          <a:bodyPr>
            <a:spAutoFit/>
          </a:bodyPr>
          <a:lstStyle/>
          <a:p>
            <a:pPr marL="174625" indent="-174625" eaLnBrk="1" hangingPunct="1">
              <a:lnSpc>
                <a:spcPts val="3000"/>
              </a:lnSpc>
            </a:pPr>
            <a:r>
              <a:rPr lang="en-US" altLang="zh-CN" sz="2400" b="1" dirty="0">
                <a:solidFill>
                  <a:schemeClr val="tx1"/>
                </a:solidFill>
                <a:latin typeface="Arial" panose="020B0604020202020204" pitchFamily="34" charset="0"/>
              </a:rPr>
              <a:t>DELETED</a:t>
            </a:r>
            <a:r>
              <a:rPr lang="zh-CN" altLang="en-US" sz="2400" b="1" dirty="0">
                <a:solidFill>
                  <a:schemeClr val="tx1"/>
                </a:solidFill>
                <a:latin typeface="Arial" panose="020B0604020202020204" pitchFamily="34" charset="0"/>
              </a:rPr>
              <a:t>表用于存储</a:t>
            </a:r>
            <a:r>
              <a:rPr lang="en-US" altLang="zh-CN" sz="2400" b="1" dirty="0">
                <a:solidFill>
                  <a:schemeClr val="tx1"/>
                </a:solidFill>
                <a:latin typeface="Arial" panose="020B0604020202020204" pitchFamily="34" charset="0"/>
              </a:rPr>
              <a:t>DELETE</a:t>
            </a:r>
            <a:r>
              <a:rPr lang="zh-CN" altLang="en-US" sz="2400" b="1" dirty="0">
                <a:solidFill>
                  <a:schemeClr val="tx1"/>
                </a:solidFill>
                <a:latin typeface="Arial" panose="020B0604020202020204" pitchFamily="34" charset="0"/>
              </a:rPr>
              <a:t>和</a:t>
            </a:r>
            <a:r>
              <a:rPr lang="en-US" altLang="zh-CN" sz="2400" b="1" dirty="0">
                <a:solidFill>
                  <a:schemeClr val="tx1"/>
                </a:solidFill>
                <a:latin typeface="Arial" panose="020B0604020202020204" pitchFamily="34" charset="0"/>
              </a:rPr>
              <a:t>UPDATE</a:t>
            </a:r>
            <a:r>
              <a:rPr lang="zh-CN" altLang="en-US" sz="2400" b="1" dirty="0">
                <a:solidFill>
                  <a:schemeClr val="tx1"/>
                </a:solidFill>
                <a:latin typeface="Arial" panose="020B0604020202020204" pitchFamily="34" charset="0"/>
              </a:rPr>
              <a:t>语句所影响的行的副本。在执行</a:t>
            </a:r>
            <a:r>
              <a:rPr lang="en-US" altLang="zh-CN" sz="2400" b="1" dirty="0">
                <a:solidFill>
                  <a:schemeClr val="tx1"/>
                </a:solidFill>
                <a:latin typeface="Arial" panose="020B0604020202020204" pitchFamily="34" charset="0"/>
              </a:rPr>
              <a:t>DELETE</a:t>
            </a:r>
            <a:r>
              <a:rPr lang="zh-CN" altLang="en-US" sz="2400" b="1" dirty="0">
                <a:solidFill>
                  <a:schemeClr val="tx1"/>
                </a:solidFill>
                <a:latin typeface="Arial" panose="020B0604020202020204" pitchFamily="34" charset="0"/>
              </a:rPr>
              <a:t>或</a:t>
            </a:r>
            <a:r>
              <a:rPr lang="en-US" altLang="zh-CN" sz="2400" b="1" dirty="0">
                <a:solidFill>
                  <a:schemeClr val="tx1"/>
                </a:solidFill>
                <a:latin typeface="Arial" panose="020B0604020202020204" pitchFamily="34" charset="0"/>
              </a:rPr>
              <a:t>UPDATE</a:t>
            </a:r>
            <a:r>
              <a:rPr lang="zh-CN" altLang="en-US" sz="2400" b="1" dirty="0">
                <a:solidFill>
                  <a:schemeClr val="tx1"/>
                </a:solidFill>
                <a:latin typeface="Arial" panose="020B0604020202020204" pitchFamily="34" charset="0"/>
              </a:rPr>
              <a:t>语句时，行从触发器表中删除 ，并传输到</a:t>
            </a:r>
            <a:r>
              <a:rPr lang="en-US" altLang="zh-CN" sz="2400" b="1" dirty="0">
                <a:solidFill>
                  <a:schemeClr val="tx1"/>
                </a:solidFill>
                <a:latin typeface="Arial" panose="020B0604020202020204" pitchFamily="34" charset="0"/>
              </a:rPr>
              <a:t>DELETED</a:t>
            </a:r>
            <a:r>
              <a:rPr lang="zh-CN" altLang="en-US" sz="2400" b="1" dirty="0">
                <a:solidFill>
                  <a:schemeClr val="tx1"/>
                </a:solidFill>
                <a:latin typeface="Arial" panose="020B0604020202020204" pitchFamily="34" charset="0"/>
              </a:rPr>
              <a:t>表中， </a:t>
            </a:r>
            <a:r>
              <a:rPr lang="en-US" altLang="zh-CN" sz="2400" b="1" dirty="0">
                <a:solidFill>
                  <a:schemeClr val="tx1"/>
                </a:solidFill>
                <a:latin typeface="Arial" panose="020B0604020202020204" pitchFamily="34" charset="0"/>
              </a:rPr>
              <a:t>DELETED</a:t>
            </a:r>
            <a:r>
              <a:rPr lang="zh-CN" altLang="en-US" sz="2400" b="1" dirty="0">
                <a:solidFill>
                  <a:schemeClr val="tx1"/>
                </a:solidFill>
                <a:latin typeface="Arial" panose="020B0604020202020204" pitchFamily="34" charset="0"/>
              </a:rPr>
              <a:t>表和原数据表通常没有相同的行。</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1119"/>
                                        </p:tgtEl>
                                        <p:attrNameLst>
                                          <p:attrName>style.visibility</p:attrName>
                                        </p:attrNameLst>
                                      </p:cBhvr>
                                      <p:to>
                                        <p:strVal val="visible"/>
                                      </p:to>
                                    </p:set>
                                    <p:anim calcmode="lin" valueType="num">
                                      <p:cBhvr additive="base">
                                        <p:cTn id="7" dur="500" fill="hold"/>
                                        <p:tgtEl>
                                          <p:spTgt spid="601119"/>
                                        </p:tgtEl>
                                        <p:attrNameLst>
                                          <p:attrName>ppt_x</p:attrName>
                                        </p:attrNameLst>
                                      </p:cBhvr>
                                      <p:tavLst>
                                        <p:tav tm="0">
                                          <p:val>
                                            <p:strVal val="0-#ppt_w/2"/>
                                          </p:val>
                                        </p:tav>
                                        <p:tav tm="100000">
                                          <p:val>
                                            <p:strVal val="#ppt_x"/>
                                          </p:val>
                                        </p:tav>
                                      </p:tavLst>
                                    </p:anim>
                                    <p:anim calcmode="lin" valueType="num">
                                      <p:cBhvr additive="base">
                                        <p:cTn id="8" dur="500" fill="hold"/>
                                        <p:tgtEl>
                                          <p:spTgt spid="6011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1120"/>
                                        </p:tgtEl>
                                        <p:attrNameLst>
                                          <p:attrName>style.visibility</p:attrName>
                                        </p:attrNameLst>
                                      </p:cBhvr>
                                      <p:to>
                                        <p:strVal val="visible"/>
                                      </p:to>
                                    </p:set>
                                    <p:anim calcmode="lin" valueType="num">
                                      <p:cBhvr additive="base">
                                        <p:cTn id="13" dur="500" fill="hold"/>
                                        <p:tgtEl>
                                          <p:spTgt spid="601120"/>
                                        </p:tgtEl>
                                        <p:attrNameLst>
                                          <p:attrName>ppt_x</p:attrName>
                                        </p:attrNameLst>
                                      </p:cBhvr>
                                      <p:tavLst>
                                        <p:tav tm="0">
                                          <p:val>
                                            <p:strVal val="0-#ppt_w/2"/>
                                          </p:val>
                                        </p:tav>
                                        <p:tav tm="100000">
                                          <p:val>
                                            <p:strVal val="#ppt_x"/>
                                          </p:val>
                                        </p:tav>
                                      </p:tavLst>
                                    </p:anim>
                                    <p:anim calcmode="lin" valueType="num">
                                      <p:cBhvr additive="base">
                                        <p:cTn id="14" dur="500" fill="hold"/>
                                        <p:tgtEl>
                                          <p:spTgt spid="6011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119" grpId="0"/>
      <p:bldP spid="6011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idx="4294967295"/>
          </p:nvPr>
        </p:nvSpPr>
        <p:spPr>
          <a:xfrm>
            <a:off x="395288" y="93662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回顾</a:t>
            </a:r>
            <a:r>
              <a:rPr kumimoji="0" lang="en-US" altLang="zh-CN"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a:t>
            </a:r>
            <a:r>
              <a:rPr kumimoji="0" lang="zh-CN" altLang="en-US" sz="3200" b="1" i="0" u="none" strike="noStrike" kern="0" cap="none" spc="0" normalizeH="0" baseline="0" noProof="0">
                <a:ln>
                  <a:noFill/>
                </a:ln>
                <a:solidFill>
                  <a:srgbClr val="6600CC"/>
                </a:solidFill>
                <a:effectLst/>
                <a:uLnTx/>
                <a:uFillTx/>
                <a:latin typeface="+mj-lt"/>
                <a:ea typeface="宋体" panose="02010600030101010101" pitchFamily="2" charset="-122"/>
                <a:cs typeface="+mj-cs"/>
              </a:rPr>
              <a:t>实体完整性检查和违约处理</a:t>
            </a:r>
          </a:p>
        </p:txBody>
      </p:sp>
      <p:sp>
        <p:nvSpPr>
          <p:cNvPr id="6147" name="Rectangle 3"/>
          <p:cNvSpPr/>
          <p:nvPr/>
        </p:nvSpPr>
        <p:spPr>
          <a:xfrm>
            <a:off x="250825" y="2173288"/>
            <a:ext cx="8569325" cy="3919537"/>
          </a:xfrm>
          <a:prstGeom prst="rect">
            <a:avLst/>
          </a:prstGeom>
          <a:noFill/>
          <a:ln w="9525">
            <a:noFill/>
          </a:ln>
        </p:spPr>
        <p:txBody>
          <a:bodyPr/>
          <a:lstStyle/>
          <a:p>
            <a:pPr marL="342900" indent="-342900">
              <a:lnSpc>
                <a:spcPct val="150000"/>
              </a:lnSpc>
              <a:spcBef>
                <a:spcPct val="20000"/>
              </a:spcBef>
              <a:buClr>
                <a:schemeClr val="tx1"/>
              </a:buClr>
              <a:buFont typeface="Wingdings" panose="05000000000000000000" pitchFamily="2" charset="2"/>
              <a:buChar char="v"/>
            </a:pPr>
            <a:r>
              <a:rPr lang="zh-CN" altLang="en-US" sz="2800" b="1" dirty="0">
                <a:solidFill>
                  <a:srgbClr val="6600CC"/>
                </a:solidFill>
                <a:latin typeface="Verdana" panose="020B0604030504040204" pitchFamily="34" charset="0"/>
              </a:rPr>
              <a:t>插入或对主码列进行更新操作时</a:t>
            </a:r>
            <a:r>
              <a:rPr lang="zh-CN" altLang="en-US" sz="2800" b="1" dirty="0">
                <a:solidFill>
                  <a:srgbClr val="000000"/>
                </a:solidFill>
                <a:latin typeface="Times New Roman" panose="02020603050405020304" pitchFamily="18" charset="0"/>
              </a:rPr>
              <a:t>，</a:t>
            </a:r>
            <a:r>
              <a:rPr lang="en-US" altLang="zh-CN" sz="2800" b="1" dirty="0">
                <a:solidFill>
                  <a:srgbClr val="000000"/>
                </a:solidFill>
                <a:latin typeface="Times New Roman" panose="02020603050405020304" pitchFamily="18" charset="0"/>
              </a:rPr>
              <a:t>RDBMS</a:t>
            </a:r>
            <a:r>
              <a:rPr lang="zh-CN" altLang="en-US" sz="2800" b="1" dirty="0">
                <a:solidFill>
                  <a:srgbClr val="000000"/>
                </a:solidFill>
                <a:latin typeface="Times New Roman" panose="02020603050405020304" pitchFamily="18" charset="0"/>
              </a:rPr>
              <a:t>按照实体完整性规则自动进行检查。包括：</a:t>
            </a:r>
          </a:p>
          <a:p>
            <a:pPr marL="742950" lvl="1" indent="-285750">
              <a:lnSpc>
                <a:spcPct val="150000"/>
              </a:lnSpc>
              <a:spcBef>
                <a:spcPct val="20000"/>
              </a:spcBef>
              <a:buClr>
                <a:schemeClr val="tx2"/>
              </a:buClr>
              <a:buFont typeface="Wingdings" panose="05000000000000000000" pitchFamily="2" charset="2"/>
              <a:buChar char="§"/>
            </a:pPr>
            <a:r>
              <a:rPr lang="en-US" altLang="zh-CN" sz="2400" b="1" dirty="0">
                <a:latin typeface="楷体_GB2312" pitchFamily="49" charset="-122"/>
                <a:ea typeface="楷体_GB2312" pitchFamily="49" charset="-122"/>
              </a:rPr>
              <a:t>1. </a:t>
            </a:r>
            <a:r>
              <a:rPr lang="zh-CN" altLang="en-US" sz="2400" b="1" dirty="0">
                <a:latin typeface="楷体_GB2312" pitchFamily="49" charset="-122"/>
                <a:ea typeface="楷体_GB2312" pitchFamily="49" charset="-122"/>
              </a:rPr>
              <a:t>检查主码值是否唯一，如果不唯一则拒绝插入或修改</a:t>
            </a:r>
          </a:p>
          <a:p>
            <a:pPr marL="742950" lvl="1" indent="-285750">
              <a:lnSpc>
                <a:spcPct val="150000"/>
              </a:lnSpc>
              <a:spcBef>
                <a:spcPct val="20000"/>
              </a:spcBef>
              <a:buClr>
                <a:schemeClr val="tx2"/>
              </a:buClr>
              <a:buFont typeface="Wingdings" panose="05000000000000000000" pitchFamily="2" charset="2"/>
              <a:buChar char="§"/>
            </a:pPr>
            <a:r>
              <a:rPr lang="en-US" altLang="zh-CN" sz="2400" b="1" dirty="0">
                <a:latin typeface="楷体_GB2312" pitchFamily="49" charset="-122"/>
                <a:ea typeface="楷体_GB2312" pitchFamily="49" charset="-122"/>
              </a:rPr>
              <a:t>2. </a:t>
            </a:r>
            <a:r>
              <a:rPr lang="zh-CN" altLang="en-US" sz="2400" b="1" dirty="0">
                <a:latin typeface="楷体_GB2312" pitchFamily="49" charset="-122"/>
                <a:ea typeface="楷体_GB2312" pitchFamily="49" charset="-122"/>
              </a:rPr>
              <a:t>检查主码的各个属性是否为空，只要有一个为空就拒绝插入或修改</a:t>
            </a:r>
          </a:p>
          <a:p>
            <a:pPr marL="342900" indent="-342900">
              <a:spcBef>
                <a:spcPct val="20000"/>
              </a:spcBef>
              <a:buClr>
                <a:schemeClr val="tx1"/>
              </a:buClr>
              <a:buFont typeface="Wingdings" panose="05000000000000000000" pitchFamily="2" charset="2"/>
              <a:buChar char="v"/>
            </a:pPr>
            <a:endParaRPr lang="zh-CN" altLang="en-US" sz="2400" b="1" dirty="0">
              <a:latin typeface="楷体_GB2312" pitchFamily="49" charset="-122"/>
              <a:ea typeface="楷体_GB2312" pitchFamily="49"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idx="4294967295"/>
          </p:nvPr>
        </p:nvSpPr>
        <p:spPr>
          <a:xfrm>
            <a:off x="539750" y="115888"/>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5.7.2 DELETE</a:t>
            </a:r>
            <a:r>
              <a:rPr kumimoji="0" lang="zh-CN" altLang="en-US" sz="3200" b="1" i="0" u="none" strike="noStrike" kern="0" cap="none" spc="0" normalizeH="0" baseline="0" noProof="0">
                <a:ln>
                  <a:noFill/>
                </a:ln>
                <a:solidFill>
                  <a:srgbClr val="6600CC"/>
                </a:solidFill>
                <a:effectLst/>
                <a:uLnTx/>
                <a:uFillTx/>
                <a:latin typeface="+mj-lt"/>
                <a:ea typeface="宋体" panose="02010600030101010101" pitchFamily="2" charset="-122"/>
                <a:cs typeface="+mj-cs"/>
              </a:rPr>
              <a:t>触发器</a:t>
            </a:r>
          </a:p>
        </p:txBody>
      </p:sp>
      <p:sp>
        <p:nvSpPr>
          <p:cNvPr id="601119" name="Text Box 31"/>
          <p:cNvSpPr txBox="1"/>
          <p:nvPr/>
        </p:nvSpPr>
        <p:spPr>
          <a:xfrm>
            <a:off x="395288" y="1052513"/>
            <a:ext cx="8137525" cy="822325"/>
          </a:xfrm>
          <a:prstGeom prst="rect">
            <a:avLst/>
          </a:prstGeom>
          <a:noFill/>
          <a:ln w="9525">
            <a:noFill/>
          </a:ln>
        </p:spPr>
        <p:txBody>
          <a:bodyPr>
            <a:spAutoFit/>
          </a:bodyPr>
          <a:lstStyle/>
          <a:p>
            <a:pPr eaLnBrk="1" hangingPunct="1">
              <a:spcBef>
                <a:spcPct val="20000"/>
              </a:spcBef>
            </a:pPr>
            <a:r>
              <a:rPr lang="zh-CN" altLang="en-US" sz="2400" b="1" dirty="0">
                <a:solidFill>
                  <a:srgbClr val="D7181F"/>
                </a:solidFill>
                <a:latin typeface="宋体" panose="02010600030101010101" pitchFamily="2" charset="-122"/>
              </a:rPr>
              <a:t>例</a:t>
            </a:r>
            <a:r>
              <a:rPr lang="en-US" altLang="zh-CN" sz="2400" b="1" dirty="0">
                <a:solidFill>
                  <a:srgbClr val="D7181F"/>
                </a:solidFill>
                <a:latin typeface="宋体" panose="02010600030101010101" pitchFamily="2" charset="-122"/>
              </a:rPr>
              <a:t>4</a:t>
            </a:r>
            <a:r>
              <a:rPr lang="zh-CN" altLang="en-US" sz="2400" b="1" dirty="0">
                <a:solidFill>
                  <a:srgbClr val="D7181F"/>
                </a:solidFill>
                <a:latin typeface="宋体" panose="02010600030101010101" pitchFamily="2" charset="-122"/>
              </a:rPr>
              <a:t>：在</a:t>
            </a:r>
            <a:r>
              <a:rPr lang="en-US" altLang="zh-CN" sz="2400" b="1" dirty="0">
                <a:solidFill>
                  <a:srgbClr val="D7181F"/>
                </a:solidFill>
                <a:latin typeface="宋体" panose="02010600030101010101" pitchFamily="2" charset="-122"/>
              </a:rPr>
              <a:t>SC</a:t>
            </a:r>
            <a:r>
              <a:rPr lang="zh-CN" altLang="en-US" sz="2400" b="1" dirty="0">
                <a:solidFill>
                  <a:srgbClr val="D7181F"/>
                </a:solidFill>
                <a:latin typeface="宋体" panose="02010600030101010101" pitchFamily="2" charset="-122"/>
              </a:rPr>
              <a:t>表中建立触发器</a:t>
            </a:r>
            <a:r>
              <a:rPr lang="en-US" altLang="zh-CN" sz="2400" b="1" dirty="0">
                <a:solidFill>
                  <a:srgbClr val="D7181F"/>
                </a:solidFill>
                <a:latin typeface="宋体" panose="02010600030101010101" pitchFamily="2" charset="-122"/>
              </a:rPr>
              <a:t>tr-delete-student,</a:t>
            </a:r>
            <a:r>
              <a:rPr lang="zh-CN" altLang="en-US" sz="2400" b="1" dirty="0">
                <a:solidFill>
                  <a:srgbClr val="D7181F"/>
                </a:solidFill>
                <a:latin typeface="宋体" panose="02010600030101010101" pitchFamily="2" charset="-122"/>
              </a:rPr>
              <a:t>限制成绩</a:t>
            </a:r>
            <a:r>
              <a:rPr lang="en-US" altLang="zh-CN" sz="2400" b="1" dirty="0">
                <a:solidFill>
                  <a:srgbClr val="D7181F"/>
                </a:solidFill>
                <a:latin typeface="宋体" panose="02010600030101010101" pitchFamily="2" charset="-122"/>
              </a:rPr>
              <a:t>&lt;80</a:t>
            </a:r>
            <a:r>
              <a:rPr lang="zh-CN" altLang="en-US" sz="2400" b="1" dirty="0">
                <a:solidFill>
                  <a:srgbClr val="D7181F"/>
                </a:solidFill>
                <a:latin typeface="宋体" panose="02010600030101010101" pitchFamily="2" charset="-122"/>
              </a:rPr>
              <a:t>的学生不能删除</a:t>
            </a:r>
            <a:endParaRPr lang="zh-CN" altLang="en-US" sz="2400" b="1" dirty="0">
              <a:solidFill>
                <a:schemeClr val="tx1"/>
              </a:solidFill>
              <a:latin typeface="宋体" panose="02010600030101010101" pitchFamily="2" charset="-122"/>
            </a:endParaRPr>
          </a:p>
        </p:txBody>
      </p:sp>
      <p:sp>
        <p:nvSpPr>
          <p:cNvPr id="601120" name="Text Box 32"/>
          <p:cNvSpPr txBox="1"/>
          <p:nvPr/>
        </p:nvSpPr>
        <p:spPr>
          <a:xfrm>
            <a:off x="395288" y="1916113"/>
            <a:ext cx="8137525" cy="5045075"/>
          </a:xfrm>
          <a:prstGeom prst="rect">
            <a:avLst/>
          </a:prstGeom>
          <a:noFill/>
          <a:ln w="9525">
            <a:noFill/>
          </a:ln>
        </p:spPr>
        <p:txBody>
          <a:bodyPr>
            <a:spAutoFit/>
          </a:bodyPr>
          <a:lstStyle/>
          <a:p>
            <a:pPr marL="174625" indent="-174625" eaLnBrk="1" hangingPunct="1">
              <a:lnSpc>
                <a:spcPts val="3000"/>
              </a:lnSpc>
            </a:pPr>
            <a:r>
              <a:rPr lang="" altLang="en-US" b="1" dirty="0">
                <a:latin typeface="Arial" panose="020B0604020202020204" pitchFamily="34" charset="0"/>
              </a:rPr>
              <a:t>create trigger tr_delete_sc</a:t>
            </a:r>
          </a:p>
          <a:p>
            <a:pPr marL="174625" indent="-174625" eaLnBrk="1" hangingPunct="1">
              <a:lnSpc>
                <a:spcPts val="3000"/>
              </a:lnSpc>
            </a:pPr>
            <a:r>
              <a:rPr lang="" altLang="en-US" b="1" dirty="0">
                <a:latin typeface="Arial" panose="020B0604020202020204" pitchFamily="34" charset="0"/>
              </a:rPr>
              <a:t>on sc</a:t>
            </a:r>
          </a:p>
          <a:p>
            <a:pPr marL="174625" indent="-174625" eaLnBrk="1" hangingPunct="1">
              <a:lnSpc>
                <a:spcPts val="3000"/>
              </a:lnSpc>
            </a:pPr>
            <a:r>
              <a:rPr lang="" altLang="en-US" b="1" dirty="0">
                <a:latin typeface="Arial" panose="020B0604020202020204" pitchFamily="34" charset="0"/>
              </a:rPr>
              <a:t>after delete</a:t>
            </a:r>
          </a:p>
          <a:p>
            <a:pPr marL="174625" indent="-174625" eaLnBrk="1" hangingPunct="1">
              <a:lnSpc>
                <a:spcPts val="3000"/>
              </a:lnSpc>
            </a:pPr>
            <a:r>
              <a:rPr lang="" altLang="en-US" b="1" dirty="0">
                <a:latin typeface="Arial" panose="020B0604020202020204" pitchFamily="34" charset="0"/>
              </a:rPr>
              <a:t>as</a:t>
            </a:r>
          </a:p>
          <a:p>
            <a:pPr marL="174625" indent="-174625" eaLnBrk="1" hangingPunct="1">
              <a:lnSpc>
                <a:spcPts val="3000"/>
              </a:lnSpc>
            </a:pPr>
            <a:r>
              <a:rPr lang="" altLang="en-US" b="1" dirty="0">
                <a:latin typeface="Arial" panose="020B0604020202020204" pitchFamily="34" charset="0"/>
              </a:rPr>
              <a:t>select * from inserted</a:t>
            </a:r>
          </a:p>
          <a:p>
            <a:pPr marL="174625" indent="-174625" eaLnBrk="1" hangingPunct="1">
              <a:lnSpc>
                <a:spcPts val="3000"/>
              </a:lnSpc>
            </a:pPr>
            <a:r>
              <a:rPr lang="" altLang="en-US" b="1" dirty="0">
                <a:latin typeface="Arial" panose="020B0604020202020204" pitchFamily="34" charset="0"/>
              </a:rPr>
              <a:t>If(select grade from </a:t>
            </a:r>
            <a:r>
              <a:rPr lang="en-US" altLang="zh-CN" b="1" dirty="0">
                <a:solidFill>
                  <a:srgbClr val="D7181F"/>
                </a:solidFill>
                <a:latin typeface="Arial" panose="020B0604020202020204" pitchFamily="34" charset="0"/>
              </a:rPr>
              <a:t>deleted</a:t>
            </a:r>
            <a:r>
              <a:rPr lang="" altLang="en-US" b="1" dirty="0">
                <a:latin typeface="Arial" panose="020B0604020202020204" pitchFamily="34" charset="0"/>
              </a:rPr>
              <a:t>)&lt;80</a:t>
            </a:r>
          </a:p>
          <a:p>
            <a:pPr marL="174625" indent="-174625" eaLnBrk="1" hangingPunct="1">
              <a:lnSpc>
                <a:spcPts val="3000"/>
              </a:lnSpc>
            </a:pPr>
            <a:r>
              <a:rPr lang="" altLang="en-US" b="1" dirty="0">
                <a:latin typeface="Arial" panose="020B0604020202020204" pitchFamily="34" charset="0"/>
              </a:rPr>
              <a:t>Begin </a:t>
            </a:r>
          </a:p>
          <a:p>
            <a:pPr marL="174625" indent="-174625" eaLnBrk="1" hangingPunct="1">
              <a:lnSpc>
                <a:spcPts val="3000"/>
              </a:lnSpc>
            </a:pPr>
            <a:r>
              <a:rPr lang="" altLang="en-US" b="1" dirty="0">
                <a:latin typeface="Arial" panose="020B0604020202020204" pitchFamily="34" charset="0"/>
              </a:rPr>
              <a:t>print ‘</a:t>
            </a:r>
            <a:r>
              <a:rPr lang="zh-CN" altLang="en-US" b="1" dirty="0">
                <a:latin typeface="Arial" panose="020B0604020202020204" pitchFamily="34" charset="0"/>
              </a:rPr>
              <a:t>成绩</a:t>
            </a:r>
            <a:r>
              <a:rPr lang="" altLang="en-US" b="1" dirty="0">
                <a:latin typeface="Arial" panose="020B0604020202020204" pitchFamily="34" charset="0"/>
              </a:rPr>
              <a:t>&lt;</a:t>
            </a:r>
            <a:r>
              <a:rPr lang="en-US" altLang="zh-CN" b="1" dirty="0">
                <a:latin typeface="Arial" panose="020B0604020202020204" pitchFamily="34" charset="0"/>
              </a:rPr>
              <a:t>80</a:t>
            </a:r>
            <a:r>
              <a:rPr lang="" altLang="en-US" b="1" dirty="0">
                <a:latin typeface="Arial" panose="020B0604020202020204" pitchFamily="34" charset="0"/>
              </a:rPr>
              <a:t>的学生不能删除!'</a:t>
            </a:r>
          </a:p>
          <a:p>
            <a:pPr marL="174625" indent="-174625" eaLnBrk="1" hangingPunct="1">
              <a:lnSpc>
                <a:spcPts val="3000"/>
              </a:lnSpc>
            </a:pPr>
            <a:r>
              <a:rPr lang="" altLang="en-US" b="1" dirty="0">
                <a:latin typeface="Arial" panose="020B0604020202020204" pitchFamily="34" charset="0"/>
              </a:rPr>
              <a:t>Rollback transaction  </a:t>
            </a:r>
          </a:p>
          <a:p>
            <a:pPr marL="174625" indent="-174625" eaLnBrk="1" hangingPunct="1">
              <a:lnSpc>
                <a:spcPts val="3000"/>
              </a:lnSpc>
            </a:pPr>
            <a:r>
              <a:rPr lang="" altLang="en-US" b="1" dirty="0">
                <a:latin typeface="Arial" panose="020B0604020202020204" pitchFamily="34" charset="0"/>
              </a:rPr>
              <a:t>end </a:t>
            </a:r>
          </a:p>
          <a:p>
            <a:pPr marL="174625" indent="-174625" eaLnBrk="1" hangingPunct="1">
              <a:lnSpc>
                <a:spcPts val="3000"/>
              </a:lnSpc>
            </a:pPr>
            <a:r>
              <a:rPr lang="" altLang="en-US" b="1" dirty="0">
                <a:latin typeface="Arial" panose="020B0604020202020204" pitchFamily="34" charset="0"/>
              </a:rPr>
              <a:t>go</a:t>
            </a:r>
          </a:p>
          <a:p>
            <a:pPr marL="174625" indent="-174625" eaLnBrk="1" hangingPunct="1">
              <a:lnSpc>
                <a:spcPts val="3000"/>
              </a:lnSpc>
            </a:pPr>
            <a:r>
              <a:rPr lang="" altLang="en-US" b="1" dirty="0">
                <a:latin typeface="Arial" panose="020B0604020202020204" pitchFamily="34" charset="0"/>
              </a:rPr>
              <a:t>delete from sc where grade=92</a:t>
            </a:r>
          </a:p>
          <a:p>
            <a:pPr marL="174625" indent="-174625" eaLnBrk="1" hangingPunct="1">
              <a:lnSpc>
                <a:spcPts val="3000"/>
              </a:lnSpc>
            </a:pPr>
            <a:endParaRPr lang="zh-CN" altLang="en-US" sz="2400" b="1" dirty="0">
              <a:solidFill>
                <a:schemeClr val="tx1"/>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1119"/>
                                        </p:tgtEl>
                                        <p:attrNameLst>
                                          <p:attrName>style.visibility</p:attrName>
                                        </p:attrNameLst>
                                      </p:cBhvr>
                                      <p:to>
                                        <p:strVal val="visible"/>
                                      </p:to>
                                    </p:set>
                                    <p:anim calcmode="lin" valueType="num">
                                      <p:cBhvr additive="base">
                                        <p:cTn id="7" dur="500" fill="hold"/>
                                        <p:tgtEl>
                                          <p:spTgt spid="601119"/>
                                        </p:tgtEl>
                                        <p:attrNameLst>
                                          <p:attrName>ppt_x</p:attrName>
                                        </p:attrNameLst>
                                      </p:cBhvr>
                                      <p:tavLst>
                                        <p:tav tm="0">
                                          <p:val>
                                            <p:strVal val="0-#ppt_w/2"/>
                                          </p:val>
                                        </p:tav>
                                        <p:tav tm="100000">
                                          <p:val>
                                            <p:strVal val="#ppt_x"/>
                                          </p:val>
                                        </p:tav>
                                      </p:tavLst>
                                    </p:anim>
                                    <p:anim calcmode="lin" valueType="num">
                                      <p:cBhvr additive="base">
                                        <p:cTn id="8" dur="500" fill="hold"/>
                                        <p:tgtEl>
                                          <p:spTgt spid="6011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1120"/>
                                        </p:tgtEl>
                                        <p:attrNameLst>
                                          <p:attrName>style.visibility</p:attrName>
                                        </p:attrNameLst>
                                      </p:cBhvr>
                                      <p:to>
                                        <p:strVal val="visible"/>
                                      </p:to>
                                    </p:set>
                                    <p:anim calcmode="lin" valueType="num">
                                      <p:cBhvr additive="base">
                                        <p:cTn id="13" dur="500" fill="hold"/>
                                        <p:tgtEl>
                                          <p:spTgt spid="601120"/>
                                        </p:tgtEl>
                                        <p:attrNameLst>
                                          <p:attrName>ppt_x</p:attrName>
                                        </p:attrNameLst>
                                      </p:cBhvr>
                                      <p:tavLst>
                                        <p:tav tm="0">
                                          <p:val>
                                            <p:strVal val="0-#ppt_w/2"/>
                                          </p:val>
                                        </p:tav>
                                        <p:tav tm="100000">
                                          <p:val>
                                            <p:strVal val="#ppt_x"/>
                                          </p:val>
                                        </p:tav>
                                      </p:tavLst>
                                    </p:anim>
                                    <p:anim calcmode="lin" valueType="num">
                                      <p:cBhvr additive="base">
                                        <p:cTn id="14" dur="500" fill="hold"/>
                                        <p:tgtEl>
                                          <p:spTgt spid="60112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1" nodeType="clickEffect">
                                  <p:stCondLst>
                                    <p:cond delay="0"/>
                                  </p:stCondLst>
                                  <p:childTnLst>
                                    <p:set>
                                      <p:cBhvr>
                                        <p:cTn id="18" dur="1" fill="hold">
                                          <p:stCondLst>
                                            <p:cond delay="0"/>
                                          </p:stCondLst>
                                        </p:cTn>
                                        <p:tgtEl>
                                          <p:spTgt spid="601120"/>
                                        </p:tgtEl>
                                        <p:attrNameLst>
                                          <p:attrName>style.visibility</p:attrName>
                                        </p:attrNameLst>
                                      </p:cBhvr>
                                      <p:to>
                                        <p:strVal val="visible"/>
                                      </p:to>
                                    </p:set>
                                    <p:animEffect transition="in" filter="diamond(in)">
                                      <p:cBhvr>
                                        <p:cTn id="19" dur="2000"/>
                                        <p:tgtEl>
                                          <p:spTgt spid="601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119" grpId="0"/>
      <p:bldP spid="601120" grpId="0"/>
      <p:bldP spid="601120"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idx="4294967295"/>
          </p:nvPr>
        </p:nvSpPr>
        <p:spPr>
          <a:xfrm>
            <a:off x="357188" y="71437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rgbClr val="6600CC"/>
                </a:solidFill>
                <a:effectLst/>
                <a:uLnTx/>
                <a:uFillTx/>
                <a:latin typeface="Times New Roman" panose="02020603050405020304" pitchFamily="18" charset="0"/>
                <a:ea typeface="宋体" panose="02010600030101010101" pitchFamily="2" charset="-122"/>
                <a:cs typeface="+mj-cs"/>
              </a:rPr>
              <a:t>5.7.2 DELETE</a:t>
            </a:r>
            <a:r>
              <a:rPr kumimoji="0" lang="zh-CN" altLang="en-US" sz="3200" b="1" i="0" u="none" strike="noStrike" kern="0" cap="none" spc="0" normalizeH="0" baseline="0" noProof="0" dirty="0">
                <a:ln>
                  <a:noFill/>
                </a:ln>
                <a:solidFill>
                  <a:srgbClr val="6600CC"/>
                </a:solidFill>
                <a:effectLst/>
                <a:uLnTx/>
                <a:uFillTx/>
                <a:latin typeface="+mj-lt"/>
                <a:ea typeface="宋体" panose="02010600030101010101" pitchFamily="2" charset="-122"/>
                <a:cs typeface="+mj-cs"/>
              </a:rPr>
              <a:t>触发器</a:t>
            </a:r>
          </a:p>
        </p:txBody>
      </p:sp>
      <p:sp>
        <p:nvSpPr>
          <p:cNvPr id="601119" name="Text Box 31"/>
          <p:cNvSpPr txBox="1"/>
          <p:nvPr/>
        </p:nvSpPr>
        <p:spPr>
          <a:xfrm>
            <a:off x="500063" y="1571625"/>
            <a:ext cx="8137525" cy="1668463"/>
          </a:xfrm>
          <a:prstGeom prst="rect">
            <a:avLst/>
          </a:prstGeom>
          <a:noFill/>
          <a:ln w="9525">
            <a:noFill/>
          </a:ln>
        </p:spPr>
        <p:txBody>
          <a:bodyPr>
            <a:spAutoFit/>
          </a:bodyPr>
          <a:lstStyle/>
          <a:p>
            <a:pPr eaLnBrk="1" hangingPunct="1">
              <a:spcBef>
                <a:spcPct val="20000"/>
              </a:spcBef>
            </a:pPr>
            <a:r>
              <a:rPr lang="zh-CN" altLang="en-US" sz="3200" b="1" dirty="0">
                <a:solidFill>
                  <a:srgbClr val="EA0B06"/>
                </a:solidFill>
                <a:latin typeface="Arial" panose="020B0604020202020204" pitchFamily="34" charset="0"/>
                <a:ea typeface="黑体" panose="02010609060101010101" pitchFamily="2" charset="-122"/>
              </a:rPr>
              <a:t>例</a:t>
            </a:r>
            <a:r>
              <a:rPr lang="en-US" altLang="zh-CN" sz="3200" b="1" dirty="0">
                <a:solidFill>
                  <a:srgbClr val="EA0B06"/>
                </a:solidFill>
                <a:latin typeface="Arial" panose="020B0604020202020204" pitchFamily="34" charset="0"/>
                <a:ea typeface="黑体" panose="02010609060101010101" pitchFamily="2" charset="-122"/>
              </a:rPr>
              <a:t>5</a:t>
            </a:r>
            <a:r>
              <a:rPr lang="zh-CN" altLang="en-US" sz="3200" b="1" dirty="0">
                <a:solidFill>
                  <a:srgbClr val="EA0B06"/>
                </a:solidFill>
                <a:latin typeface="Arial" panose="020B0604020202020204" pitchFamily="34" charset="0"/>
                <a:ea typeface="黑体" panose="02010609060101010101" pitchFamily="2" charset="-122"/>
              </a:rPr>
              <a:t>：问题：</a:t>
            </a:r>
          </a:p>
          <a:p>
            <a:pPr eaLnBrk="1" hangingPunct="1">
              <a:spcBef>
                <a:spcPct val="20000"/>
              </a:spcBef>
            </a:pPr>
            <a:r>
              <a:rPr lang="zh-CN" altLang="en-US" sz="3200" dirty="0">
                <a:latin typeface="Arial" panose="020B0604020202020204" pitchFamily="34" charset="0"/>
                <a:ea typeface="黑体" panose="02010609060101010101" pitchFamily="2" charset="-122"/>
              </a:rPr>
              <a:t>当删除交易信息表时，要求自动备份被删除的数据到表</a:t>
            </a:r>
            <a:r>
              <a:rPr lang="en-US" altLang="zh-CN" sz="3200" dirty="0">
                <a:latin typeface="Arial" panose="020B0604020202020204" pitchFamily="34" charset="0"/>
                <a:ea typeface="黑体" panose="02010609060101010101" pitchFamily="2" charset="-122"/>
              </a:rPr>
              <a:t>backupTable</a:t>
            </a:r>
            <a:r>
              <a:rPr lang="zh-CN" altLang="en-US" sz="3200" dirty="0">
                <a:latin typeface="Arial" panose="020B0604020202020204" pitchFamily="34" charset="0"/>
                <a:ea typeface="黑体" panose="02010609060101010101" pitchFamily="2" charset="-122"/>
              </a:rPr>
              <a:t>中 。</a:t>
            </a:r>
          </a:p>
        </p:txBody>
      </p:sp>
      <p:sp>
        <p:nvSpPr>
          <p:cNvPr id="601120" name="Text Box 32"/>
          <p:cNvSpPr txBox="1"/>
          <p:nvPr/>
        </p:nvSpPr>
        <p:spPr>
          <a:xfrm>
            <a:off x="468313" y="3413125"/>
            <a:ext cx="8137525" cy="2016125"/>
          </a:xfrm>
          <a:prstGeom prst="rect">
            <a:avLst/>
          </a:prstGeom>
          <a:noFill/>
          <a:ln w="9525">
            <a:noFill/>
          </a:ln>
        </p:spPr>
        <p:txBody>
          <a:bodyPr>
            <a:spAutoFit/>
          </a:bodyPr>
          <a:lstStyle/>
          <a:p>
            <a:pPr marL="174625" indent="-174625" eaLnBrk="1" hangingPunct="1">
              <a:lnSpc>
                <a:spcPct val="150000"/>
              </a:lnSpc>
              <a:buClr>
                <a:schemeClr val="accent2"/>
              </a:buClr>
              <a:buFont typeface="Wingdings" panose="05000000000000000000" pitchFamily="2" charset="2"/>
            </a:pPr>
            <a:r>
              <a:rPr lang="zh-CN" altLang="en-US" sz="2800" b="1" dirty="0">
                <a:solidFill>
                  <a:srgbClr val="6600CC"/>
                </a:solidFill>
                <a:latin typeface="Arial" panose="020B0604020202020204" pitchFamily="34" charset="0"/>
                <a:ea typeface="黑体" panose="02010609060101010101" pitchFamily="2" charset="-122"/>
              </a:rPr>
              <a:t>分析：</a:t>
            </a:r>
          </a:p>
          <a:p>
            <a:pPr marL="174625" indent="-174625" eaLnBrk="1" hangingPunct="1">
              <a:lnSpc>
                <a:spcPct val="150000"/>
              </a:lnSpc>
              <a:buClr>
                <a:schemeClr val="accent2"/>
              </a:buClr>
              <a:buSzPct val="50000"/>
              <a:buFont typeface="Wingdings" panose="05000000000000000000" pitchFamily="2" charset="2"/>
              <a:buChar char="l"/>
            </a:pPr>
            <a:r>
              <a:rPr lang="zh-CN" altLang="en-US" sz="2800" b="1" dirty="0">
                <a:solidFill>
                  <a:srgbClr val="000000"/>
                </a:solidFill>
                <a:latin typeface="楷体_GB2312" pitchFamily="49" charset="-122"/>
                <a:ea typeface="楷体_GB2312" pitchFamily="49" charset="-122"/>
              </a:rPr>
              <a:t>在交易信息表上创建</a:t>
            </a:r>
            <a:r>
              <a:rPr lang="en-US" altLang="zh-CN" sz="2800" b="1" dirty="0">
                <a:solidFill>
                  <a:srgbClr val="6600CC"/>
                </a:solidFill>
                <a:latin typeface="楷体_GB2312" pitchFamily="49" charset="-122"/>
                <a:ea typeface="楷体_GB2312" pitchFamily="49" charset="-122"/>
              </a:rPr>
              <a:t>DELETE</a:t>
            </a:r>
            <a:r>
              <a:rPr lang="zh-CN" altLang="en-US" sz="2800" b="1" dirty="0">
                <a:solidFill>
                  <a:srgbClr val="000000"/>
                </a:solidFill>
                <a:latin typeface="楷体_GB2312" pitchFamily="49" charset="-122"/>
                <a:ea typeface="楷体_GB2312" pitchFamily="49" charset="-122"/>
              </a:rPr>
              <a:t>触发器 </a:t>
            </a:r>
          </a:p>
          <a:p>
            <a:pPr marL="174625" indent="-174625" eaLnBrk="1" hangingPunct="1">
              <a:lnSpc>
                <a:spcPct val="150000"/>
              </a:lnSpc>
              <a:buClr>
                <a:schemeClr val="accent2"/>
              </a:buClr>
              <a:buSzPct val="50000"/>
              <a:buFont typeface="Wingdings" panose="05000000000000000000" pitchFamily="2" charset="2"/>
              <a:buChar char="l"/>
            </a:pPr>
            <a:r>
              <a:rPr lang="zh-CN" altLang="en-US" sz="2800" b="1" dirty="0">
                <a:solidFill>
                  <a:srgbClr val="000000"/>
                </a:solidFill>
                <a:latin typeface="楷体_GB2312" pitchFamily="49" charset="-122"/>
                <a:ea typeface="楷体_GB2312" pitchFamily="49" charset="-122"/>
              </a:rPr>
              <a:t>被删除的数据可以从</a:t>
            </a:r>
            <a:r>
              <a:rPr lang="en-US" altLang="zh-CN" sz="2800" b="1" dirty="0">
                <a:solidFill>
                  <a:srgbClr val="6600CC"/>
                </a:solidFill>
                <a:latin typeface="楷体_GB2312" pitchFamily="49" charset="-122"/>
                <a:ea typeface="楷体_GB2312" pitchFamily="49" charset="-122"/>
              </a:rPr>
              <a:t>deleted</a:t>
            </a:r>
            <a:r>
              <a:rPr lang="zh-CN" altLang="en-US" sz="2800" b="1" dirty="0">
                <a:solidFill>
                  <a:srgbClr val="000000"/>
                </a:solidFill>
                <a:latin typeface="楷体_GB2312" pitchFamily="49" charset="-122"/>
                <a:ea typeface="楷体_GB2312" pitchFamily="49" charset="-122"/>
              </a:rPr>
              <a:t>表中获取</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1119"/>
                                        </p:tgtEl>
                                        <p:attrNameLst>
                                          <p:attrName>style.visibility</p:attrName>
                                        </p:attrNameLst>
                                      </p:cBhvr>
                                      <p:to>
                                        <p:strVal val="visible"/>
                                      </p:to>
                                    </p:set>
                                    <p:anim calcmode="lin" valueType="num">
                                      <p:cBhvr additive="base">
                                        <p:cTn id="7" dur="500" fill="hold"/>
                                        <p:tgtEl>
                                          <p:spTgt spid="601119"/>
                                        </p:tgtEl>
                                        <p:attrNameLst>
                                          <p:attrName>ppt_x</p:attrName>
                                        </p:attrNameLst>
                                      </p:cBhvr>
                                      <p:tavLst>
                                        <p:tav tm="0">
                                          <p:val>
                                            <p:strVal val="0-#ppt_w/2"/>
                                          </p:val>
                                        </p:tav>
                                        <p:tav tm="100000">
                                          <p:val>
                                            <p:strVal val="#ppt_x"/>
                                          </p:val>
                                        </p:tav>
                                      </p:tavLst>
                                    </p:anim>
                                    <p:anim calcmode="lin" valueType="num">
                                      <p:cBhvr additive="base">
                                        <p:cTn id="8" dur="500" fill="hold"/>
                                        <p:tgtEl>
                                          <p:spTgt spid="6011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1120"/>
                                        </p:tgtEl>
                                        <p:attrNameLst>
                                          <p:attrName>style.visibility</p:attrName>
                                        </p:attrNameLst>
                                      </p:cBhvr>
                                      <p:to>
                                        <p:strVal val="visible"/>
                                      </p:to>
                                    </p:set>
                                    <p:anim calcmode="lin" valueType="num">
                                      <p:cBhvr additive="base">
                                        <p:cTn id="13" dur="500" fill="hold"/>
                                        <p:tgtEl>
                                          <p:spTgt spid="601120"/>
                                        </p:tgtEl>
                                        <p:attrNameLst>
                                          <p:attrName>ppt_x</p:attrName>
                                        </p:attrNameLst>
                                      </p:cBhvr>
                                      <p:tavLst>
                                        <p:tav tm="0">
                                          <p:val>
                                            <p:strVal val="0-#ppt_w/2"/>
                                          </p:val>
                                        </p:tav>
                                        <p:tav tm="100000">
                                          <p:val>
                                            <p:strVal val="#ppt_x"/>
                                          </p:val>
                                        </p:tav>
                                      </p:tavLst>
                                    </p:anim>
                                    <p:anim calcmode="lin" valueType="num">
                                      <p:cBhvr additive="base">
                                        <p:cTn id="14" dur="500" fill="hold"/>
                                        <p:tgtEl>
                                          <p:spTgt spid="6011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119" grpId="0"/>
      <p:bldP spid="60112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3"/>
          <p:cNvSpPr txBox="1"/>
          <p:nvPr/>
        </p:nvSpPr>
        <p:spPr>
          <a:xfrm>
            <a:off x="5937250" y="1130300"/>
            <a:ext cx="184150" cy="762000"/>
          </a:xfrm>
          <a:prstGeom prst="rect">
            <a:avLst/>
          </a:prstGeom>
          <a:noFill/>
          <a:ln w="9525">
            <a:noFill/>
          </a:ln>
        </p:spPr>
        <p:txBody>
          <a:bodyPr wrap="none">
            <a:spAutoFit/>
          </a:bodyPr>
          <a:lstStyle/>
          <a:p>
            <a:pPr algn="ctr" eaLnBrk="1" fontAlgn="b" hangingPunct="1"/>
            <a:endParaRPr lang="zh-CN" altLang="en-US" sz="4400" b="1" dirty="0">
              <a:solidFill>
                <a:schemeClr val="tx2"/>
              </a:solidFill>
              <a:latin typeface="Arial" panose="020B0604020202020204" pitchFamily="34" charset="0"/>
              <a:ea typeface="Times New Roman" panose="02020603050405020304" pitchFamily="18" charset="0"/>
            </a:endParaRPr>
          </a:p>
        </p:txBody>
      </p:sp>
      <p:sp>
        <p:nvSpPr>
          <p:cNvPr id="615428" name="Text Box 4"/>
          <p:cNvSpPr txBox="1"/>
          <p:nvPr/>
        </p:nvSpPr>
        <p:spPr>
          <a:xfrm>
            <a:off x="0" y="303213"/>
            <a:ext cx="9144000" cy="6581775"/>
          </a:xfrm>
          <a:prstGeom prst="rect">
            <a:avLst/>
          </a:prstGeom>
          <a:gradFill rotWithShape="1">
            <a:gsLst>
              <a:gs pos="0">
                <a:srgbClr val="CCFFCC"/>
              </a:gs>
              <a:gs pos="100000">
                <a:schemeClr val="bg1"/>
              </a:gs>
            </a:gsLst>
            <a:lin ang="5400000" scaled="1"/>
            <a:tileRect/>
          </a:gradFill>
          <a:ln w="12700" cap="flat" cmpd="sng">
            <a:solidFill>
              <a:schemeClr val="tx1"/>
            </a:solidFill>
            <a:prstDash val="solid"/>
            <a:miter/>
            <a:headEnd type="none" w="med" len="med"/>
            <a:tailEnd type="none" w="med" len="med"/>
          </a:ln>
        </p:spPr>
        <p:txBody>
          <a:bodyPr>
            <a:spAutoFit/>
          </a:bodyPr>
          <a:lstStyle/>
          <a:p>
            <a:pPr marL="224155" indent="-224155" eaLnBrk="1" hangingPunct="1">
              <a:lnSpc>
                <a:spcPts val="3000"/>
              </a:lnSpc>
            </a:pPr>
            <a:r>
              <a:rPr lang="en-US" altLang="zh-CN" b="1" dirty="0">
                <a:latin typeface="Arial" panose="020B0604020202020204" pitchFamily="34" charset="0"/>
              </a:rPr>
              <a:t>CREATE TRIGGER trig_delete ON transInfo  FOR DELETE </a:t>
            </a:r>
          </a:p>
          <a:p>
            <a:pPr marL="224155" indent="-224155" eaLnBrk="1" hangingPunct="1">
              <a:lnSpc>
                <a:spcPts val="3000"/>
              </a:lnSpc>
            </a:pPr>
            <a:r>
              <a:rPr lang="en-US" altLang="zh-CN" b="1" dirty="0">
                <a:latin typeface="Arial" panose="020B0604020202020204" pitchFamily="34" charset="0"/>
              </a:rPr>
              <a:t>   AS</a:t>
            </a:r>
          </a:p>
          <a:p>
            <a:pPr marL="224155" indent="-224155" eaLnBrk="1" hangingPunct="1">
              <a:lnSpc>
                <a:spcPts val="3000"/>
              </a:lnSpc>
            </a:pPr>
            <a:r>
              <a:rPr lang="en-US" altLang="zh-CN" b="1" dirty="0">
                <a:latin typeface="Arial" panose="020B0604020202020204" pitchFamily="34" charset="0"/>
              </a:rPr>
              <a:t>      print '</a:t>
            </a:r>
            <a:r>
              <a:rPr lang="zh-CN" altLang="en-US" b="1" dirty="0">
                <a:latin typeface="Arial" panose="020B0604020202020204" pitchFamily="34" charset="0"/>
              </a:rPr>
              <a:t>开始备份数据，请稍后</a:t>
            </a:r>
            <a:r>
              <a:rPr lang="en-US" altLang="zh-CN" b="1" dirty="0">
                <a:latin typeface="Arial" panose="020B0604020202020204" pitchFamily="34" charset="0"/>
              </a:rPr>
              <a:t>......'</a:t>
            </a:r>
          </a:p>
          <a:p>
            <a:pPr marL="224155" indent="-224155" eaLnBrk="1" hangingPunct="1">
              <a:lnSpc>
                <a:spcPts val="3000"/>
              </a:lnSpc>
            </a:pPr>
            <a:r>
              <a:rPr lang="en-US" altLang="zh-CN" b="1" dirty="0">
                <a:latin typeface="Arial" panose="020B0604020202020204" pitchFamily="34" charset="0"/>
              </a:rPr>
              <a:t>      INSERT INTO backupTable(transDate,cardID,transType,transMoney) </a:t>
            </a:r>
          </a:p>
          <a:p>
            <a:pPr marL="224155" indent="-224155" eaLnBrk="1" hangingPunct="1">
              <a:lnSpc>
                <a:spcPts val="3000"/>
              </a:lnSpc>
            </a:pPr>
            <a:r>
              <a:rPr lang="en-US" altLang="zh-CN" b="1" dirty="0">
                <a:latin typeface="Arial" panose="020B0604020202020204" pitchFamily="34" charset="0"/>
              </a:rPr>
              <a:t>       SELECT transDate,cardID,transType,transMoney FROM </a:t>
            </a:r>
            <a:r>
              <a:rPr lang="en-US" altLang="zh-CN" b="1" dirty="0">
                <a:solidFill>
                  <a:srgbClr val="FF0000"/>
                </a:solidFill>
                <a:latin typeface="Arial" panose="020B0604020202020204" pitchFamily="34" charset="0"/>
              </a:rPr>
              <a:t>deleted</a:t>
            </a:r>
            <a:r>
              <a:rPr lang="en-US" altLang="zh-CN" b="1" dirty="0">
                <a:latin typeface="Arial" panose="020B0604020202020204" pitchFamily="34" charset="0"/>
              </a:rPr>
              <a:t>    </a:t>
            </a:r>
          </a:p>
          <a:p>
            <a:pPr marL="224155" indent="-224155" eaLnBrk="1" hangingPunct="1">
              <a:lnSpc>
                <a:spcPts val="3000"/>
              </a:lnSpc>
            </a:pPr>
            <a:r>
              <a:rPr lang="en-US" altLang="zh-CN" b="1" dirty="0">
                <a:latin typeface="Arial" panose="020B0604020202020204" pitchFamily="34" charset="0"/>
              </a:rPr>
              <a:t>     IF (@@ERROR = 0)</a:t>
            </a:r>
          </a:p>
          <a:p>
            <a:pPr marL="224155" indent="-224155" eaLnBrk="1" hangingPunct="1">
              <a:lnSpc>
                <a:spcPts val="3000"/>
              </a:lnSpc>
            </a:pPr>
            <a:r>
              <a:rPr lang="en-US" altLang="zh-CN" b="1" dirty="0">
                <a:latin typeface="Arial" panose="020B0604020202020204" pitchFamily="34" charset="0"/>
              </a:rPr>
              <a:t>        begin</a:t>
            </a:r>
          </a:p>
          <a:p>
            <a:pPr marL="224155" indent="-224155" eaLnBrk="1" hangingPunct="1">
              <a:lnSpc>
                <a:spcPts val="3000"/>
              </a:lnSpc>
            </a:pPr>
            <a:r>
              <a:rPr lang="en-US" altLang="zh-CN" b="1" dirty="0">
                <a:latin typeface="Arial" panose="020B0604020202020204" pitchFamily="34" charset="0"/>
              </a:rPr>
              <a:t>           print '</a:t>
            </a:r>
            <a:r>
              <a:rPr lang="zh-CN" altLang="en-US" b="1" dirty="0">
                <a:latin typeface="Arial" panose="020B0604020202020204" pitchFamily="34" charset="0"/>
              </a:rPr>
              <a:t>备份数据成功，备份表中的数据为</a:t>
            </a:r>
            <a:r>
              <a:rPr lang="en-US" altLang="zh-CN" b="1" dirty="0">
                <a:latin typeface="Arial" panose="020B0604020202020204" pitchFamily="34" charset="0"/>
              </a:rPr>
              <a:t>:'</a:t>
            </a:r>
          </a:p>
          <a:p>
            <a:pPr marL="224155" indent="-224155" eaLnBrk="1" hangingPunct="1">
              <a:lnSpc>
                <a:spcPts val="3000"/>
              </a:lnSpc>
            </a:pPr>
            <a:r>
              <a:rPr lang="en-US" altLang="zh-CN" b="1" dirty="0">
                <a:latin typeface="Arial" panose="020B0604020202020204" pitchFamily="34" charset="0"/>
              </a:rPr>
              <a:t>           SELECT * FROM backupTable</a:t>
            </a:r>
          </a:p>
          <a:p>
            <a:pPr marL="224155" indent="-224155" eaLnBrk="1" hangingPunct="1">
              <a:lnSpc>
                <a:spcPts val="3000"/>
              </a:lnSpc>
            </a:pPr>
            <a:r>
              <a:rPr lang="en-US" altLang="zh-CN" b="1" dirty="0">
                <a:latin typeface="Arial" panose="020B0604020202020204" pitchFamily="34" charset="0"/>
              </a:rPr>
              <a:t>           print '</a:t>
            </a:r>
            <a:r>
              <a:rPr lang="zh-CN" altLang="en-US" b="1" dirty="0">
                <a:latin typeface="Arial" panose="020B0604020202020204" pitchFamily="34" charset="0"/>
              </a:rPr>
              <a:t>备份数据成功，交易表中的数据为</a:t>
            </a:r>
            <a:r>
              <a:rPr lang="en-US" altLang="zh-CN" b="1" dirty="0">
                <a:latin typeface="Arial" panose="020B0604020202020204" pitchFamily="34" charset="0"/>
              </a:rPr>
              <a:t>:'</a:t>
            </a:r>
          </a:p>
          <a:p>
            <a:pPr marL="224155" indent="-224155" eaLnBrk="1" hangingPunct="1">
              <a:lnSpc>
                <a:spcPts val="3000"/>
              </a:lnSpc>
            </a:pPr>
            <a:r>
              <a:rPr lang="en-US" altLang="zh-CN" b="1" dirty="0">
                <a:latin typeface="Arial" panose="020B0604020202020204" pitchFamily="34" charset="0"/>
              </a:rPr>
              <a:t>           SELECT * FROM transInfo </a:t>
            </a:r>
          </a:p>
          <a:p>
            <a:pPr marL="224155" indent="-224155" eaLnBrk="1" hangingPunct="1">
              <a:lnSpc>
                <a:spcPts val="3000"/>
              </a:lnSpc>
            </a:pPr>
            <a:r>
              <a:rPr lang="en-US" altLang="zh-CN" b="1" dirty="0">
                <a:latin typeface="Arial" panose="020B0604020202020204" pitchFamily="34" charset="0"/>
              </a:rPr>
              <a:t>        end</a:t>
            </a:r>
          </a:p>
          <a:p>
            <a:pPr marL="224155" indent="-224155" eaLnBrk="1" hangingPunct="1">
              <a:lnSpc>
                <a:spcPts val="3000"/>
              </a:lnSpc>
            </a:pPr>
            <a:r>
              <a:rPr lang="en-US" altLang="zh-CN" b="1" dirty="0">
                <a:latin typeface="Arial" panose="020B0604020202020204" pitchFamily="34" charset="0"/>
              </a:rPr>
              <a:t>     ELSE</a:t>
            </a:r>
          </a:p>
          <a:p>
            <a:pPr marL="224155" indent="-224155" eaLnBrk="1" hangingPunct="1">
              <a:lnSpc>
                <a:spcPts val="3000"/>
              </a:lnSpc>
            </a:pPr>
            <a:r>
              <a:rPr lang="en-US" altLang="zh-CN" b="1" dirty="0">
                <a:latin typeface="Arial" panose="020B0604020202020204" pitchFamily="34" charset="0"/>
              </a:rPr>
              <a:t>        begin</a:t>
            </a:r>
          </a:p>
          <a:p>
            <a:pPr marL="224155" indent="-224155" eaLnBrk="1" hangingPunct="1">
              <a:lnSpc>
                <a:spcPts val="3000"/>
              </a:lnSpc>
            </a:pPr>
            <a:r>
              <a:rPr lang="en-US" altLang="zh-CN" b="1" dirty="0">
                <a:latin typeface="Arial" panose="020B0604020202020204" pitchFamily="34" charset="0"/>
              </a:rPr>
              <a:t>           print '</a:t>
            </a:r>
            <a:r>
              <a:rPr lang="zh-CN" altLang="en-US" b="1" dirty="0">
                <a:latin typeface="Arial" panose="020B0604020202020204" pitchFamily="34" charset="0"/>
              </a:rPr>
              <a:t>备份数据失败！</a:t>
            </a:r>
            <a:r>
              <a:rPr lang="en-US" altLang="zh-CN" b="1" dirty="0">
                <a:latin typeface="Arial" panose="020B0604020202020204" pitchFamily="34" charset="0"/>
              </a:rPr>
              <a:t>'</a:t>
            </a:r>
          </a:p>
          <a:p>
            <a:pPr marL="224155" indent="-224155" eaLnBrk="1" hangingPunct="1">
              <a:lnSpc>
                <a:spcPts val="3000"/>
              </a:lnSpc>
            </a:pPr>
            <a:r>
              <a:rPr lang="en-US" altLang="zh-CN" b="1" dirty="0">
                <a:latin typeface="Arial" panose="020B0604020202020204" pitchFamily="34" charset="0"/>
              </a:rPr>
              <a:t>           Rollback TRANSACTION</a:t>
            </a:r>
          </a:p>
          <a:p>
            <a:pPr marL="224155" indent="-224155" eaLnBrk="1" hangingPunct="1">
              <a:lnSpc>
                <a:spcPts val="3000"/>
              </a:lnSpc>
            </a:pPr>
            <a:r>
              <a:rPr lang="en-US" altLang="zh-CN" b="1" dirty="0">
                <a:latin typeface="Arial" panose="020B0604020202020204" pitchFamily="34" charset="0"/>
              </a:rPr>
              <a:t>        end</a:t>
            </a:r>
            <a:endParaRPr lang="en-GB" altLang="ko-KR" b="1" dirty="0">
              <a:latin typeface="Arial" panose="020B0604020202020204" pitchFamily="34" charset="0"/>
            </a:endParaRPr>
          </a:p>
        </p:txBody>
      </p:sp>
      <p:sp>
        <p:nvSpPr>
          <p:cNvPr id="615430" name="Text Box 6"/>
          <p:cNvSpPr txBox="1">
            <a:spLocks noChangeArrowheads="1"/>
          </p:cNvSpPr>
          <p:nvPr/>
        </p:nvSpPr>
        <p:spPr bwMode="auto">
          <a:xfrm>
            <a:off x="6372225" y="2276475"/>
            <a:ext cx="2381250" cy="711200"/>
          </a:xfrm>
          <a:prstGeom prst="rect">
            <a:avLst/>
          </a:prstGeom>
          <a:gradFill rotWithShape="1">
            <a:gsLst>
              <a:gs pos="0">
                <a:srgbClr val="FFCC00"/>
              </a:gs>
              <a:gs pos="100000">
                <a:srgbClr val="FFFFFF"/>
              </a:gs>
            </a:gsLst>
            <a:lin ang="5400000" scaled="1"/>
          </a:gradFill>
          <a:ln w="9525" algn="ctr">
            <a:solidFill>
              <a:schemeClr val="tx2"/>
            </a:solidFill>
            <a:miter lim="800000"/>
          </a:ln>
          <a:effectLst>
            <a:outerShdw dist="53882" dir="2700000" algn="ctr" rotWithShape="0">
              <a:schemeClr val="bg2"/>
            </a:outerShdw>
          </a:effectLst>
        </p:spPr>
        <p:txBody>
          <a:bodyPr anchor="ctr" anchorCtr="1">
            <a:spAutoFit/>
          </a:bodyPr>
          <a:lstStyle/>
          <a:p>
            <a:pPr marR="0" algn="ctr" defTabSz="914400" eaLnBrk="1" hangingPunct="1">
              <a:buClrTx/>
              <a:buSzTx/>
              <a:buFontTx/>
              <a:defRPr/>
            </a:pPr>
            <a:r>
              <a:rPr kumimoji="0" lang="zh-CN" altLang="en-US" sz="2000" b="1" kern="1200" cap="none" spc="0" normalizeH="0" baseline="0" noProof="0">
                <a:solidFill>
                  <a:srgbClr val="000000"/>
                </a:solidFill>
                <a:latin typeface="Arial" panose="020B0604020202020204" pitchFamily="34" charset="0"/>
                <a:ea typeface="黑体" panose="02010609060101010101" pitchFamily="2" charset="-122"/>
                <a:cs typeface="+mn-cs"/>
              </a:rPr>
              <a:t>从</a:t>
            </a:r>
            <a:r>
              <a:rPr kumimoji="0" lang="en-US" altLang="zh-CN" sz="2000" b="1" kern="1200" cap="none" spc="0" normalizeH="0" baseline="0" noProof="0">
                <a:solidFill>
                  <a:srgbClr val="000000"/>
                </a:solidFill>
                <a:latin typeface="Arial" panose="020B0604020202020204" pitchFamily="34" charset="0"/>
                <a:ea typeface="黑体" panose="02010609060101010101" pitchFamily="2" charset="-122"/>
                <a:cs typeface="+mn-cs"/>
              </a:rPr>
              <a:t>deleted</a:t>
            </a:r>
            <a:r>
              <a:rPr kumimoji="0" lang="zh-CN" altLang="en-US" sz="2000" b="1" kern="1200" cap="none" spc="0" normalizeH="0" baseline="0" noProof="0">
                <a:solidFill>
                  <a:srgbClr val="000000"/>
                </a:solidFill>
                <a:latin typeface="Arial" panose="020B0604020202020204" pitchFamily="34" charset="0"/>
                <a:ea typeface="黑体" panose="02010609060101010101" pitchFamily="2" charset="-122"/>
                <a:cs typeface="+mn-cs"/>
              </a:rPr>
              <a:t>表中获取被删除的交易记录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615428">
                                            <p:txEl>
                                              <p:pRg st="0" end="0"/>
                                            </p:txEl>
                                          </p:spTgt>
                                        </p:tgtEl>
                                        <p:attrNameLst>
                                          <p:attrName>style.visibility</p:attrName>
                                        </p:attrNameLst>
                                      </p:cBhvr>
                                      <p:to>
                                        <p:strVal val="visible"/>
                                      </p:to>
                                    </p:set>
                                    <p:anim calcmode="discrete" valueType="clr">
                                      <p:cBhvr override="childStyle">
                                        <p:cTn id="7" dur="80"/>
                                        <p:tgtEl>
                                          <p:spTgt spid="615428">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15428">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615428">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615428">
                                            <p:txEl>
                                              <p:pRg st="1" end="1"/>
                                            </p:txEl>
                                          </p:spTgt>
                                        </p:tgtEl>
                                        <p:attrNameLst>
                                          <p:attrName>style.visibility</p:attrName>
                                        </p:attrNameLst>
                                      </p:cBhvr>
                                      <p:to>
                                        <p:strVal val="visible"/>
                                      </p:to>
                                    </p:set>
                                    <p:anim calcmode="discrete" valueType="clr">
                                      <p:cBhvr override="childStyle">
                                        <p:cTn id="14" dur="80"/>
                                        <p:tgtEl>
                                          <p:spTgt spid="615428">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615428">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615428">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615428">
                                            <p:txEl>
                                              <p:pRg st="2" end="2"/>
                                            </p:txEl>
                                          </p:spTgt>
                                        </p:tgtEl>
                                        <p:attrNameLst>
                                          <p:attrName>style.visibility</p:attrName>
                                        </p:attrNameLst>
                                      </p:cBhvr>
                                      <p:to>
                                        <p:strVal val="visible"/>
                                      </p:to>
                                    </p:set>
                                    <p:anim calcmode="discrete" valueType="clr">
                                      <p:cBhvr override="childStyle">
                                        <p:cTn id="21" dur="80"/>
                                        <p:tgtEl>
                                          <p:spTgt spid="615428">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615428">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615428">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615428">
                                            <p:txEl>
                                              <p:pRg st="3" end="3"/>
                                            </p:txEl>
                                          </p:spTgt>
                                        </p:tgtEl>
                                        <p:attrNameLst>
                                          <p:attrName>style.visibility</p:attrName>
                                        </p:attrNameLst>
                                      </p:cBhvr>
                                      <p:to>
                                        <p:strVal val="visible"/>
                                      </p:to>
                                    </p:set>
                                    <p:anim calcmode="discrete" valueType="clr">
                                      <p:cBhvr override="childStyle">
                                        <p:cTn id="28" dur="80"/>
                                        <p:tgtEl>
                                          <p:spTgt spid="615428">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615428">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615428">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615428">
                                            <p:txEl>
                                              <p:pRg st="4" end="4"/>
                                            </p:txEl>
                                          </p:spTgt>
                                        </p:tgtEl>
                                        <p:attrNameLst>
                                          <p:attrName>style.visibility</p:attrName>
                                        </p:attrNameLst>
                                      </p:cBhvr>
                                      <p:to>
                                        <p:strVal val="visible"/>
                                      </p:to>
                                    </p:set>
                                    <p:anim calcmode="discrete" valueType="clr">
                                      <p:cBhvr override="childStyle">
                                        <p:cTn id="35" dur="80"/>
                                        <p:tgtEl>
                                          <p:spTgt spid="615428">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615428">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615428">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615428">
                                            <p:txEl>
                                              <p:pRg st="5" end="5"/>
                                            </p:txEl>
                                          </p:spTgt>
                                        </p:tgtEl>
                                        <p:attrNameLst>
                                          <p:attrName>style.visibility</p:attrName>
                                        </p:attrNameLst>
                                      </p:cBhvr>
                                      <p:to>
                                        <p:strVal val="visible"/>
                                      </p:to>
                                    </p:set>
                                    <p:anim calcmode="discrete" valueType="clr">
                                      <p:cBhvr override="childStyle">
                                        <p:cTn id="42" dur="80"/>
                                        <p:tgtEl>
                                          <p:spTgt spid="615428">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615428">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615428">
                                            <p:txEl>
                                              <p:pRg st="5" end="5"/>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615428">
                                            <p:txEl>
                                              <p:pRg st="6" end="6"/>
                                            </p:txEl>
                                          </p:spTgt>
                                        </p:tgtEl>
                                        <p:attrNameLst>
                                          <p:attrName>style.visibility</p:attrName>
                                        </p:attrNameLst>
                                      </p:cBhvr>
                                      <p:to>
                                        <p:strVal val="visible"/>
                                      </p:to>
                                    </p:set>
                                    <p:anim calcmode="discrete" valueType="clr">
                                      <p:cBhvr override="childStyle">
                                        <p:cTn id="49" dur="80"/>
                                        <p:tgtEl>
                                          <p:spTgt spid="615428">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615428">
                                            <p:txEl>
                                              <p:pRg st="6" end="6"/>
                                            </p:txEl>
                                          </p:spTgt>
                                        </p:tgtEl>
                                        <p:attrNameLst>
                                          <p:attrName>fillcolor</p:attrName>
                                        </p:attrNameLst>
                                      </p:cBhvr>
                                      <p:tavLst>
                                        <p:tav tm="0">
                                          <p:val>
                                            <p:clrVal>
                                              <a:schemeClr val="accent2"/>
                                            </p:clrVal>
                                          </p:val>
                                        </p:tav>
                                        <p:tav tm="50000">
                                          <p:val>
                                            <p:clrVal>
                                              <a:schemeClr val="hlink"/>
                                            </p:clrVal>
                                          </p:val>
                                        </p:tav>
                                      </p:tavLst>
                                    </p:anim>
                                    <p:set>
                                      <p:cBhvr>
                                        <p:cTn id="51" dur="80"/>
                                        <p:tgtEl>
                                          <p:spTgt spid="615428">
                                            <p:txEl>
                                              <p:pRg st="6" end="6"/>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nodeType="clickEffect">
                                  <p:stCondLst>
                                    <p:cond delay="0"/>
                                  </p:stCondLst>
                                  <p:iterate type="lt">
                                    <p:tmPct val="50000"/>
                                  </p:iterate>
                                  <p:childTnLst>
                                    <p:set>
                                      <p:cBhvr>
                                        <p:cTn id="55" dur="1" fill="hold">
                                          <p:stCondLst>
                                            <p:cond delay="0"/>
                                          </p:stCondLst>
                                        </p:cTn>
                                        <p:tgtEl>
                                          <p:spTgt spid="615428">
                                            <p:txEl>
                                              <p:pRg st="7" end="7"/>
                                            </p:txEl>
                                          </p:spTgt>
                                        </p:tgtEl>
                                        <p:attrNameLst>
                                          <p:attrName>style.visibility</p:attrName>
                                        </p:attrNameLst>
                                      </p:cBhvr>
                                      <p:to>
                                        <p:strVal val="visible"/>
                                      </p:to>
                                    </p:set>
                                    <p:anim calcmode="discrete" valueType="clr">
                                      <p:cBhvr override="childStyle">
                                        <p:cTn id="56" dur="80"/>
                                        <p:tgtEl>
                                          <p:spTgt spid="615428">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615428">
                                            <p:txEl>
                                              <p:pRg st="7" end="7"/>
                                            </p:txEl>
                                          </p:spTgt>
                                        </p:tgtEl>
                                        <p:attrNameLst>
                                          <p:attrName>fillcolor</p:attrName>
                                        </p:attrNameLst>
                                      </p:cBhvr>
                                      <p:tavLst>
                                        <p:tav tm="0">
                                          <p:val>
                                            <p:clrVal>
                                              <a:schemeClr val="accent2"/>
                                            </p:clrVal>
                                          </p:val>
                                        </p:tav>
                                        <p:tav tm="50000">
                                          <p:val>
                                            <p:clrVal>
                                              <a:schemeClr val="hlink"/>
                                            </p:clrVal>
                                          </p:val>
                                        </p:tav>
                                      </p:tavLst>
                                    </p:anim>
                                    <p:set>
                                      <p:cBhvr>
                                        <p:cTn id="58" dur="80"/>
                                        <p:tgtEl>
                                          <p:spTgt spid="615428">
                                            <p:txEl>
                                              <p:pRg st="7" end="7"/>
                                            </p:txEl>
                                          </p:spTgt>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27" presetClass="entr" presetSubtype="0" fill="hold" nodeType="clickEffect">
                                  <p:stCondLst>
                                    <p:cond delay="0"/>
                                  </p:stCondLst>
                                  <p:iterate type="lt">
                                    <p:tmPct val="50000"/>
                                  </p:iterate>
                                  <p:childTnLst>
                                    <p:set>
                                      <p:cBhvr>
                                        <p:cTn id="62" dur="1" fill="hold">
                                          <p:stCondLst>
                                            <p:cond delay="0"/>
                                          </p:stCondLst>
                                        </p:cTn>
                                        <p:tgtEl>
                                          <p:spTgt spid="615428">
                                            <p:txEl>
                                              <p:pRg st="8" end="8"/>
                                            </p:txEl>
                                          </p:spTgt>
                                        </p:tgtEl>
                                        <p:attrNameLst>
                                          <p:attrName>style.visibility</p:attrName>
                                        </p:attrNameLst>
                                      </p:cBhvr>
                                      <p:to>
                                        <p:strVal val="visible"/>
                                      </p:to>
                                    </p:set>
                                    <p:anim calcmode="discrete" valueType="clr">
                                      <p:cBhvr override="childStyle">
                                        <p:cTn id="63" dur="80"/>
                                        <p:tgtEl>
                                          <p:spTgt spid="615428">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615428">
                                            <p:txEl>
                                              <p:pRg st="8" end="8"/>
                                            </p:txEl>
                                          </p:spTgt>
                                        </p:tgtEl>
                                        <p:attrNameLst>
                                          <p:attrName>fillcolor</p:attrName>
                                        </p:attrNameLst>
                                      </p:cBhvr>
                                      <p:tavLst>
                                        <p:tav tm="0">
                                          <p:val>
                                            <p:clrVal>
                                              <a:schemeClr val="accent2"/>
                                            </p:clrVal>
                                          </p:val>
                                        </p:tav>
                                        <p:tav tm="50000">
                                          <p:val>
                                            <p:clrVal>
                                              <a:schemeClr val="hlink"/>
                                            </p:clrVal>
                                          </p:val>
                                        </p:tav>
                                      </p:tavLst>
                                    </p:anim>
                                    <p:set>
                                      <p:cBhvr>
                                        <p:cTn id="65" dur="80"/>
                                        <p:tgtEl>
                                          <p:spTgt spid="615428">
                                            <p:txEl>
                                              <p:pRg st="8" end="8"/>
                                            </p:txEl>
                                          </p:spTgt>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27" presetClass="entr" presetSubtype="0" fill="hold" nodeType="clickEffect">
                                  <p:stCondLst>
                                    <p:cond delay="0"/>
                                  </p:stCondLst>
                                  <p:iterate type="lt">
                                    <p:tmPct val="50000"/>
                                  </p:iterate>
                                  <p:childTnLst>
                                    <p:set>
                                      <p:cBhvr>
                                        <p:cTn id="69" dur="1" fill="hold">
                                          <p:stCondLst>
                                            <p:cond delay="0"/>
                                          </p:stCondLst>
                                        </p:cTn>
                                        <p:tgtEl>
                                          <p:spTgt spid="615428">
                                            <p:txEl>
                                              <p:pRg st="9" end="9"/>
                                            </p:txEl>
                                          </p:spTgt>
                                        </p:tgtEl>
                                        <p:attrNameLst>
                                          <p:attrName>style.visibility</p:attrName>
                                        </p:attrNameLst>
                                      </p:cBhvr>
                                      <p:to>
                                        <p:strVal val="visible"/>
                                      </p:to>
                                    </p:set>
                                    <p:anim calcmode="discrete" valueType="clr">
                                      <p:cBhvr override="childStyle">
                                        <p:cTn id="70" dur="80"/>
                                        <p:tgtEl>
                                          <p:spTgt spid="615428">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1" dur="80"/>
                                        <p:tgtEl>
                                          <p:spTgt spid="615428">
                                            <p:txEl>
                                              <p:pRg st="9" end="9"/>
                                            </p:txEl>
                                          </p:spTgt>
                                        </p:tgtEl>
                                        <p:attrNameLst>
                                          <p:attrName>fillcolor</p:attrName>
                                        </p:attrNameLst>
                                      </p:cBhvr>
                                      <p:tavLst>
                                        <p:tav tm="0">
                                          <p:val>
                                            <p:clrVal>
                                              <a:schemeClr val="accent2"/>
                                            </p:clrVal>
                                          </p:val>
                                        </p:tav>
                                        <p:tav tm="50000">
                                          <p:val>
                                            <p:clrVal>
                                              <a:schemeClr val="hlink"/>
                                            </p:clrVal>
                                          </p:val>
                                        </p:tav>
                                      </p:tavLst>
                                    </p:anim>
                                    <p:set>
                                      <p:cBhvr>
                                        <p:cTn id="72" dur="80"/>
                                        <p:tgtEl>
                                          <p:spTgt spid="615428">
                                            <p:txEl>
                                              <p:pRg st="9" end="9"/>
                                            </p:txEl>
                                          </p:spTgt>
                                        </p:tgtEl>
                                        <p:attrNameLst>
                                          <p:attrName>fill.type</p:attrName>
                                        </p:attrNameLst>
                                      </p:cBhvr>
                                      <p:to>
                                        <p:strVal val="solid"/>
                                      </p:to>
                                    </p:set>
                                  </p:childTnLst>
                                </p:cTn>
                              </p:par>
                            </p:childTnLst>
                          </p:cTn>
                        </p:par>
                      </p:childTnLst>
                    </p:cTn>
                  </p:par>
                  <p:par>
                    <p:cTn id="73" fill="hold">
                      <p:stCondLst>
                        <p:cond delay="indefinite"/>
                      </p:stCondLst>
                      <p:childTnLst>
                        <p:par>
                          <p:cTn id="74" fill="hold">
                            <p:stCondLst>
                              <p:cond delay="0"/>
                            </p:stCondLst>
                            <p:childTnLst>
                              <p:par>
                                <p:cTn id="75" presetID="27" presetClass="entr" presetSubtype="0" fill="hold" nodeType="clickEffect">
                                  <p:stCondLst>
                                    <p:cond delay="0"/>
                                  </p:stCondLst>
                                  <p:iterate type="lt">
                                    <p:tmPct val="50000"/>
                                  </p:iterate>
                                  <p:childTnLst>
                                    <p:set>
                                      <p:cBhvr>
                                        <p:cTn id="76" dur="1" fill="hold">
                                          <p:stCondLst>
                                            <p:cond delay="0"/>
                                          </p:stCondLst>
                                        </p:cTn>
                                        <p:tgtEl>
                                          <p:spTgt spid="615428">
                                            <p:txEl>
                                              <p:pRg st="10" end="10"/>
                                            </p:txEl>
                                          </p:spTgt>
                                        </p:tgtEl>
                                        <p:attrNameLst>
                                          <p:attrName>style.visibility</p:attrName>
                                        </p:attrNameLst>
                                      </p:cBhvr>
                                      <p:to>
                                        <p:strVal val="visible"/>
                                      </p:to>
                                    </p:set>
                                    <p:anim calcmode="discrete" valueType="clr">
                                      <p:cBhvr override="childStyle">
                                        <p:cTn id="77" dur="80"/>
                                        <p:tgtEl>
                                          <p:spTgt spid="615428">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8" dur="80"/>
                                        <p:tgtEl>
                                          <p:spTgt spid="615428">
                                            <p:txEl>
                                              <p:pRg st="10" end="10"/>
                                            </p:txEl>
                                          </p:spTgt>
                                        </p:tgtEl>
                                        <p:attrNameLst>
                                          <p:attrName>fillcolor</p:attrName>
                                        </p:attrNameLst>
                                      </p:cBhvr>
                                      <p:tavLst>
                                        <p:tav tm="0">
                                          <p:val>
                                            <p:clrVal>
                                              <a:schemeClr val="accent2"/>
                                            </p:clrVal>
                                          </p:val>
                                        </p:tav>
                                        <p:tav tm="50000">
                                          <p:val>
                                            <p:clrVal>
                                              <a:schemeClr val="hlink"/>
                                            </p:clrVal>
                                          </p:val>
                                        </p:tav>
                                      </p:tavLst>
                                    </p:anim>
                                    <p:set>
                                      <p:cBhvr>
                                        <p:cTn id="79" dur="80"/>
                                        <p:tgtEl>
                                          <p:spTgt spid="615428">
                                            <p:txEl>
                                              <p:pRg st="10" end="10"/>
                                            </p:txEl>
                                          </p:spTgt>
                                        </p:tgtEl>
                                        <p:attrNameLst>
                                          <p:attrName>fill.type</p:attrName>
                                        </p:attrNameLst>
                                      </p:cBhvr>
                                      <p:to>
                                        <p:strVal val="solid"/>
                                      </p:to>
                                    </p:set>
                                  </p:childTnLst>
                                </p:cTn>
                              </p:par>
                            </p:childTnLst>
                          </p:cTn>
                        </p:par>
                      </p:childTnLst>
                    </p:cTn>
                  </p:par>
                  <p:par>
                    <p:cTn id="80" fill="hold">
                      <p:stCondLst>
                        <p:cond delay="indefinite"/>
                      </p:stCondLst>
                      <p:childTnLst>
                        <p:par>
                          <p:cTn id="81" fill="hold">
                            <p:stCondLst>
                              <p:cond delay="0"/>
                            </p:stCondLst>
                            <p:childTnLst>
                              <p:par>
                                <p:cTn id="82" presetID="27" presetClass="entr" presetSubtype="0" fill="hold" nodeType="clickEffect">
                                  <p:stCondLst>
                                    <p:cond delay="0"/>
                                  </p:stCondLst>
                                  <p:iterate type="lt">
                                    <p:tmPct val="50000"/>
                                  </p:iterate>
                                  <p:childTnLst>
                                    <p:set>
                                      <p:cBhvr>
                                        <p:cTn id="83" dur="1" fill="hold">
                                          <p:stCondLst>
                                            <p:cond delay="0"/>
                                          </p:stCondLst>
                                        </p:cTn>
                                        <p:tgtEl>
                                          <p:spTgt spid="615428">
                                            <p:txEl>
                                              <p:pRg st="11" end="11"/>
                                            </p:txEl>
                                          </p:spTgt>
                                        </p:tgtEl>
                                        <p:attrNameLst>
                                          <p:attrName>style.visibility</p:attrName>
                                        </p:attrNameLst>
                                      </p:cBhvr>
                                      <p:to>
                                        <p:strVal val="visible"/>
                                      </p:to>
                                    </p:set>
                                    <p:anim calcmode="discrete" valueType="clr">
                                      <p:cBhvr override="childStyle">
                                        <p:cTn id="84" dur="80"/>
                                        <p:tgtEl>
                                          <p:spTgt spid="615428">
                                            <p:txEl>
                                              <p:pRg st="11" end="1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5" dur="80"/>
                                        <p:tgtEl>
                                          <p:spTgt spid="615428">
                                            <p:txEl>
                                              <p:pRg st="11" end="11"/>
                                            </p:txEl>
                                          </p:spTgt>
                                        </p:tgtEl>
                                        <p:attrNameLst>
                                          <p:attrName>fillcolor</p:attrName>
                                        </p:attrNameLst>
                                      </p:cBhvr>
                                      <p:tavLst>
                                        <p:tav tm="0">
                                          <p:val>
                                            <p:clrVal>
                                              <a:schemeClr val="accent2"/>
                                            </p:clrVal>
                                          </p:val>
                                        </p:tav>
                                        <p:tav tm="50000">
                                          <p:val>
                                            <p:clrVal>
                                              <a:schemeClr val="hlink"/>
                                            </p:clrVal>
                                          </p:val>
                                        </p:tav>
                                      </p:tavLst>
                                    </p:anim>
                                    <p:set>
                                      <p:cBhvr>
                                        <p:cTn id="86" dur="80"/>
                                        <p:tgtEl>
                                          <p:spTgt spid="615428">
                                            <p:txEl>
                                              <p:pRg st="11" end="11"/>
                                            </p:txEl>
                                          </p:spTgt>
                                        </p:tgtEl>
                                        <p:attrNameLst>
                                          <p:attrName>fill.type</p:attrName>
                                        </p:attrNameLst>
                                      </p:cBhvr>
                                      <p:to>
                                        <p:strVal val="solid"/>
                                      </p:to>
                                    </p:set>
                                  </p:childTnLst>
                                </p:cTn>
                              </p:par>
                            </p:childTnLst>
                          </p:cTn>
                        </p:par>
                      </p:childTnLst>
                    </p:cTn>
                  </p:par>
                  <p:par>
                    <p:cTn id="87" fill="hold">
                      <p:stCondLst>
                        <p:cond delay="indefinite"/>
                      </p:stCondLst>
                      <p:childTnLst>
                        <p:par>
                          <p:cTn id="88" fill="hold">
                            <p:stCondLst>
                              <p:cond delay="0"/>
                            </p:stCondLst>
                            <p:childTnLst>
                              <p:par>
                                <p:cTn id="89" presetID="27" presetClass="entr" presetSubtype="0" fill="hold" nodeType="clickEffect">
                                  <p:stCondLst>
                                    <p:cond delay="0"/>
                                  </p:stCondLst>
                                  <p:iterate type="lt">
                                    <p:tmPct val="50000"/>
                                  </p:iterate>
                                  <p:childTnLst>
                                    <p:set>
                                      <p:cBhvr>
                                        <p:cTn id="90" dur="1" fill="hold">
                                          <p:stCondLst>
                                            <p:cond delay="0"/>
                                          </p:stCondLst>
                                        </p:cTn>
                                        <p:tgtEl>
                                          <p:spTgt spid="615428">
                                            <p:txEl>
                                              <p:pRg st="12" end="12"/>
                                            </p:txEl>
                                          </p:spTgt>
                                        </p:tgtEl>
                                        <p:attrNameLst>
                                          <p:attrName>style.visibility</p:attrName>
                                        </p:attrNameLst>
                                      </p:cBhvr>
                                      <p:to>
                                        <p:strVal val="visible"/>
                                      </p:to>
                                    </p:set>
                                    <p:anim calcmode="discrete" valueType="clr">
                                      <p:cBhvr override="childStyle">
                                        <p:cTn id="91" dur="80"/>
                                        <p:tgtEl>
                                          <p:spTgt spid="615428">
                                            <p:txEl>
                                              <p:pRg st="12" end="1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92" dur="80"/>
                                        <p:tgtEl>
                                          <p:spTgt spid="615428">
                                            <p:txEl>
                                              <p:pRg st="12" end="12"/>
                                            </p:txEl>
                                          </p:spTgt>
                                        </p:tgtEl>
                                        <p:attrNameLst>
                                          <p:attrName>fillcolor</p:attrName>
                                        </p:attrNameLst>
                                      </p:cBhvr>
                                      <p:tavLst>
                                        <p:tav tm="0">
                                          <p:val>
                                            <p:clrVal>
                                              <a:schemeClr val="accent2"/>
                                            </p:clrVal>
                                          </p:val>
                                        </p:tav>
                                        <p:tav tm="50000">
                                          <p:val>
                                            <p:clrVal>
                                              <a:schemeClr val="hlink"/>
                                            </p:clrVal>
                                          </p:val>
                                        </p:tav>
                                      </p:tavLst>
                                    </p:anim>
                                    <p:set>
                                      <p:cBhvr>
                                        <p:cTn id="93" dur="80"/>
                                        <p:tgtEl>
                                          <p:spTgt spid="615428">
                                            <p:txEl>
                                              <p:pRg st="12" end="12"/>
                                            </p:txEl>
                                          </p:spTgt>
                                        </p:tgtEl>
                                        <p:attrNameLst>
                                          <p:attrName>fill.type</p:attrName>
                                        </p:attrNameLst>
                                      </p:cBhvr>
                                      <p:to>
                                        <p:strVal val="solid"/>
                                      </p:to>
                                    </p:set>
                                  </p:childTnLst>
                                </p:cTn>
                              </p:par>
                            </p:childTnLst>
                          </p:cTn>
                        </p:par>
                      </p:childTnLst>
                    </p:cTn>
                  </p:par>
                  <p:par>
                    <p:cTn id="94" fill="hold">
                      <p:stCondLst>
                        <p:cond delay="indefinite"/>
                      </p:stCondLst>
                      <p:childTnLst>
                        <p:par>
                          <p:cTn id="95" fill="hold">
                            <p:stCondLst>
                              <p:cond delay="0"/>
                            </p:stCondLst>
                            <p:childTnLst>
                              <p:par>
                                <p:cTn id="96" presetID="27" presetClass="entr" presetSubtype="0" fill="hold" nodeType="clickEffect">
                                  <p:stCondLst>
                                    <p:cond delay="0"/>
                                  </p:stCondLst>
                                  <p:iterate type="lt">
                                    <p:tmPct val="50000"/>
                                  </p:iterate>
                                  <p:childTnLst>
                                    <p:set>
                                      <p:cBhvr>
                                        <p:cTn id="97" dur="1" fill="hold">
                                          <p:stCondLst>
                                            <p:cond delay="0"/>
                                          </p:stCondLst>
                                        </p:cTn>
                                        <p:tgtEl>
                                          <p:spTgt spid="615428">
                                            <p:txEl>
                                              <p:pRg st="13" end="13"/>
                                            </p:txEl>
                                          </p:spTgt>
                                        </p:tgtEl>
                                        <p:attrNameLst>
                                          <p:attrName>style.visibility</p:attrName>
                                        </p:attrNameLst>
                                      </p:cBhvr>
                                      <p:to>
                                        <p:strVal val="visible"/>
                                      </p:to>
                                    </p:set>
                                    <p:anim calcmode="discrete" valueType="clr">
                                      <p:cBhvr override="childStyle">
                                        <p:cTn id="98" dur="80"/>
                                        <p:tgtEl>
                                          <p:spTgt spid="615428">
                                            <p:txEl>
                                              <p:pRg st="13" end="1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99" dur="80"/>
                                        <p:tgtEl>
                                          <p:spTgt spid="615428">
                                            <p:txEl>
                                              <p:pRg st="13" end="13"/>
                                            </p:txEl>
                                          </p:spTgt>
                                        </p:tgtEl>
                                        <p:attrNameLst>
                                          <p:attrName>fillcolor</p:attrName>
                                        </p:attrNameLst>
                                      </p:cBhvr>
                                      <p:tavLst>
                                        <p:tav tm="0">
                                          <p:val>
                                            <p:clrVal>
                                              <a:schemeClr val="accent2"/>
                                            </p:clrVal>
                                          </p:val>
                                        </p:tav>
                                        <p:tav tm="50000">
                                          <p:val>
                                            <p:clrVal>
                                              <a:schemeClr val="hlink"/>
                                            </p:clrVal>
                                          </p:val>
                                        </p:tav>
                                      </p:tavLst>
                                    </p:anim>
                                    <p:set>
                                      <p:cBhvr>
                                        <p:cTn id="100" dur="80"/>
                                        <p:tgtEl>
                                          <p:spTgt spid="615428">
                                            <p:txEl>
                                              <p:pRg st="13" end="13"/>
                                            </p:txEl>
                                          </p:spTgt>
                                        </p:tgtEl>
                                        <p:attrNameLst>
                                          <p:attrName>fill.type</p:attrName>
                                        </p:attrNameLst>
                                      </p:cBhvr>
                                      <p:to>
                                        <p:strVal val="solid"/>
                                      </p:to>
                                    </p:set>
                                  </p:childTnLst>
                                </p:cTn>
                              </p:par>
                            </p:childTnLst>
                          </p:cTn>
                        </p:par>
                      </p:childTnLst>
                    </p:cTn>
                  </p:par>
                  <p:par>
                    <p:cTn id="101" fill="hold">
                      <p:stCondLst>
                        <p:cond delay="indefinite"/>
                      </p:stCondLst>
                      <p:childTnLst>
                        <p:par>
                          <p:cTn id="102" fill="hold">
                            <p:stCondLst>
                              <p:cond delay="0"/>
                            </p:stCondLst>
                            <p:childTnLst>
                              <p:par>
                                <p:cTn id="103" presetID="27" presetClass="entr" presetSubtype="0" fill="hold" nodeType="clickEffect">
                                  <p:stCondLst>
                                    <p:cond delay="0"/>
                                  </p:stCondLst>
                                  <p:iterate type="lt">
                                    <p:tmPct val="50000"/>
                                  </p:iterate>
                                  <p:childTnLst>
                                    <p:set>
                                      <p:cBhvr>
                                        <p:cTn id="104" dur="1" fill="hold">
                                          <p:stCondLst>
                                            <p:cond delay="0"/>
                                          </p:stCondLst>
                                        </p:cTn>
                                        <p:tgtEl>
                                          <p:spTgt spid="615428">
                                            <p:txEl>
                                              <p:pRg st="14" end="14"/>
                                            </p:txEl>
                                          </p:spTgt>
                                        </p:tgtEl>
                                        <p:attrNameLst>
                                          <p:attrName>style.visibility</p:attrName>
                                        </p:attrNameLst>
                                      </p:cBhvr>
                                      <p:to>
                                        <p:strVal val="visible"/>
                                      </p:to>
                                    </p:set>
                                    <p:anim calcmode="discrete" valueType="clr">
                                      <p:cBhvr override="childStyle">
                                        <p:cTn id="105" dur="80"/>
                                        <p:tgtEl>
                                          <p:spTgt spid="615428">
                                            <p:txEl>
                                              <p:pRg st="14" end="1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06" dur="80"/>
                                        <p:tgtEl>
                                          <p:spTgt spid="615428">
                                            <p:txEl>
                                              <p:pRg st="14" end="14"/>
                                            </p:txEl>
                                          </p:spTgt>
                                        </p:tgtEl>
                                        <p:attrNameLst>
                                          <p:attrName>fillcolor</p:attrName>
                                        </p:attrNameLst>
                                      </p:cBhvr>
                                      <p:tavLst>
                                        <p:tav tm="0">
                                          <p:val>
                                            <p:clrVal>
                                              <a:schemeClr val="accent2"/>
                                            </p:clrVal>
                                          </p:val>
                                        </p:tav>
                                        <p:tav tm="50000">
                                          <p:val>
                                            <p:clrVal>
                                              <a:schemeClr val="hlink"/>
                                            </p:clrVal>
                                          </p:val>
                                        </p:tav>
                                      </p:tavLst>
                                    </p:anim>
                                    <p:set>
                                      <p:cBhvr>
                                        <p:cTn id="107" dur="80"/>
                                        <p:tgtEl>
                                          <p:spTgt spid="615428">
                                            <p:txEl>
                                              <p:pRg st="14" end="14"/>
                                            </p:txEl>
                                          </p:spTgt>
                                        </p:tgtEl>
                                        <p:attrNameLst>
                                          <p:attrName>fill.type</p:attrName>
                                        </p:attrNameLst>
                                      </p:cBhvr>
                                      <p:to>
                                        <p:strVal val="solid"/>
                                      </p:to>
                                    </p:set>
                                  </p:childTnLst>
                                </p:cTn>
                              </p:par>
                            </p:childTnLst>
                          </p:cTn>
                        </p:par>
                      </p:childTnLst>
                    </p:cTn>
                  </p:par>
                  <p:par>
                    <p:cTn id="108" fill="hold">
                      <p:stCondLst>
                        <p:cond delay="indefinite"/>
                      </p:stCondLst>
                      <p:childTnLst>
                        <p:par>
                          <p:cTn id="109" fill="hold">
                            <p:stCondLst>
                              <p:cond delay="0"/>
                            </p:stCondLst>
                            <p:childTnLst>
                              <p:par>
                                <p:cTn id="110" presetID="27" presetClass="entr" presetSubtype="0" fill="hold" nodeType="clickEffect">
                                  <p:stCondLst>
                                    <p:cond delay="0"/>
                                  </p:stCondLst>
                                  <p:iterate type="lt">
                                    <p:tmPct val="50000"/>
                                  </p:iterate>
                                  <p:childTnLst>
                                    <p:set>
                                      <p:cBhvr>
                                        <p:cTn id="111" dur="1" fill="hold">
                                          <p:stCondLst>
                                            <p:cond delay="0"/>
                                          </p:stCondLst>
                                        </p:cTn>
                                        <p:tgtEl>
                                          <p:spTgt spid="615428">
                                            <p:txEl>
                                              <p:pRg st="15" end="15"/>
                                            </p:txEl>
                                          </p:spTgt>
                                        </p:tgtEl>
                                        <p:attrNameLst>
                                          <p:attrName>style.visibility</p:attrName>
                                        </p:attrNameLst>
                                      </p:cBhvr>
                                      <p:to>
                                        <p:strVal val="visible"/>
                                      </p:to>
                                    </p:set>
                                    <p:anim calcmode="discrete" valueType="clr">
                                      <p:cBhvr override="childStyle">
                                        <p:cTn id="112" dur="80"/>
                                        <p:tgtEl>
                                          <p:spTgt spid="615428">
                                            <p:txEl>
                                              <p:pRg st="15" end="1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13" dur="80"/>
                                        <p:tgtEl>
                                          <p:spTgt spid="615428">
                                            <p:txEl>
                                              <p:pRg st="15" end="15"/>
                                            </p:txEl>
                                          </p:spTgt>
                                        </p:tgtEl>
                                        <p:attrNameLst>
                                          <p:attrName>fillcolor</p:attrName>
                                        </p:attrNameLst>
                                      </p:cBhvr>
                                      <p:tavLst>
                                        <p:tav tm="0">
                                          <p:val>
                                            <p:clrVal>
                                              <a:schemeClr val="accent2"/>
                                            </p:clrVal>
                                          </p:val>
                                        </p:tav>
                                        <p:tav tm="50000">
                                          <p:val>
                                            <p:clrVal>
                                              <a:schemeClr val="hlink"/>
                                            </p:clrVal>
                                          </p:val>
                                        </p:tav>
                                      </p:tavLst>
                                    </p:anim>
                                    <p:set>
                                      <p:cBhvr>
                                        <p:cTn id="114" dur="80"/>
                                        <p:tgtEl>
                                          <p:spTgt spid="615428">
                                            <p:txEl>
                                              <p:pRg st="15" end="15"/>
                                            </p:txEl>
                                          </p:spTgt>
                                        </p:tgtEl>
                                        <p:attrNameLst>
                                          <p:attrName>fill.type</p:attrName>
                                        </p:attrNameLst>
                                      </p:cBhvr>
                                      <p:to>
                                        <p:strVal val="solid"/>
                                      </p:to>
                                    </p:set>
                                  </p:childTnLst>
                                </p:cTn>
                              </p:par>
                            </p:childTnLst>
                          </p:cTn>
                        </p:par>
                      </p:childTnLst>
                    </p:cTn>
                  </p:par>
                  <p:par>
                    <p:cTn id="115" fill="hold">
                      <p:stCondLst>
                        <p:cond delay="indefinite"/>
                      </p:stCondLst>
                      <p:childTnLst>
                        <p:par>
                          <p:cTn id="116" fill="hold">
                            <p:stCondLst>
                              <p:cond delay="0"/>
                            </p:stCondLst>
                            <p:childTnLst>
                              <p:par>
                                <p:cTn id="117" presetID="27" presetClass="entr" presetSubtype="0" fill="hold" nodeType="clickEffect">
                                  <p:stCondLst>
                                    <p:cond delay="0"/>
                                  </p:stCondLst>
                                  <p:iterate type="lt">
                                    <p:tmPct val="50000"/>
                                  </p:iterate>
                                  <p:childTnLst>
                                    <p:set>
                                      <p:cBhvr>
                                        <p:cTn id="118" dur="1" fill="hold">
                                          <p:stCondLst>
                                            <p:cond delay="0"/>
                                          </p:stCondLst>
                                        </p:cTn>
                                        <p:tgtEl>
                                          <p:spTgt spid="615428">
                                            <p:txEl>
                                              <p:pRg st="16" end="16"/>
                                            </p:txEl>
                                          </p:spTgt>
                                        </p:tgtEl>
                                        <p:attrNameLst>
                                          <p:attrName>style.visibility</p:attrName>
                                        </p:attrNameLst>
                                      </p:cBhvr>
                                      <p:to>
                                        <p:strVal val="visible"/>
                                      </p:to>
                                    </p:set>
                                    <p:anim calcmode="discrete" valueType="clr">
                                      <p:cBhvr override="childStyle">
                                        <p:cTn id="119" dur="80"/>
                                        <p:tgtEl>
                                          <p:spTgt spid="615428">
                                            <p:txEl>
                                              <p:pRg st="16" end="1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0" dur="80"/>
                                        <p:tgtEl>
                                          <p:spTgt spid="615428">
                                            <p:txEl>
                                              <p:pRg st="16" end="16"/>
                                            </p:txEl>
                                          </p:spTgt>
                                        </p:tgtEl>
                                        <p:attrNameLst>
                                          <p:attrName>fillcolor</p:attrName>
                                        </p:attrNameLst>
                                      </p:cBhvr>
                                      <p:tavLst>
                                        <p:tav tm="0">
                                          <p:val>
                                            <p:clrVal>
                                              <a:schemeClr val="accent2"/>
                                            </p:clrVal>
                                          </p:val>
                                        </p:tav>
                                        <p:tav tm="50000">
                                          <p:val>
                                            <p:clrVal>
                                              <a:schemeClr val="hlink"/>
                                            </p:clrVal>
                                          </p:val>
                                        </p:tav>
                                      </p:tavLst>
                                    </p:anim>
                                    <p:set>
                                      <p:cBhvr>
                                        <p:cTn id="121" dur="80"/>
                                        <p:tgtEl>
                                          <p:spTgt spid="615428">
                                            <p:txEl>
                                              <p:pRg st="16" end="16"/>
                                            </p:txEl>
                                          </p:spTgt>
                                        </p:tgtEl>
                                        <p:attrNameLst>
                                          <p:attrName>fill.type</p:attrName>
                                        </p:attrNameLst>
                                      </p:cBhvr>
                                      <p:to>
                                        <p:strVal val="solid"/>
                                      </p:to>
                                    </p:set>
                                  </p:childTnLst>
                                </p:cTn>
                              </p:par>
                            </p:childTnLst>
                          </p:cTn>
                        </p:par>
                      </p:childTnLst>
                    </p:cTn>
                  </p:par>
                  <p:par>
                    <p:cTn id="122" fill="hold">
                      <p:stCondLst>
                        <p:cond delay="indefinite"/>
                      </p:stCondLst>
                      <p:childTnLst>
                        <p:par>
                          <p:cTn id="123" fill="hold">
                            <p:stCondLst>
                              <p:cond delay="0"/>
                            </p:stCondLst>
                            <p:childTnLst>
                              <p:par>
                                <p:cTn id="124" presetID="2" presetClass="entr" presetSubtype="8" fill="hold" grpId="0" nodeType="clickEffect">
                                  <p:stCondLst>
                                    <p:cond delay="0"/>
                                  </p:stCondLst>
                                  <p:childTnLst>
                                    <p:set>
                                      <p:cBhvr>
                                        <p:cTn id="125" dur="1" fill="hold">
                                          <p:stCondLst>
                                            <p:cond delay="0"/>
                                          </p:stCondLst>
                                        </p:cTn>
                                        <p:tgtEl>
                                          <p:spTgt spid="615430"/>
                                        </p:tgtEl>
                                        <p:attrNameLst>
                                          <p:attrName>style.visibility</p:attrName>
                                        </p:attrNameLst>
                                      </p:cBhvr>
                                      <p:to>
                                        <p:strVal val="visible"/>
                                      </p:to>
                                    </p:set>
                                    <p:anim calcmode="lin" valueType="num">
                                      <p:cBhvr additive="base">
                                        <p:cTn id="126" dur="500" fill="hold"/>
                                        <p:tgtEl>
                                          <p:spTgt spid="615430"/>
                                        </p:tgtEl>
                                        <p:attrNameLst>
                                          <p:attrName>ppt_x</p:attrName>
                                        </p:attrNameLst>
                                      </p:cBhvr>
                                      <p:tavLst>
                                        <p:tav tm="0">
                                          <p:val>
                                            <p:strVal val="0-#ppt_w/2"/>
                                          </p:val>
                                        </p:tav>
                                        <p:tav tm="100000">
                                          <p:val>
                                            <p:strVal val="#ppt_x"/>
                                          </p:val>
                                        </p:tav>
                                      </p:tavLst>
                                    </p:anim>
                                    <p:anim calcmode="lin" valueType="num">
                                      <p:cBhvr additive="base">
                                        <p:cTn id="127" dur="500" fill="hold"/>
                                        <p:tgtEl>
                                          <p:spTgt spid="615430"/>
                                        </p:tgtEl>
                                        <p:attrNameLst>
                                          <p:attrName>ppt_y</p:attrName>
                                        </p:attrNameLst>
                                      </p:cBhvr>
                                      <p:tavLst>
                                        <p:tav tm="0">
                                          <p:val>
                                            <p:strVal val="#ppt_y"/>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1" nodeType="clickEffect">
                                  <p:stCondLst>
                                    <p:cond delay="0"/>
                                  </p:stCondLst>
                                  <p:childTnLst>
                                    <p:set>
                                      <p:cBhvr>
                                        <p:cTn id="131" dur="1" fill="hold">
                                          <p:stCondLst>
                                            <p:cond delay="0"/>
                                          </p:stCondLst>
                                        </p:cTn>
                                        <p:tgtEl>
                                          <p:spTgt spid="615430"/>
                                        </p:tgtEl>
                                        <p:attrNameLst>
                                          <p:attrName>style.visibility</p:attrName>
                                        </p:attrNameLst>
                                      </p:cBhvr>
                                      <p:to>
                                        <p:strVal val="visible"/>
                                      </p:to>
                                    </p:set>
                                    <p:animEffect transition="in" filter="blinds(horizontal)">
                                      <p:cBhvr>
                                        <p:cTn id="132" dur="500"/>
                                        <p:tgtEl>
                                          <p:spTgt spid="615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30" grpId="0" animBg="1"/>
      <p:bldP spid="615430"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idx="4294967295"/>
          </p:nvPr>
        </p:nvSpPr>
        <p:spPr>
          <a:xfrm>
            <a:off x="395288" y="72072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5.7.2 DELETE</a:t>
            </a:r>
            <a:r>
              <a:rPr kumimoji="0" lang="zh-CN" altLang="en-US" sz="3200" b="1" i="0" u="none" strike="noStrike" kern="0" cap="none" spc="0" normalizeH="0" baseline="0" noProof="0">
                <a:ln>
                  <a:noFill/>
                </a:ln>
                <a:solidFill>
                  <a:srgbClr val="6600CC"/>
                </a:solidFill>
                <a:effectLst/>
                <a:uLnTx/>
                <a:uFillTx/>
                <a:latin typeface="+mj-lt"/>
                <a:ea typeface="宋体" panose="02010600030101010101" pitchFamily="2" charset="-122"/>
                <a:cs typeface="+mj-cs"/>
              </a:rPr>
              <a:t>触发器</a:t>
            </a:r>
          </a:p>
        </p:txBody>
      </p:sp>
      <p:pic>
        <p:nvPicPr>
          <p:cNvPr id="46083" name="Picture 7"/>
          <p:cNvPicPr>
            <a:picLocks noChangeAspect="1"/>
          </p:cNvPicPr>
          <p:nvPr/>
        </p:nvPicPr>
        <p:blipFill>
          <a:blip r:embed="rId2"/>
          <a:stretch>
            <a:fillRect/>
          </a:stretch>
        </p:blipFill>
        <p:spPr>
          <a:xfrm>
            <a:off x="142875" y="1773238"/>
            <a:ext cx="8893175" cy="4248150"/>
          </a:xfrm>
          <a:prstGeom prst="rect">
            <a:avLst/>
          </a:prstGeom>
          <a:noFill/>
          <a:ln w="9525">
            <a:noFill/>
          </a:ln>
        </p:spPr>
      </p:pic>
      <p:sp>
        <p:nvSpPr>
          <p:cNvPr id="603144" name="Text Box 8"/>
          <p:cNvSpPr txBox="1">
            <a:spLocks noChangeArrowheads="1"/>
          </p:cNvSpPr>
          <p:nvPr/>
        </p:nvSpPr>
        <p:spPr bwMode="auto">
          <a:xfrm>
            <a:off x="179388" y="2565400"/>
            <a:ext cx="2736850" cy="406400"/>
          </a:xfrm>
          <a:prstGeom prst="rect">
            <a:avLst/>
          </a:prstGeom>
          <a:gradFill rotWithShape="1">
            <a:gsLst>
              <a:gs pos="0">
                <a:srgbClr val="FFCC00"/>
              </a:gs>
              <a:gs pos="100000">
                <a:srgbClr val="FFFFFF"/>
              </a:gs>
            </a:gsLst>
            <a:lin ang="5400000" scaled="1"/>
          </a:gradFill>
          <a:ln w="9525" algn="ctr">
            <a:solidFill>
              <a:schemeClr val="tx2"/>
            </a:solidFill>
            <a:miter lim="800000"/>
          </a:ln>
          <a:effectLst>
            <a:outerShdw dist="53882" dir="2700000" algn="ctr" rotWithShape="0">
              <a:schemeClr val="bg2">
                <a:alpha val="50000"/>
              </a:schemeClr>
            </a:outerShdw>
          </a:effectLst>
        </p:spPr>
        <p:txBody>
          <a:bodyPr anchorCtr="1">
            <a:spAutoFit/>
          </a:bodyPr>
          <a:lstStyle/>
          <a:p>
            <a:pPr marR="0" algn="ctr" defTabSz="914400" eaLnBrk="1" hangingPunct="1">
              <a:buClrTx/>
              <a:buSzTx/>
              <a:buFontTx/>
              <a:defRPr/>
            </a:pP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交易信息表</a:t>
            </a:r>
            <a:r>
              <a:rPr kumimoji="0" lang="en-GB" altLang="en-GB" sz="2000" kern="1200" cap="none" spc="0" normalizeH="0" baseline="0" noProof="0">
                <a:solidFill>
                  <a:srgbClr val="000000"/>
                </a:solidFill>
                <a:latin typeface="Arial" panose="020B0604020202020204" pitchFamily="34" charset="0"/>
                <a:ea typeface="黑体" panose="02010609060101010101" pitchFamily="2" charset="-122"/>
                <a:cs typeface="+mn-cs"/>
              </a:rPr>
              <a:t> </a:t>
            </a:r>
            <a:endParaRPr kumimoji="0" lang="en-US" altLang="zh-CN" sz="2000" kern="1200" cap="none" spc="0" normalizeH="0" baseline="0" noProof="0">
              <a:solidFill>
                <a:srgbClr val="000000"/>
              </a:solidFill>
              <a:latin typeface="Arial" panose="020B0604020202020204" pitchFamily="34" charset="0"/>
              <a:ea typeface="黑体" panose="02010609060101010101" pitchFamily="2" charset="-122"/>
              <a:cs typeface="+mn-cs"/>
            </a:endParaRPr>
          </a:p>
        </p:txBody>
      </p:sp>
      <p:sp>
        <p:nvSpPr>
          <p:cNvPr id="603145" name="Text Box 9"/>
          <p:cNvSpPr txBox="1">
            <a:spLocks noChangeArrowheads="1"/>
          </p:cNvSpPr>
          <p:nvPr/>
        </p:nvSpPr>
        <p:spPr bwMode="auto">
          <a:xfrm>
            <a:off x="179388" y="4437063"/>
            <a:ext cx="2705100" cy="406400"/>
          </a:xfrm>
          <a:prstGeom prst="rect">
            <a:avLst/>
          </a:prstGeom>
          <a:gradFill rotWithShape="1">
            <a:gsLst>
              <a:gs pos="0">
                <a:srgbClr val="FFCC00"/>
              </a:gs>
              <a:gs pos="100000">
                <a:srgbClr val="FFFFFF"/>
              </a:gs>
            </a:gsLst>
            <a:lin ang="5400000" scaled="1"/>
          </a:gradFill>
          <a:ln w="9525" algn="ctr">
            <a:solidFill>
              <a:schemeClr val="tx2"/>
            </a:solidFill>
            <a:miter lim="800000"/>
          </a:ln>
          <a:effectLst>
            <a:outerShdw dist="53882" dir="2700000" algn="ctr" rotWithShape="0">
              <a:schemeClr val="bg2">
                <a:alpha val="50000"/>
              </a:schemeClr>
            </a:outerShdw>
          </a:effectLst>
        </p:spPr>
        <p:txBody>
          <a:bodyPr anchorCtr="1">
            <a:spAutoFit/>
          </a:bodyPr>
          <a:lstStyle/>
          <a:p>
            <a:pPr marR="0" algn="ctr" defTabSz="914400" eaLnBrk="1" hangingPunct="1">
              <a:buClrTx/>
              <a:buSzTx/>
              <a:buFontTx/>
              <a:defRPr/>
            </a:pP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备份表</a:t>
            </a:r>
            <a:r>
              <a:rPr kumimoji="0" lang="en-US" altLang="zh-CN" sz="2000" kern="1200" cap="none" spc="0" normalizeH="0" baseline="0" noProof="0">
                <a:solidFill>
                  <a:srgbClr val="000000"/>
                </a:solidFill>
                <a:latin typeface="Arial" panose="020B0604020202020204" pitchFamily="34" charset="0"/>
                <a:ea typeface="黑体" panose="02010609060101010101" pitchFamily="2" charset="-122"/>
                <a:cs typeface="+mn-cs"/>
              </a:rPr>
              <a:t>backupTable</a:t>
            </a:r>
            <a:r>
              <a:rPr kumimoji="0" lang="en-GB" altLang="en-GB" sz="2000" kern="1200" cap="none" spc="0" normalizeH="0" baseline="0" noProof="0">
                <a:solidFill>
                  <a:srgbClr val="000000"/>
                </a:solidFill>
                <a:latin typeface="Arial" panose="020B0604020202020204" pitchFamily="34" charset="0"/>
                <a:ea typeface="黑体" panose="02010609060101010101" pitchFamily="2" charset="-122"/>
                <a:cs typeface="+mn-cs"/>
              </a:rPr>
              <a:t> </a:t>
            </a:r>
            <a:endParaRPr kumimoji="0" lang="en-US" altLang="zh-CN" sz="2000" kern="1200" cap="none" spc="0" normalizeH="0" baseline="0" noProof="0">
              <a:solidFill>
                <a:srgbClr val="000000"/>
              </a:solidFill>
              <a:latin typeface="Arial" panose="020B0604020202020204" pitchFamily="34" charset="0"/>
              <a:ea typeface="黑体" panose="0201060906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3144"/>
                                        </p:tgtEl>
                                        <p:attrNameLst>
                                          <p:attrName>style.visibility</p:attrName>
                                        </p:attrNameLst>
                                      </p:cBhvr>
                                      <p:to>
                                        <p:strVal val="visible"/>
                                      </p:to>
                                    </p:set>
                                    <p:anim calcmode="lin" valueType="num">
                                      <p:cBhvr additive="base">
                                        <p:cTn id="7" dur="500" fill="hold"/>
                                        <p:tgtEl>
                                          <p:spTgt spid="603144"/>
                                        </p:tgtEl>
                                        <p:attrNameLst>
                                          <p:attrName>ppt_x</p:attrName>
                                        </p:attrNameLst>
                                      </p:cBhvr>
                                      <p:tavLst>
                                        <p:tav tm="0">
                                          <p:val>
                                            <p:strVal val="0-#ppt_w/2"/>
                                          </p:val>
                                        </p:tav>
                                        <p:tav tm="100000">
                                          <p:val>
                                            <p:strVal val="#ppt_x"/>
                                          </p:val>
                                        </p:tav>
                                      </p:tavLst>
                                    </p:anim>
                                    <p:anim calcmode="lin" valueType="num">
                                      <p:cBhvr additive="base">
                                        <p:cTn id="8" dur="500" fill="hold"/>
                                        <p:tgtEl>
                                          <p:spTgt spid="6031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3145"/>
                                        </p:tgtEl>
                                        <p:attrNameLst>
                                          <p:attrName>style.visibility</p:attrName>
                                        </p:attrNameLst>
                                      </p:cBhvr>
                                      <p:to>
                                        <p:strVal val="visible"/>
                                      </p:to>
                                    </p:set>
                                    <p:anim calcmode="lin" valueType="num">
                                      <p:cBhvr additive="base">
                                        <p:cTn id="13" dur="500" fill="hold"/>
                                        <p:tgtEl>
                                          <p:spTgt spid="603145"/>
                                        </p:tgtEl>
                                        <p:attrNameLst>
                                          <p:attrName>ppt_x</p:attrName>
                                        </p:attrNameLst>
                                      </p:cBhvr>
                                      <p:tavLst>
                                        <p:tav tm="0">
                                          <p:val>
                                            <p:strVal val="0-#ppt_w/2"/>
                                          </p:val>
                                        </p:tav>
                                        <p:tav tm="100000">
                                          <p:val>
                                            <p:strVal val="#ppt_x"/>
                                          </p:val>
                                        </p:tav>
                                      </p:tavLst>
                                    </p:anim>
                                    <p:anim calcmode="lin" valueType="num">
                                      <p:cBhvr additive="base">
                                        <p:cTn id="14" dur="500" fill="hold"/>
                                        <p:tgtEl>
                                          <p:spTgt spid="603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44" grpId="0" animBg="1"/>
      <p:bldP spid="60314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idx="4294967295"/>
          </p:nvPr>
        </p:nvSpPr>
        <p:spPr>
          <a:xfrm>
            <a:off x="395288" y="72072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5.7.3 UPDATE</a:t>
            </a:r>
            <a:r>
              <a:rPr kumimoji="0" lang="zh-CN" altLang="en-US" sz="3200" b="1" i="0" u="none" strike="noStrike" kern="0" cap="none" spc="0" normalizeH="0" baseline="0" noProof="0">
                <a:ln>
                  <a:noFill/>
                </a:ln>
                <a:solidFill>
                  <a:srgbClr val="6600CC"/>
                </a:solidFill>
                <a:effectLst/>
                <a:uLnTx/>
                <a:uFillTx/>
                <a:latin typeface="+mj-lt"/>
                <a:ea typeface="宋体" panose="02010600030101010101" pitchFamily="2" charset="-122"/>
                <a:cs typeface="+mj-cs"/>
              </a:rPr>
              <a:t>触发器</a:t>
            </a:r>
          </a:p>
        </p:txBody>
      </p:sp>
      <p:grpSp>
        <p:nvGrpSpPr>
          <p:cNvPr id="2" name="Group 4"/>
          <p:cNvGrpSpPr/>
          <p:nvPr/>
        </p:nvGrpSpPr>
        <p:grpSpPr>
          <a:xfrm>
            <a:off x="34925" y="4581525"/>
            <a:ext cx="4392613" cy="1066800"/>
            <a:chOff x="1056" y="3120"/>
            <a:chExt cx="2592" cy="672"/>
          </a:xfrm>
        </p:grpSpPr>
        <p:sp>
          <p:nvSpPr>
            <p:cNvPr id="40993" name="Rectangle 5"/>
            <p:cNvSpPr>
              <a:spLocks noChangeArrowheads="1"/>
            </p:cNvSpPr>
            <p:nvPr/>
          </p:nvSpPr>
          <p:spPr bwMode="auto">
            <a:xfrm>
              <a:off x="1056" y="3120"/>
              <a:ext cx="2592" cy="192"/>
            </a:xfrm>
            <a:prstGeom prst="rect">
              <a:avLst/>
            </a:prstGeom>
            <a:gradFill rotWithShape="1">
              <a:gsLst>
                <a:gs pos="0">
                  <a:schemeClr val="accent2"/>
                </a:gs>
                <a:gs pos="100000">
                  <a:srgbClr val="6666FF"/>
                </a:gs>
              </a:gsLst>
              <a:lin ang="5400000" scaled="1"/>
            </a:gradFill>
            <a:ln w="9525">
              <a:solidFill>
                <a:schemeClr val="bg2"/>
              </a:solidFill>
              <a:miter lim="800000"/>
            </a:ln>
            <a:effectLst>
              <a:outerShdw dist="89803" dir="2700000" algn="ctr" rotWithShape="0">
                <a:schemeClr val="bg2">
                  <a:alpha val="50000"/>
                </a:scheme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Deleted</a:t>
              </a:r>
              <a:r>
                <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（更新前的数据）</a:t>
              </a:r>
            </a:p>
          </p:txBody>
        </p:sp>
        <p:sp>
          <p:nvSpPr>
            <p:cNvPr id="40994" name="Rectangle 6"/>
            <p:cNvSpPr>
              <a:spLocks noChangeArrowheads="1"/>
            </p:cNvSpPr>
            <p:nvPr/>
          </p:nvSpPr>
          <p:spPr bwMode="auto">
            <a:xfrm>
              <a:off x="1056" y="3312"/>
              <a:ext cx="1104" cy="240"/>
            </a:xfrm>
            <a:prstGeom prst="rect">
              <a:avLst/>
            </a:prstGeom>
            <a:solidFill>
              <a:srgbClr val="CCFFFF"/>
            </a:solidFill>
            <a:ln w="9525" algn="ctr">
              <a:solidFill>
                <a:schemeClr val="bg2"/>
              </a:solidFill>
              <a:miter lim="800000"/>
            </a:ln>
            <a:effectLst>
              <a:outerShdw dist="89803" dir="2700000" algn="ctr" rotWithShape="0">
                <a:schemeClr val="bg2">
                  <a:alpha val="50000"/>
                </a:schemeClr>
              </a:outerShdw>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customerName</a:t>
              </a:r>
            </a:p>
          </p:txBody>
        </p:sp>
        <p:sp>
          <p:nvSpPr>
            <p:cNvPr id="604167" name="Rectangle 7"/>
            <p:cNvSpPr>
              <a:spLocks noChangeArrowheads="1"/>
            </p:cNvSpPr>
            <p:nvPr/>
          </p:nvSpPr>
          <p:spPr bwMode="auto">
            <a:xfrm>
              <a:off x="2160" y="3312"/>
              <a:ext cx="1488" cy="240"/>
            </a:xfrm>
            <a:prstGeom prst="rect">
              <a:avLst/>
            </a:prstGeom>
            <a:solidFill>
              <a:srgbClr val="CCFFFF"/>
            </a:solidFill>
            <a:ln w="9525">
              <a:solidFill>
                <a:schemeClr val="bg2"/>
              </a:solidFill>
              <a:miter lim="800000"/>
            </a:ln>
            <a:effectLst>
              <a:outerShdw dist="89803" dir="2700000" algn="ctr" rotWithShape="0">
                <a:schemeClr val="bg2">
                  <a:alpha val="50000"/>
                </a:schemeClr>
              </a:outerShdw>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cardID     currentMoney</a:t>
              </a:r>
            </a:p>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6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黑体" panose="02010609060101010101" pitchFamily="2" charset="-122"/>
                <a:cs typeface="+mn-cs"/>
              </a:endParaRPr>
            </a:p>
          </p:txBody>
        </p:sp>
        <p:sp>
          <p:nvSpPr>
            <p:cNvPr id="40996" name="Rectangle 8"/>
            <p:cNvSpPr>
              <a:spLocks noChangeArrowheads="1"/>
            </p:cNvSpPr>
            <p:nvPr/>
          </p:nvSpPr>
          <p:spPr bwMode="auto">
            <a:xfrm>
              <a:off x="1056" y="3552"/>
              <a:ext cx="1104" cy="240"/>
            </a:xfrm>
            <a:prstGeom prst="rect">
              <a:avLst/>
            </a:prstGeom>
            <a:solidFill>
              <a:schemeClr val="bg1"/>
            </a:solidFill>
            <a:ln w="9525">
              <a:solidFill>
                <a:schemeClr val="tx1"/>
              </a:solidFill>
              <a:miter lim="800000"/>
            </a:ln>
            <a:effectLst>
              <a:outerShdw dist="89803" dir="2700000" algn="ctr" rotWithShape="0">
                <a:schemeClr val="bg2">
                  <a:alpha val="50000"/>
                </a:schemeClr>
              </a:outerShdw>
            </a:effectLst>
          </p:spPr>
          <p:txBody>
            <a:bodyPr wrap="none"/>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李四</a:t>
              </a:r>
            </a:p>
          </p:txBody>
        </p:sp>
        <p:sp>
          <p:nvSpPr>
            <p:cNvPr id="40997" name="Rectangle 9"/>
            <p:cNvSpPr>
              <a:spLocks noChangeArrowheads="1"/>
            </p:cNvSpPr>
            <p:nvPr/>
          </p:nvSpPr>
          <p:spPr bwMode="auto">
            <a:xfrm>
              <a:off x="2160" y="3552"/>
              <a:ext cx="1488" cy="240"/>
            </a:xfrm>
            <a:prstGeom prst="rect">
              <a:avLst/>
            </a:prstGeom>
            <a:solidFill>
              <a:schemeClr val="bg1"/>
            </a:solidFill>
            <a:ln w="9525" algn="ctr">
              <a:solidFill>
                <a:schemeClr val="tx1"/>
              </a:solidFill>
              <a:miter lim="800000"/>
            </a:ln>
            <a:effectLst>
              <a:outerShdw dist="89803" dir="2700000" algn="ctr" rotWithShape="0">
                <a:schemeClr val="bg2">
                  <a:alpha val="50000"/>
                </a:schemeClr>
              </a:outerShdw>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1000 0002    1</a:t>
              </a:r>
            </a:p>
          </p:txBody>
        </p:sp>
      </p:grpSp>
      <p:grpSp>
        <p:nvGrpSpPr>
          <p:cNvPr id="47108" name="Group 10"/>
          <p:cNvGrpSpPr/>
          <p:nvPr/>
        </p:nvGrpSpPr>
        <p:grpSpPr>
          <a:xfrm>
            <a:off x="1870075" y="2060575"/>
            <a:ext cx="6192838" cy="1981200"/>
            <a:chOff x="1536" y="1488"/>
            <a:chExt cx="2544" cy="1248"/>
          </a:xfrm>
        </p:grpSpPr>
        <p:sp>
          <p:nvSpPr>
            <p:cNvPr id="40988" name="Rectangle 11"/>
            <p:cNvSpPr>
              <a:spLocks noChangeArrowheads="1"/>
            </p:cNvSpPr>
            <p:nvPr/>
          </p:nvSpPr>
          <p:spPr bwMode="auto">
            <a:xfrm>
              <a:off x="1536" y="1488"/>
              <a:ext cx="2544" cy="192"/>
            </a:xfrm>
            <a:prstGeom prst="rect">
              <a:avLst/>
            </a:prstGeom>
            <a:gradFill rotWithShape="1">
              <a:gsLst>
                <a:gs pos="0">
                  <a:schemeClr val="accent2"/>
                </a:gs>
                <a:gs pos="100000">
                  <a:srgbClr val="6666FF"/>
                </a:gs>
              </a:gsLst>
              <a:lin ang="5400000" scaled="1"/>
            </a:gradFill>
            <a:ln w="9525">
              <a:solidFill>
                <a:schemeClr val="bg2"/>
              </a:solidFill>
              <a:miter lim="800000"/>
            </a:ln>
            <a:effectLst>
              <a:outerShdw dist="89803" dir="2700000" algn="ctr" rotWithShape="0">
                <a:schemeClr val="bg2">
                  <a:alpha val="50000"/>
                </a:scheme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bank</a:t>
              </a:r>
            </a:p>
          </p:txBody>
        </p:sp>
        <p:sp>
          <p:nvSpPr>
            <p:cNvPr id="40989" name="Rectangle 12"/>
            <p:cNvSpPr>
              <a:spLocks noChangeArrowheads="1"/>
            </p:cNvSpPr>
            <p:nvPr/>
          </p:nvSpPr>
          <p:spPr bwMode="auto">
            <a:xfrm>
              <a:off x="1536" y="1680"/>
              <a:ext cx="672" cy="192"/>
            </a:xfrm>
            <a:prstGeom prst="rect">
              <a:avLst/>
            </a:prstGeom>
            <a:gradFill rotWithShape="1">
              <a:gsLst>
                <a:gs pos="0">
                  <a:srgbClr val="FFCC00"/>
                </a:gs>
                <a:gs pos="100000">
                  <a:srgbClr val="FFFFFF"/>
                </a:gs>
              </a:gsLst>
              <a:lin ang="5400000" scaled="1"/>
            </a:gradFill>
            <a:ln w="9525">
              <a:solidFill>
                <a:schemeClr val="tx1"/>
              </a:solidFill>
              <a:miter lim="800000"/>
            </a:ln>
            <a:effectLst>
              <a:outerShdw dist="89803" dir="2700000" algn="ctr" rotWithShape="0">
                <a:schemeClr val="bg2">
                  <a:alpha val="50000"/>
                </a:schemeClr>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customerName</a:t>
              </a:r>
            </a:p>
          </p:txBody>
        </p:sp>
        <p:sp>
          <p:nvSpPr>
            <p:cNvPr id="40990" name="Rectangle 13"/>
            <p:cNvSpPr>
              <a:spLocks noChangeArrowheads="1"/>
            </p:cNvSpPr>
            <p:nvPr/>
          </p:nvSpPr>
          <p:spPr bwMode="auto">
            <a:xfrm>
              <a:off x="2208" y="1680"/>
              <a:ext cx="1872" cy="192"/>
            </a:xfrm>
            <a:prstGeom prst="rect">
              <a:avLst/>
            </a:prstGeom>
            <a:gradFill rotWithShape="1">
              <a:gsLst>
                <a:gs pos="0">
                  <a:srgbClr val="FFCC00"/>
                </a:gs>
                <a:gs pos="100000">
                  <a:srgbClr val="FFFFFF"/>
                </a:gs>
              </a:gsLst>
              <a:lin ang="5400000" scaled="1"/>
            </a:gradFill>
            <a:ln w="9525" algn="ctr">
              <a:solidFill>
                <a:schemeClr val="tx1"/>
              </a:solidFill>
              <a:miter lim="800000"/>
            </a:ln>
            <a:effectLst>
              <a:outerShdw dist="89803" dir="2700000" algn="ctr" rotWithShape="0">
                <a:schemeClr val="bg2">
                  <a:alpha val="50000"/>
                </a:schemeClr>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     　　 </a:t>
              </a:r>
              <a:r>
                <a:rPr kumimoji="0" lang="en-US" altLang="zh-CN" sz="16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cardID        currentMoney</a:t>
              </a:r>
            </a:p>
          </p:txBody>
        </p:sp>
        <p:sp>
          <p:nvSpPr>
            <p:cNvPr id="40991" name="Rectangle 14"/>
            <p:cNvSpPr>
              <a:spLocks noChangeArrowheads="1"/>
            </p:cNvSpPr>
            <p:nvPr/>
          </p:nvSpPr>
          <p:spPr bwMode="auto">
            <a:xfrm>
              <a:off x="1536" y="1872"/>
              <a:ext cx="672" cy="864"/>
            </a:xfrm>
            <a:prstGeom prst="rect">
              <a:avLst/>
            </a:prstGeom>
            <a:gradFill rotWithShape="1">
              <a:gsLst>
                <a:gs pos="0">
                  <a:srgbClr val="FFCC00"/>
                </a:gs>
                <a:gs pos="100000">
                  <a:srgbClr val="FFFFFF"/>
                </a:gs>
              </a:gsLst>
              <a:lin ang="5400000" scaled="1"/>
            </a:gradFill>
            <a:ln w="9525">
              <a:solidFill>
                <a:schemeClr val="tx1"/>
              </a:solidFill>
              <a:miter lim="800000"/>
            </a:ln>
            <a:effectLst>
              <a:outerShdw dist="89803" dir="2700000" algn="ctr" rotWithShape="0">
                <a:schemeClr val="bg2">
                  <a:alpha val="50000"/>
                </a:schemeClr>
              </a:outerShdw>
            </a:effectLst>
          </p:spPr>
          <p:txBody>
            <a:bodyPr wrap="none"/>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张三</a:t>
              </a:r>
            </a:p>
            <a:p>
              <a:pPr marL="0" marR="0" lvl="0" indent="0" algn="ctr" defTabSz="914400" rtl="0" eaLnBrk="0" fontAlgn="base" latinLnBrk="0" hangingPunct="0">
                <a:lnSpc>
                  <a:spcPct val="11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 </a:t>
              </a:r>
            </a:p>
            <a:p>
              <a:pPr marL="0" marR="0" lvl="0" indent="0" algn="ctr" defTabSz="914400" rtl="0" eaLnBrk="0" fontAlgn="base" latinLnBrk="0" hangingPunct="0">
                <a:lnSpc>
                  <a:spcPct val="11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endParaRPr>
            </a:p>
          </p:txBody>
        </p:sp>
        <p:sp>
          <p:nvSpPr>
            <p:cNvPr id="40992" name="Rectangle 15"/>
            <p:cNvSpPr>
              <a:spLocks noChangeArrowheads="1"/>
            </p:cNvSpPr>
            <p:nvPr/>
          </p:nvSpPr>
          <p:spPr bwMode="auto">
            <a:xfrm>
              <a:off x="2208" y="1872"/>
              <a:ext cx="1872" cy="864"/>
            </a:xfrm>
            <a:prstGeom prst="rect">
              <a:avLst/>
            </a:prstGeom>
            <a:gradFill rotWithShape="1">
              <a:gsLst>
                <a:gs pos="0">
                  <a:srgbClr val="FFCC00"/>
                </a:gs>
                <a:gs pos="100000">
                  <a:srgbClr val="FFFFFF"/>
                </a:gs>
              </a:gsLst>
              <a:lin ang="5400000" scaled="1"/>
            </a:gradFill>
            <a:ln w="9525" algn="ctr">
              <a:solidFill>
                <a:schemeClr val="tx1"/>
              </a:solidFill>
              <a:miter lim="800000"/>
            </a:ln>
            <a:effectLst>
              <a:outerShdw dist="89803" dir="2700000" algn="ctr" rotWithShape="0">
                <a:schemeClr val="bg2">
                  <a:alpha val="50000"/>
                </a:schemeClr>
              </a:outerShdw>
            </a:effectLst>
          </p:spPr>
          <p:txBody>
            <a:bodyPr wrap="none"/>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10010001        1000</a:t>
              </a:r>
            </a:p>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              </a:t>
              </a:r>
            </a:p>
            <a:p>
              <a:pPr marL="0" marR="0" lvl="0" indent="0" algn="ctr" defTabSz="914400" rtl="0" eaLnBrk="0" fontAlgn="base" latinLnBrk="0" hangingPunct="0">
                <a:lnSpc>
                  <a:spcPct val="11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endParaRPr>
            </a:p>
          </p:txBody>
        </p:sp>
      </p:grpSp>
      <p:grpSp>
        <p:nvGrpSpPr>
          <p:cNvPr id="4" name="Group 16"/>
          <p:cNvGrpSpPr/>
          <p:nvPr/>
        </p:nvGrpSpPr>
        <p:grpSpPr>
          <a:xfrm>
            <a:off x="1882775" y="3140075"/>
            <a:ext cx="6180138" cy="360363"/>
            <a:chOff x="1536" y="2112"/>
            <a:chExt cx="2544" cy="192"/>
          </a:xfrm>
        </p:grpSpPr>
        <p:sp>
          <p:nvSpPr>
            <p:cNvPr id="47130" name="Rectangle 17"/>
            <p:cNvSpPr/>
            <p:nvPr/>
          </p:nvSpPr>
          <p:spPr>
            <a:xfrm>
              <a:off x="1536" y="2112"/>
              <a:ext cx="672" cy="192"/>
            </a:xfrm>
            <a:prstGeom prst="rect">
              <a:avLst/>
            </a:prstGeom>
            <a:gradFill rotWithShape="1">
              <a:gsLst>
                <a:gs pos="0">
                  <a:srgbClr val="66FFCC"/>
                </a:gs>
                <a:gs pos="100000">
                  <a:srgbClr val="FFFFCC"/>
                </a:gs>
              </a:gsLst>
              <a:lin ang="5400000" scaled="1"/>
              <a:tileRect/>
            </a:gradFill>
            <a:ln w="12700" cap="flat" cmpd="sng">
              <a:solidFill>
                <a:schemeClr val="bg2"/>
              </a:solidFill>
              <a:prstDash val="solid"/>
              <a:miter/>
              <a:headEnd type="none" w="med" len="med"/>
              <a:tailEnd type="none" w="med" len="med"/>
            </a:ln>
          </p:spPr>
          <p:txBody>
            <a:bodyPr wrap="none" anchor="ctr"/>
            <a:lstStyle/>
            <a:p>
              <a:pPr algn="ctr"/>
              <a:r>
                <a:rPr lang="zh-CN" altLang="en-US" b="1" dirty="0">
                  <a:solidFill>
                    <a:srgbClr val="000000"/>
                  </a:solidFill>
                  <a:latin typeface="Arial" panose="020B0604020202020204" pitchFamily="34" charset="0"/>
                  <a:ea typeface="黑体" panose="02010609060101010101" pitchFamily="2" charset="-122"/>
                </a:rPr>
                <a:t>李四</a:t>
              </a:r>
            </a:p>
          </p:txBody>
        </p:sp>
        <p:sp>
          <p:nvSpPr>
            <p:cNvPr id="47131" name="Rectangle 18"/>
            <p:cNvSpPr/>
            <p:nvPr/>
          </p:nvSpPr>
          <p:spPr>
            <a:xfrm>
              <a:off x="2208" y="2112"/>
              <a:ext cx="1872" cy="192"/>
            </a:xfrm>
            <a:prstGeom prst="rect">
              <a:avLst/>
            </a:prstGeom>
            <a:gradFill rotWithShape="1">
              <a:gsLst>
                <a:gs pos="0">
                  <a:srgbClr val="66FFCC"/>
                </a:gs>
                <a:gs pos="100000">
                  <a:srgbClr val="FFFFCC"/>
                </a:gs>
              </a:gsLst>
              <a:lin ang="5400000" scaled="1"/>
              <a:tileRect/>
            </a:gradFill>
            <a:ln w="12700" cap="flat" cmpd="sng">
              <a:solidFill>
                <a:schemeClr val="bg2"/>
              </a:solidFill>
              <a:prstDash val="solid"/>
              <a:miter/>
              <a:headEnd type="none" w="med" len="med"/>
              <a:tailEnd type="none" w="med" len="med"/>
            </a:ln>
          </p:spPr>
          <p:txBody>
            <a:bodyPr wrap="none" anchor="ctr"/>
            <a:lstStyle/>
            <a:p>
              <a:pPr algn="ctr"/>
              <a:r>
                <a:rPr lang="en-US" altLang="zh-CN" b="1" dirty="0">
                  <a:solidFill>
                    <a:srgbClr val="000000"/>
                  </a:solidFill>
                  <a:latin typeface="Arial" panose="020B0604020202020204" pitchFamily="34" charset="0"/>
                  <a:ea typeface="黑体" panose="02010609060101010101" pitchFamily="2" charset="-122"/>
                </a:rPr>
                <a:t>10000002               1</a:t>
              </a:r>
            </a:p>
          </p:txBody>
        </p:sp>
      </p:grpSp>
      <p:sp>
        <p:nvSpPr>
          <p:cNvPr id="604179" name="Freeform 19"/>
          <p:cNvSpPr/>
          <p:nvPr/>
        </p:nvSpPr>
        <p:spPr bwMode="auto">
          <a:xfrm>
            <a:off x="250825" y="2781300"/>
            <a:ext cx="1727200" cy="846138"/>
          </a:xfrm>
          <a:custGeom>
            <a:avLst/>
            <a:gdLst>
              <a:gd name="T0" fmla="*/ 729 w 730"/>
              <a:gd name="T1" fmla="*/ 277 h 457"/>
              <a:gd name="T2" fmla="*/ 453 w 730"/>
              <a:gd name="T3" fmla="*/ 456 h 457"/>
              <a:gd name="T4" fmla="*/ 454 w 730"/>
              <a:gd name="T5" fmla="*/ 370 h 457"/>
              <a:gd name="T6" fmla="*/ 443 w 730"/>
              <a:gd name="T7" fmla="*/ 370 h 457"/>
              <a:gd name="T8" fmla="*/ 431 w 730"/>
              <a:gd name="T9" fmla="*/ 370 h 457"/>
              <a:gd name="T10" fmla="*/ 420 w 730"/>
              <a:gd name="T11" fmla="*/ 370 h 457"/>
              <a:gd name="T12" fmla="*/ 408 w 730"/>
              <a:gd name="T13" fmla="*/ 370 h 457"/>
              <a:gd name="T14" fmla="*/ 395 w 730"/>
              <a:gd name="T15" fmla="*/ 370 h 457"/>
              <a:gd name="T16" fmla="*/ 384 w 730"/>
              <a:gd name="T17" fmla="*/ 370 h 457"/>
              <a:gd name="T18" fmla="*/ 370 w 730"/>
              <a:gd name="T19" fmla="*/ 370 h 457"/>
              <a:gd name="T20" fmla="*/ 358 w 730"/>
              <a:gd name="T21" fmla="*/ 370 h 457"/>
              <a:gd name="T22" fmla="*/ 345 w 730"/>
              <a:gd name="T23" fmla="*/ 370 h 457"/>
              <a:gd name="T24" fmla="*/ 333 w 730"/>
              <a:gd name="T25" fmla="*/ 370 h 457"/>
              <a:gd name="T26" fmla="*/ 320 w 730"/>
              <a:gd name="T27" fmla="*/ 370 h 457"/>
              <a:gd name="T28" fmla="*/ 308 w 730"/>
              <a:gd name="T29" fmla="*/ 370 h 457"/>
              <a:gd name="T30" fmla="*/ 295 w 730"/>
              <a:gd name="T31" fmla="*/ 369 h 457"/>
              <a:gd name="T32" fmla="*/ 283 w 730"/>
              <a:gd name="T33" fmla="*/ 369 h 457"/>
              <a:gd name="T34" fmla="*/ 259 w 730"/>
              <a:gd name="T35" fmla="*/ 366 h 457"/>
              <a:gd name="T36" fmla="*/ 218 w 730"/>
              <a:gd name="T37" fmla="*/ 360 h 457"/>
              <a:gd name="T38" fmla="*/ 180 w 730"/>
              <a:gd name="T39" fmla="*/ 350 h 457"/>
              <a:gd name="T40" fmla="*/ 145 w 730"/>
              <a:gd name="T41" fmla="*/ 336 h 457"/>
              <a:gd name="T42" fmla="*/ 114 w 730"/>
              <a:gd name="T43" fmla="*/ 319 h 457"/>
              <a:gd name="T44" fmla="*/ 86 w 730"/>
              <a:gd name="T45" fmla="*/ 299 h 457"/>
              <a:gd name="T46" fmla="*/ 61 w 730"/>
              <a:gd name="T47" fmla="*/ 277 h 457"/>
              <a:gd name="T48" fmla="*/ 41 w 730"/>
              <a:gd name="T49" fmla="*/ 252 h 457"/>
              <a:gd name="T50" fmla="*/ 24 w 730"/>
              <a:gd name="T51" fmla="*/ 227 h 457"/>
              <a:gd name="T52" fmla="*/ 11 w 730"/>
              <a:gd name="T53" fmla="*/ 200 h 457"/>
              <a:gd name="T54" fmla="*/ 4 w 730"/>
              <a:gd name="T55" fmla="*/ 171 h 457"/>
              <a:gd name="T56" fmla="*/ 0 w 730"/>
              <a:gd name="T57" fmla="*/ 142 h 457"/>
              <a:gd name="T58" fmla="*/ 1 w 730"/>
              <a:gd name="T59" fmla="*/ 114 h 457"/>
              <a:gd name="T60" fmla="*/ 8 w 730"/>
              <a:gd name="T61" fmla="*/ 84 h 457"/>
              <a:gd name="T62" fmla="*/ 19 w 730"/>
              <a:gd name="T63" fmla="*/ 55 h 457"/>
              <a:gd name="T64" fmla="*/ 56 w 730"/>
              <a:gd name="T65" fmla="*/ 0 h 457"/>
              <a:gd name="T66" fmla="*/ 45 w 730"/>
              <a:gd name="T67" fmla="*/ 12 h 457"/>
              <a:gd name="T68" fmla="*/ 30 w 730"/>
              <a:gd name="T69" fmla="*/ 36 h 457"/>
              <a:gd name="T70" fmla="*/ 23 w 730"/>
              <a:gd name="T71" fmla="*/ 60 h 457"/>
              <a:gd name="T72" fmla="*/ 25 w 730"/>
              <a:gd name="T73" fmla="*/ 81 h 457"/>
              <a:gd name="T74" fmla="*/ 30 w 730"/>
              <a:gd name="T75" fmla="*/ 91 h 457"/>
              <a:gd name="T76" fmla="*/ 43 w 730"/>
              <a:gd name="T77" fmla="*/ 110 h 457"/>
              <a:gd name="T78" fmla="*/ 63 w 730"/>
              <a:gd name="T79" fmla="*/ 127 h 457"/>
              <a:gd name="T80" fmla="*/ 88 w 730"/>
              <a:gd name="T81" fmla="*/ 144 h 457"/>
              <a:gd name="T82" fmla="*/ 119 w 730"/>
              <a:gd name="T83" fmla="*/ 156 h 457"/>
              <a:gd name="T84" fmla="*/ 136 w 730"/>
              <a:gd name="T85" fmla="*/ 162 h 457"/>
              <a:gd name="T86" fmla="*/ 174 w 730"/>
              <a:gd name="T87" fmla="*/ 174 h 457"/>
              <a:gd name="T88" fmla="*/ 213 w 730"/>
              <a:gd name="T89" fmla="*/ 181 h 457"/>
              <a:gd name="T90" fmla="*/ 255 w 730"/>
              <a:gd name="T91" fmla="*/ 187 h 457"/>
              <a:gd name="T92" fmla="*/ 278 w 730"/>
              <a:gd name="T93" fmla="*/ 190 h 457"/>
              <a:gd name="T94" fmla="*/ 323 w 730"/>
              <a:gd name="T95" fmla="*/ 192 h 457"/>
              <a:gd name="T96" fmla="*/ 366 w 730"/>
              <a:gd name="T97" fmla="*/ 192 h 457"/>
              <a:gd name="T98" fmla="*/ 410 w 730"/>
              <a:gd name="T99" fmla="*/ 190 h 457"/>
              <a:gd name="T100" fmla="*/ 454 w 730"/>
              <a:gd name="T101" fmla="*/ 184 h 457"/>
              <a:gd name="T102" fmla="*/ 453 w 730"/>
              <a:gd name="T103" fmla="*/ 95 h 457"/>
              <a:gd name="T104" fmla="*/ 729 w 730"/>
              <a:gd name="T105" fmla="*/ 277 h 45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CCFFCC"/>
              </a:gs>
              <a:gs pos="100000">
                <a:srgbClr val="FFFFFF"/>
              </a:gs>
            </a:gsLst>
            <a:lin ang="18900000" scaled="1"/>
          </a:gradFill>
          <a:ln w="12700" cap="rnd" cmpd="sng">
            <a:solidFill>
              <a:srgbClr val="000000"/>
            </a:solidFill>
            <a:prstDash val="solid"/>
            <a:round/>
            <a:headEnd type="none" w="med" len="med"/>
            <a:tailEnd type="none" w="med" len="med"/>
          </a:ln>
          <a:effectLst>
            <a:outerShdw dist="71842" dir="2700000" algn="ctr" rotWithShape="0">
              <a:srgbClr val="808080">
                <a:alpha val="50000"/>
              </a:srgbClr>
            </a:outer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endParaRPr>
          </a:p>
        </p:txBody>
      </p:sp>
      <p:sp>
        <p:nvSpPr>
          <p:cNvPr id="604180" name="Freeform 20"/>
          <p:cNvSpPr/>
          <p:nvPr/>
        </p:nvSpPr>
        <p:spPr bwMode="auto">
          <a:xfrm rot="6052539" flipV="1">
            <a:off x="2701925" y="3617913"/>
            <a:ext cx="1368425" cy="701675"/>
          </a:xfrm>
          <a:custGeom>
            <a:avLst/>
            <a:gdLst>
              <a:gd name="T0" fmla="*/ 1133 w 1134"/>
              <a:gd name="T1" fmla="*/ 54 h 260"/>
              <a:gd name="T2" fmla="*/ 950 w 1134"/>
              <a:gd name="T3" fmla="*/ 248 h 260"/>
              <a:gd name="T4" fmla="*/ 926 w 1134"/>
              <a:gd name="T5" fmla="*/ 183 h 260"/>
              <a:gd name="T6" fmla="*/ 902 w 1134"/>
              <a:gd name="T7" fmla="*/ 194 h 260"/>
              <a:gd name="T8" fmla="*/ 852 w 1134"/>
              <a:gd name="T9" fmla="*/ 213 h 260"/>
              <a:gd name="T10" fmla="*/ 800 w 1134"/>
              <a:gd name="T11" fmla="*/ 231 h 260"/>
              <a:gd name="T12" fmla="*/ 744 w 1134"/>
              <a:gd name="T13" fmla="*/ 242 h 260"/>
              <a:gd name="T14" fmla="*/ 715 w 1134"/>
              <a:gd name="T15" fmla="*/ 246 h 260"/>
              <a:gd name="T16" fmla="*/ 657 w 1134"/>
              <a:gd name="T17" fmla="*/ 255 h 260"/>
              <a:gd name="T18" fmla="*/ 598 w 1134"/>
              <a:gd name="T19" fmla="*/ 259 h 260"/>
              <a:gd name="T20" fmla="*/ 537 w 1134"/>
              <a:gd name="T21" fmla="*/ 259 h 260"/>
              <a:gd name="T22" fmla="*/ 474 w 1134"/>
              <a:gd name="T23" fmla="*/ 259 h 260"/>
              <a:gd name="T24" fmla="*/ 446 w 1134"/>
              <a:gd name="T25" fmla="*/ 255 h 260"/>
              <a:gd name="T26" fmla="*/ 383 w 1134"/>
              <a:gd name="T27" fmla="*/ 250 h 260"/>
              <a:gd name="T28" fmla="*/ 320 w 1134"/>
              <a:gd name="T29" fmla="*/ 239 h 260"/>
              <a:gd name="T30" fmla="*/ 259 w 1134"/>
              <a:gd name="T31" fmla="*/ 229 h 260"/>
              <a:gd name="T32" fmla="*/ 228 w 1134"/>
              <a:gd name="T33" fmla="*/ 222 h 260"/>
              <a:gd name="T34" fmla="*/ 167 w 1134"/>
              <a:gd name="T35" fmla="*/ 205 h 260"/>
              <a:gd name="T36" fmla="*/ 109 w 1134"/>
              <a:gd name="T37" fmla="*/ 185 h 260"/>
              <a:gd name="T38" fmla="*/ 54 w 1134"/>
              <a:gd name="T39" fmla="*/ 163 h 260"/>
              <a:gd name="T40" fmla="*/ 0 w 1134"/>
              <a:gd name="T41" fmla="*/ 137 h 260"/>
              <a:gd name="T42" fmla="*/ 33 w 1134"/>
              <a:gd name="T43" fmla="*/ 146 h 260"/>
              <a:gd name="T44" fmla="*/ 96 w 1134"/>
              <a:gd name="T45" fmla="*/ 161 h 260"/>
              <a:gd name="T46" fmla="*/ 161 w 1134"/>
              <a:gd name="T47" fmla="*/ 172 h 260"/>
              <a:gd name="T48" fmla="*/ 222 w 1134"/>
              <a:gd name="T49" fmla="*/ 183 h 260"/>
              <a:gd name="T50" fmla="*/ 285 w 1134"/>
              <a:gd name="T51" fmla="*/ 189 h 260"/>
              <a:gd name="T52" fmla="*/ 346 w 1134"/>
              <a:gd name="T53" fmla="*/ 194 h 260"/>
              <a:gd name="T54" fmla="*/ 402 w 1134"/>
              <a:gd name="T55" fmla="*/ 196 h 260"/>
              <a:gd name="T56" fmla="*/ 461 w 1134"/>
              <a:gd name="T57" fmla="*/ 196 h 260"/>
              <a:gd name="T58" fmla="*/ 489 w 1134"/>
              <a:gd name="T59" fmla="*/ 196 h 260"/>
              <a:gd name="T60" fmla="*/ 546 w 1134"/>
              <a:gd name="T61" fmla="*/ 192 h 260"/>
              <a:gd name="T62" fmla="*/ 598 w 1134"/>
              <a:gd name="T63" fmla="*/ 183 h 260"/>
              <a:gd name="T64" fmla="*/ 650 w 1134"/>
              <a:gd name="T65" fmla="*/ 172 h 260"/>
              <a:gd name="T66" fmla="*/ 700 w 1134"/>
              <a:gd name="T67" fmla="*/ 159 h 260"/>
              <a:gd name="T68" fmla="*/ 748 w 1134"/>
              <a:gd name="T69" fmla="*/ 141 h 260"/>
              <a:gd name="T70" fmla="*/ 794 w 1134"/>
              <a:gd name="T71" fmla="*/ 122 h 260"/>
              <a:gd name="T72" fmla="*/ 835 w 1134"/>
              <a:gd name="T73" fmla="*/ 98 h 260"/>
              <a:gd name="T74" fmla="*/ 876 w 1134"/>
              <a:gd name="T75" fmla="*/ 70 h 260"/>
              <a:gd name="T76" fmla="*/ 857 w 1134"/>
              <a:gd name="T77" fmla="*/ 0 h 260"/>
              <a:gd name="T78" fmla="*/ 1133 w 1134"/>
              <a:gd name="T79" fmla="*/ 54 h 2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134" h="260">
                <a:moveTo>
                  <a:pt x="1133" y="54"/>
                </a:moveTo>
                <a:lnTo>
                  <a:pt x="950" y="248"/>
                </a:lnTo>
                <a:lnTo>
                  <a:pt x="926" y="183"/>
                </a:lnTo>
                <a:lnTo>
                  <a:pt x="902" y="194"/>
                </a:lnTo>
                <a:lnTo>
                  <a:pt x="852" y="213"/>
                </a:lnTo>
                <a:lnTo>
                  <a:pt x="800" y="231"/>
                </a:lnTo>
                <a:lnTo>
                  <a:pt x="744" y="242"/>
                </a:lnTo>
                <a:lnTo>
                  <a:pt x="715" y="246"/>
                </a:lnTo>
                <a:lnTo>
                  <a:pt x="657" y="255"/>
                </a:lnTo>
                <a:lnTo>
                  <a:pt x="598" y="259"/>
                </a:lnTo>
                <a:lnTo>
                  <a:pt x="537" y="259"/>
                </a:lnTo>
                <a:lnTo>
                  <a:pt x="474" y="259"/>
                </a:lnTo>
                <a:lnTo>
                  <a:pt x="446" y="255"/>
                </a:lnTo>
                <a:lnTo>
                  <a:pt x="383" y="250"/>
                </a:lnTo>
                <a:lnTo>
                  <a:pt x="320" y="239"/>
                </a:lnTo>
                <a:lnTo>
                  <a:pt x="259" y="229"/>
                </a:lnTo>
                <a:lnTo>
                  <a:pt x="228" y="222"/>
                </a:lnTo>
                <a:lnTo>
                  <a:pt x="167" y="205"/>
                </a:lnTo>
                <a:lnTo>
                  <a:pt x="109" y="185"/>
                </a:lnTo>
                <a:lnTo>
                  <a:pt x="54" y="163"/>
                </a:lnTo>
                <a:lnTo>
                  <a:pt x="0" y="137"/>
                </a:lnTo>
                <a:lnTo>
                  <a:pt x="33" y="146"/>
                </a:lnTo>
                <a:lnTo>
                  <a:pt x="96" y="161"/>
                </a:lnTo>
                <a:lnTo>
                  <a:pt x="161" y="172"/>
                </a:lnTo>
                <a:lnTo>
                  <a:pt x="222" y="183"/>
                </a:lnTo>
                <a:lnTo>
                  <a:pt x="285" y="189"/>
                </a:lnTo>
                <a:lnTo>
                  <a:pt x="346" y="194"/>
                </a:lnTo>
                <a:lnTo>
                  <a:pt x="402" y="196"/>
                </a:lnTo>
                <a:lnTo>
                  <a:pt x="461" y="196"/>
                </a:lnTo>
                <a:lnTo>
                  <a:pt x="489" y="196"/>
                </a:lnTo>
                <a:lnTo>
                  <a:pt x="546" y="192"/>
                </a:lnTo>
                <a:lnTo>
                  <a:pt x="598" y="183"/>
                </a:lnTo>
                <a:lnTo>
                  <a:pt x="650" y="172"/>
                </a:lnTo>
                <a:lnTo>
                  <a:pt x="700" y="159"/>
                </a:lnTo>
                <a:lnTo>
                  <a:pt x="748" y="141"/>
                </a:lnTo>
                <a:lnTo>
                  <a:pt x="794" y="122"/>
                </a:lnTo>
                <a:lnTo>
                  <a:pt x="835" y="98"/>
                </a:lnTo>
                <a:lnTo>
                  <a:pt x="876" y="70"/>
                </a:lnTo>
                <a:lnTo>
                  <a:pt x="857" y="0"/>
                </a:lnTo>
                <a:lnTo>
                  <a:pt x="1133" y="54"/>
                </a:lnTo>
              </a:path>
            </a:pathLst>
          </a:custGeom>
          <a:gradFill rotWithShape="1">
            <a:gsLst>
              <a:gs pos="0">
                <a:srgbClr val="FFFFFF"/>
              </a:gs>
              <a:gs pos="50000">
                <a:srgbClr val="CCFFCC"/>
              </a:gs>
              <a:gs pos="100000">
                <a:srgbClr val="FFFFFF"/>
              </a:gs>
            </a:gsLst>
            <a:lin ang="18900000" scaled="1"/>
          </a:gradFill>
          <a:ln w="12700" cap="rnd" cmpd="sng">
            <a:solidFill>
              <a:srgbClr val="000000"/>
            </a:solidFill>
            <a:prstDash val="solid"/>
            <a:round/>
            <a:headEnd type="none" w="med" len="med"/>
            <a:tailEnd type="none" w="med" len="med"/>
          </a:ln>
          <a:effectLst>
            <a:outerShdw dist="71842" dir="2700000" algn="ctr" rotWithShape="0">
              <a:srgbClr val="808080">
                <a:alpha val="50000"/>
              </a:srgbClr>
            </a:outer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endParaRPr>
          </a:p>
        </p:txBody>
      </p:sp>
      <p:sp>
        <p:nvSpPr>
          <p:cNvPr id="604181" name="Text Box 21"/>
          <p:cNvSpPr txBox="1">
            <a:spLocks noChangeArrowheads="1"/>
          </p:cNvSpPr>
          <p:nvPr/>
        </p:nvSpPr>
        <p:spPr bwMode="auto">
          <a:xfrm>
            <a:off x="250825" y="2420938"/>
            <a:ext cx="1584325" cy="406400"/>
          </a:xfrm>
          <a:prstGeom prst="rect">
            <a:avLst/>
          </a:prstGeom>
          <a:gradFill rotWithShape="1">
            <a:gsLst>
              <a:gs pos="0">
                <a:schemeClr val="folHlink"/>
              </a:gs>
              <a:gs pos="100000">
                <a:srgbClr val="FFFFFF"/>
              </a:gs>
            </a:gsLst>
            <a:lin ang="5400000" scaled="1"/>
          </a:gradFill>
          <a:ln w="9525" algn="ctr">
            <a:solidFill>
              <a:schemeClr val="tx1"/>
            </a:solidFill>
            <a:miter lim="800000"/>
          </a:ln>
          <a:effectLst>
            <a:outerShdw dist="63500" dir="2212194" algn="ctr" rotWithShape="0">
              <a:schemeClr val="bg2">
                <a:alpha val="50000"/>
              </a:schemeClr>
            </a:outerShdw>
          </a:effectLst>
        </p:spPr>
        <p:txBody>
          <a:bodyPr wrap="none" anchor="ctr"/>
          <a:lstStyle/>
          <a:p>
            <a:pPr marR="0" algn="ctr" defTabSz="914400">
              <a:buClrTx/>
              <a:buSzTx/>
              <a:buFontTx/>
              <a:defRPr/>
            </a:pPr>
            <a:r>
              <a:rPr kumimoji="0" lang="zh-CN" altLang="en-US" b="1" kern="1200" cap="none" spc="0" normalizeH="0" baseline="0" noProof="0">
                <a:solidFill>
                  <a:srgbClr val="000000"/>
                </a:solidFill>
                <a:latin typeface="Arial" panose="020B0604020202020204" pitchFamily="34" charset="0"/>
                <a:ea typeface="黑体" panose="02010609060101010101" pitchFamily="2" charset="-122"/>
                <a:cs typeface="+mn-cs"/>
              </a:rPr>
              <a:t>删除记录行</a:t>
            </a:r>
          </a:p>
        </p:txBody>
      </p:sp>
      <p:sp>
        <p:nvSpPr>
          <p:cNvPr id="604182" name="Text Box 22"/>
          <p:cNvSpPr txBox="1"/>
          <p:nvPr/>
        </p:nvSpPr>
        <p:spPr>
          <a:xfrm>
            <a:off x="358775" y="3789363"/>
            <a:ext cx="2305050" cy="711200"/>
          </a:xfrm>
          <a:prstGeom prst="rect">
            <a:avLst/>
          </a:prstGeom>
          <a:gradFill rotWithShape="1">
            <a:gsLst>
              <a:gs pos="0">
                <a:srgbClr val="FFCC00"/>
              </a:gs>
              <a:gs pos="100000">
                <a:srgbClr val="FFFFFF"/>
              </a:gs>
            </a:gsLst>
            <a:lin ang="5400000" scaled="1"/>
            <a:tileRect/>
          </a:gradFill>
          <a:ln w="9525" cap="flat" cmpd="sng">
            <a:solidFill>
              <a:schemeClr val="tx2"/>
            </a:solidFill>
            <a:prstDash val="solid"/>
            <a:miter/>
            <a:headEnd type="none" w="med" len="med"/>
            <a:tailEnd type="none" w="med" len="med"/>
          </a:ln>
        </p:spPr>
        <p:txBody>
          <a:bodyPr anchor="t" anchorCtr="1">
            <a:spAutoFit/>
          </a:bodyPr>
          <a:lstStyle/>
          <a:p>
            <a:pPr eaLnBrk="1" hangingPunct="1"/>
            <a:r>
              <a:rPr lang="zh-CN" altLang="en-US" sz="2000" b="1" dirty="0">
                <a:solidFill>
                  <a:srgbClr val="000000"/>
                </a:solidFill>
                <a:latin typeface="Arial" panose="020B0604020202020204" pitchFamily="34" charset="0"/>
                <a:ea typeface="黑体" panose="02010609060101010101" pitchFamily="2" charset="-122"/>
              </a:rPr>
              <a:t>向</a:t>
            </a:r>
            <a:r>
              <a:rPr lang="en-US" altLang="zh-CN" sz="2000" b="1" dirty="0">
                <a:solidFill>
                  <a:srgbClr val="000000"/>
                </a:solidFill>
                <a:latin typeface="Arial" panose="020B0604020202020204" pitchFamily="34" charset="0"/>
                <a:ea typeface="黑体" panose="02010609060101010101" pitchFamily="2" charset="-122"/>
              </a:rPr>
              <a:t>deleted</a:t>
            </a:r>
            <a:r>
              <a:rPr lang="zh-CN" altLang="en-US" sz="2000" b="1" dirty="0">
                <a:solidFill>
                  <a:srgbClr val="000000"/>
                </a:solidFill>
                <a:latin typeface="Arial" panose="020B0604020202020204" pitchFamily="34" charset="0"/>
                <a:ea typeface="黑体" panose="02010609060101010101" pitchFamily="2" charset="-122"/>
              </a:rPr>
              <a:t>表中插入被删除的副本</a:t>
            </a:r>
          </a:p>
        </p:txBody>
      </p:sp>
      <p:sp>
        <p:nvSpPr>
          <p:cNvPr id="604183" name="Text Box 23"/>
          <p:cNvSpPr txBox="1">
            <a:spLocks noChangeArrowheads="1"/>
          </p:cNvSpPr>
          <p:nvPr/>
        </p:nvSpPr>
        <p:spPr bwMode="auto">
          <a:xfrm>
            <a:off x="2338388" y="6021388"/>
            <a:ext cx="4695825" cy="711200"/>
          </a:xfrm>
          <a:prstGeom prst="rect">
            <a:avLst/>
          </a:prstGeom>
          <a:gradFill rotWithShape="1">
            <a:gsLst>
              <a:gs pos="0">
                <a:srgbClr val="FFCC00"/>
              </a:gs>
              <a:gs pos="100000">
                <a:srgbClr val="FFFFFF"/>
              </a:gs>
            </a:gsLst>
            <a:lin ang="5400000" scaled="1"/>
          </a:gradFill>
          <a:ln w="9525" algn="ctr">
            <a:solidFill>
              <a:schemeClr val="tx2"/>
            </a:solidFill>
            <a:miter lim="800000"/>
          </a:ln>
          <a:effectLst>
            <a:outerShdw dist="53882" dir="2700000" algn="ctr" rotWithShape="0">
              <a:schemeClr val="bg2">
                <a:alpha val="50000"/>
              </a:schemeClr>
            </a:outerShdw>
          </a:effectLst>
        </p:spPr>
        <p:txBody>
          <a:bodyPr anchorCtr="1">
            <a:spAutoFit/>
          </a:bodyPr>
          <a:lstStyle/>
          <a:p>
            <a:pPr marR="0" algn="ctr" defTabSz="914400" eaLnBrk="1" hangingPunct="1">
              <a:buClrTx/>
              <a:buSzTx/>
              <a:buFontTx/>
              <a:defRPr/>
            </a:pPr>
            <a:r>
              <a:rPr kumimoji="0" lang="zh-CN" altLang="en-US" sz="2000" b="1" kern="1200" cap="none" spc="0" normalizeH="0" baseline="0" noProof="0">
                <a:solidFill>
                  <a:srgbClr val="000000"/>
                </a:solidFill>
                <a:latin typeface="Arial" panose="020B0604020202020204" pitchFamily="34" charset="0"/>
                <a:ea typeface="黑体" panose="02010609060101010101" pitchFamily="2" charset="-122"/>
                <a:cs typeface="+mn-cs"/>
              </a:rPr>
              <a:t>检查</a:t>
            </a:r>
            <a:r>
              <a:rPr kumimoji="0" lang="en-US" altLang="zh-CN" sz="2000" b="1" kern="1200" cap="none" spc="0" normalizeH="0" baseline="0" noProof="0">
                <a:solidFill>
                  <a:srgbClr val="000000"/>
                </a:solidFill>
                <a:latin typeface="Arial" panose="020B0604020202020204" pitchFamily="34" charset="0"/>
                <a:ea typeface="黑体" panose="02010609060101010101" pitchFamily="2" charset="-122"/>
                <a:cs typeface="+mn-cs"/>
              </a:rPr>
              <a:t>deleted</a:t>
            </a:r>
            <a:r>
              <a:rPr kumimoji="0" lang="zh-CN" altLang="en-US" sz="2000" b="1" kern="1200" cap="none" spc="0" normalizeH="0" baseline="0" noProof="0">
                <a:solidFill>
                  <a:srgbClr val="000000"/>
                </a:solidFill>
                <a:latin typeface="Arial" panose="020B0604020202020204" pitchFamily="34" charset="0"/>
                <a:ea typeface="黑体" panose="02010609060101010101" pitchFamily="2" charset="-122"/>
                <a:cs typeface="+mn-cs"/>
              </a:rPr>
              <a:t>和</a:t>
            </a:r>
            <a:r>
              <a:rPr kumimoji="0" lang="en-US" altLang="zh-CN" sz="2000" b="1" kern="1200" cap="none" spc="0" normalizeH="0" baseline="0" noProof="0">
                <a:solidFill>
                  <a:srgbClr val="000000"/>
                </a:solidFill>
                <a:latin typeface="Arial" panose="020B0604020202020204" pitchFamily="34" charset="0"/>
                <a:ea typeface="黑体" panose="02010609060101010101" pitchFamily="2" charset="-122"/>
                <a:cs typeface="+mn-cs"/>
              </a:rPr>
              <a:t>inserted</a:t>
            </a:r>
            <a:r>
              <a:rPr kumimoji="0" lang="zh-CN" altLang="en-US" sz="2000" b="1" kern="1200" cap="none" spc="0" normalizeH="0" baseline="0" noProof="0">
                <a:solidFill>
                  <a:srgbClr val="000000"/>
                </a:solidFill>
                <a:latin typeface="Arial" panose="020B0604020202020204" pitchFamily="34" charset="0"/>
                <a:ea typeface="黑体" panose="02010609060101010101" pitchFamily="2" charset="-122"/>
                <a:cs typeface="+mn-cs"/>
              </a:rPr>
              <a:t>表中的数据，确定是否需要回滚或执行其他操作</a:t>
            </a:r>
          </a:p>
        </p:txBody>
      </p:sp>
      <p:sp>
        <p:nvSpPr>
          <p:cNvPr id="47115" name="Text Box 24"/>
          <p:cNvSpPr txBox="1"/>
          <p:nvPr/>
        </p:nvSpPr>
        <p:spPr>
          <a:xfrm>
            <a:off x="395288" y="1268413"/>
            <a:ext cx="7991475" cy="668337"/>
          </a:xfrm>
          <a:prstGeom prst="rect">
            <a:avLst/>
          </a:prstGeom>
          <a:noFill/>
          <a:ln w="9525">
            <a:noFill/>
          </a:ln>
        </p:spPr>
        <p:txBody>
          <a:bodyPr>
            <a:spAutoFit/>
          </a:bodyPr>
          <a:lstStyle/>
          <a:p>
            <a:pPr marL="224155" indent="-224155" algn="just" fontAlgn="b">
              <a:lnSpc>
                <a:spcPct val="135000"/>
              </a:lnSpc>
              <a:spcBef>
                <a:spcPct val="20000"/>
              </a:spcBef>
              <a:buClr>
                <a:srgbClr val="6600CC"/>
              </a:buClr>
              <a:buFont typeface="Wingdings" panose="05000000000000000000" pitchFamily="2" charset="2"/>
              <a:buChar char="q"/>
            </a:pPr>
            <a:r>
              <a:rPr lang="en-GB" altLang="zh-CN" sz="2800" dirty="0">
                <a:solidFill>
                  <a:srgbClr val="000000"/>
                </a:solidFill>
                <a:latin typeface="Arial" panose="020B0604020202020204" pitchFamily="34" charset="0"/>
                <a:ea typeface="黑体" panose="02010609060101010101" pitchFamily="2" charset="-122"/>
              </a:rPr>
              <a:t>UPDATE</a:t>
            </a:r>
            <a:r>
              <a:rPr lang="zh-CN" altLang="en-GB" sz="2800" dirty="0">
                <a:solidFill>
                  <a:srgbClr val="000000"/>
                </a:solidFill>
                <a:latin typeface="Arial" panose="020B0604020202020204" pitchFamily="34" charset="0"/>
                <a:ea typeface="黑体" panose="02010609060101010101" pitchFamily="2" charset="-122"/>
              </a:rPr>
              <a:t>触发器的工作原理：</a:t>
            </a:r>
          </a:p>
        </p:txBody>
      </p:sp>
      <p:sp>
        <p:nvSpPr>
          <p:cNvPr id="604185" name="Line 25"/>
          <p:cNvSpPr/>
          <p:nvPr/>
        </p:nvSpPr>
        <p:spPr>
          <a:xfrm>
            <a:off x="2519363" y="5661025"/>
            <a:ext cx="1333500" cy="331788"/>
          </a:xfrm>
          <a:prstGeom prst="line">
            <a:avLst/>
          </a:prstGeom>
          <a:ln w="38100" cap="flat" cmpd="sng">
            <a:solidFill>
              <a:srgbClr val="FF00FF"/>
            </a:solidFill>
            <a:prstDash val="solid"/>
            <a:headEnd type="none" w="med" len="med"/>
            <a:tailEnd type="triangle" w="med" len="med"/>
          </a:ln>
        </p:spPr>
      </p:sp>
      <p:grpSp>
        <p:nvGrpSpPr>
          <p:cNvPr id="5" name="Group 26"/>
          <p:cNvGrpSpPr/>
          <p:nvPr/>
        </p:nvGrpSpPr>
        <p:grpSpPr>
          <a:xfrm>
            <a:off x="1870075" y="3140075"/>
            <a:ext cx="6192838" cy="360363"/>
            <a:chOff x="1536" y="2112"/>
            <a:chExt cx="2544" cy="192"/>
          </a:xfrm>
        </p:grpSpPr>
        <p:sp>
          <p:nvSpPr>
            <p:cNvPr id="47128" name="Rectangle 27"/>
            <p:cNvSpPr/>
            <p:nvPr/>
          </p:nvSpPr>
          <p:spPr>
            <a:xfrm>
              <a:off x="1536" y="2112"/>
              <a:ext cx="672" cy="192"/>
            </a:xfrm>
            <a:prstGeom prst="rect">
              <a:avLst/>
            </a:prstGeom>
            <a:gradFill rotWithShape="1">
              <a:gsLst>
                <a:gs pos="0">
                  <a:srgbClr val="FF7C80"/>
                </a:gs>
                <a:gs pos="100000">
                  <a:schemeClr val="bg1"/>
                </a:gs>
              </a:gsLst>
              <a:lin ang="5400000" scaled="1"/>
              <a:tileRect/>
            </a:gradFill>
            <a:ln w="12700" cap="flat" cmpd="sng">
              <a:solidFill>
                <a:schemeClr val="bg2"/>
              </a:solidFill>
              <a:prstDash val="solid"/>
              <a:miter/>
              <a:headEnd type="none" w="med" len="med"/>
              <a:tailEnd type="none" w="med" len="med"/>
            </a:ln>
          </p:spPr>
          <p:txBody>
            <a:bodyPr wrap="none" anchor="ctr"/>
            <a:lstStyle/>
            <a:p>
              <a:pPr algn="ctr"/>
              <a:r>
                <a:rPr lang="zh-CN" altLang="en-US" b="1" dirty="0">
                  <a:solidFill>
                    <a:srgbClr val="0033CC"/>
                  </a:solidFill>
                  <a:latin typeface="Arial" panose="020B0604020202020204" pitchFamily="34" charset="0"/>
                  <a:ea typeface="黑体" panose="02010609060101010101" pitchFamily="2" charset="-122"/>
                </a:rPr>
                <a:t>李四</a:t>
              </a:r>
            </a:p>
          </p:txBody>
        </p:sp>
        <p:sp>
          <p:nvSpPr>
            <p:cNvPr id="47129" name="Rectangle 28"/>
            <p:cNvSpPr/>
            <p:nvPr/>
          </p:nvSpPr>
          <p:spPr>
            <a:xfrm>
              <a:off x="2208" y="2112"/>
              <a:ext cx="1872" cy="192"/>
            </a:xfrm>
            <a:prstGeom prst="rect">
              <a:avLst/>
            </a:prstGeom>
            <a:gradFill rotWithShape="1">
              <a:gsLst>
                <a:gs pos="0">
                  <a:srgbClr val="FF7C80"/>
                </a:gs>
                <a:gs pos="100000">
                  <a:schemeClr val="bg1"/>
                </a:gs>
              </a:gsLst>
              <a:lin ang="5400000" scaled="1"/>
              <a:tileRect/>
            </a:gradFill>
            <a:ln w="12700" cap="flat" cmpd="sng">
              <a:solidFill>
                <a:schemeClr val="bg2"/>
              </a:solidFill>
              <a:prstDash val="solid"/>
              <a:miter/>
              <a:headEnd type="none" w="med" len="med"/>
              <a:tailEnd type="none" w="med" len="med"/>
            </a:ln>
          </p:spPr>
          <p:txBody>
            <a:bodyPr wrap="none" anchor="ctr"/>
            <a:lstStyle/>
            <a:p>
              <a:r>
                <a:rPr lang="zh-CN" altLang="en-US" b="1" dirty="0">
                  <a:solidFill>
                    <a:srgbClr val="0033CC"/>
                  </a:solidFill>
                  <a:latin typeface="Arial" panose="020B0604020202020204" pitchFamily="34" charset="0"/>
                  <a:ea typeface="黑体" panose="02010609060101010101" pitchFamily="2" charset="-122"/>
                </a:rPr>
                <a:t>                    </a:t>
              </a:r>
              <a:r>
                <a:rPr lang="en-US" altLang="zh-CN" b="1" dirty="0">
                  <a:solidFill>
                    <a:srgbClr val="0033CC"/>
                  </a:solidFill>
                  <a:latin typeface="Arial" panose="020B0604020202020204" pitchFamily="34" charset="0"/>
                  <a:ea typeface="黑体" panose="02010609060101010101" pitchFamily="2" charset="-122"/>
                </a:rPr>
                <a:t>10000002      20001</a:t>
              </a:r>
            </a:p>
          </p:txBody>
        </p:sp>
      </p:grpSp>
      <p:sp>
        <p:nvSpPr>
          <p:cNvPr id="604189" name="Text Box 29"/>
          <p:cNvSpPr txBox="1"/>
          <p:nvPr/>
        </p:nvSpPr>
        <p:spPr>
          <a:xfrm>
            <a:off x="6873875" y="3789363"/>
            <a:ext cx="2305050" cy="711200"/>
          </a:xfrm>
          <a:prstGeom prst="rect">
            <a:avLst/>
          </a:prstGeom>
          <a:gradFill rotWithShape="1">
            <a:gsLst>
              <a:gs pos="0">
                <a:srgbClr val="FFCC00"/>
              </a:gs>
              <a:gs pos="100000">
                <a:srgbClr val="FFFFFF"/>
              </a:gs>
            </a:gsLst>
            <a:lin ang="5400000" scaled="1"/>
            <a:tileRect/>
          </a:gradFill>
          <a:ln w="9525" cap="flat" cmpd="sng">
            <a:solidFill>
              <a:schemeClr val="tx2"/>
            </a:solidFill>
            <a:prstDash val="solid"/>
            <a:miter/>
            <a:headEnd type="none" w="med" len="med"/>
            <a:tailEnd type="none" w="med" len="med"/>
          </a:ln>
        </p:spPr>
        <p:txBody>
          <a:bodyPr anchor="t" anchorCtr="1">
            <a:spAutoFit/>
          </a:bodyPr>
          <a:lstStyle/>
          <a:p>
            <a:pPr eaLnBrk="1" hangingPunct="1"/>
            <a:r>
              <a:rPr lang="zh-CN" altLang="en-US" sz="2000" b="1" dirty="0">
                <a:solidFill>
                  <a:srgbClr val="000000"/>
                </a:solidFill>
                <a:latin typeface="Arial" panose="020B0604020202020204" pitchFamily="34" charset="0"/>
                <a:ea typeface="黑体" panose="02010609060101010101" pitchFamily="2" charset="-122"/>
              </a:rPr>
              <a:t>向</a:t>
            </a:r>
            <a:r>
              <a:rPr lang="en-US" altLang="zh-CN" sz="2000" b="1" dirty="0">
                <a:solidFill>
                  <a:srgbClr val="000000"/>
                </a:solidFill>
                <a:latin typeface="Arial" panose="020B0604020202020204" pitchFamily="34" charset="0"/>
                <a:ea typeface="黑体" panose="02010609060101010101" pitchFamily="2" charset="-122"/>
              </a:rPr>
              <a:t>inserted</a:t>
            </a:r>
            <a:r>
              <a:rPr lang="zh-CN" altLang="en-US" sz="2000" b="1" dirty="0">
                <a:solidFill>
                  <a:srgbClr val="000000"/>
                </a:solidFill>
                <a:latin typeface="Arial" panose="020B0604020202020204" pitchFamily="34" charset="0"/>
                <a:ea typeface="黑体" panose="02010609060101010101" pitchFamily="2" charset="-122"/>
              </a:rPr>
              <a:t>表中插入被添加的副本</a:t>
            </a:r>
          </a:p>
        </p:txBody>
      </p:sp>
      <p:grpSp>
        <p:nvGrpSpPr>
          <p:cNvPr id="6" name="Group 30"/>
          <p:cNvGrpSpPr/>
          <p:nvPr/>
        </p:nvGrpSpPr>
        <p:grpSpPr>
          <a:xfrm>
            <a:off x="4786313" y="4581525"/>
            <a:ext cx="4392612" cy="1066800"/>
            <a:chOff x="1056" y="3120"/>
            <a:chExt cx="2592" cy="672"/>
          </a:xfrm>
        </p:grpSpPr>
        <p:sp>
          <p:nvSpPr>
            <p:cNvPr id="40979" name="Rectangle 31"/>
            <p:cNvSpPr>
              <a:spLocks noChangeArrowheads="1"/>
            </p:cNvSpPr>
            <p:nvPr/>
          </p:nvSpPr>
          <p:spPr bwMode="auto">
            <a:xfrm>
              <a:off x="1056" y="3120"/>
              <a:ext cx="2592" cy="192"/>
            </a:xfrm>
            <a:prstGeom prst="rect">
              <a:avLst/>
            </a:prstGeom>
            <a:gradFill rotWithShape="1">
              <a:gsLst>
                <a:gs pos="0">
                  <a:schemeClr val="accent2"/>
                </a:gs>
                <a:gs pos="100000">
                  <a:srgbClr val="6666FF"/>
                </a:gs>
              </a:gsLst>
              <a:lin ang="5400000" scaled="1"/>
            </a:gradFill>
            <a:ln w="9525">
              <a:solidFill>
                <a:schemeClr val="bg2"/>
              </a:solidFill>
              <a:miter lim="800000"/>
            </a:ln>
            <a:effectLst>
              <a:outerShdw dist="89803" dir="2700000" algn="ctr" rotWithShape="0">
                <a:schemeClr val="bg2">
                  <a:alpha val="50000"/>
                </a:scheme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Inserted</a:t>
              </a:r>
              <a:r>
                <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（更新后的数据）</a:t>
              </a:r>
            </a:p>
          </p:txBody>
        </p:sp>
        <p:sp>
          <p:nvSpPr>
            <p:cNvPr id="40980" name="Rectangle 32"/>
            <p:cNvSpPr>
              <a:spLocks noChangeArrowheads="1"/>
            </p:cNvSpPr>
            <p:nvPr/>
          </p:nvSpPr>
          <p:spPr bwMode="auto">
            <a:xfrm>
              <a:off x="1056" y="3312"/>
              <a:ext cx="1104" cy="240"/>
            </a:xfrm>
            <a:prstGeom prst="rect">
              <a:avLst/>
            </a:prstGeom>
            <a:solidFill>
              <a:srgbClr val="CCFFFF"/>
            </a:solidFill>
            <a:ln w="9525" algn="ctr">
              <a:solidFill>
                <a:schemeClr val="bg2"/>
              </a:solidFill>
              <a:miter lim="800000"/>
            </a:ln>
            <a:effectLst>
              <a:outerShdw dist="89803" dir="2700000" algn="ctr" rotWithShape="0">
                <a:schemeClr val="bg2">
                  <a:alpha val="50000"/>
                </a:schemeClr>
              </a:outerShdw>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customerName</a:t>
              </a:r>
            </a:p>
          </p:txBody>
        </p:sp>
        <p:sp>
          <p:nvSpPr>
            <p:cNvPr id="604193" name="Rectangle 33"/>
            <p:cNvSpPr>
              <a:spLocks noChangeArrowheads="1"/>
            </p:cNvSpPr>
            <p:nvPr/>
          </p:nvSpPr>
          <p:spPr bwMode="auto">
            <a:xfrm>
              <a:off x="2160" y="3312"/>
              <a:ext cx="1488" cy="240"/>
            </a:xfrm>
            <a:prstGeom prst="rect">
              <a:avLst/>
            </a:prstGeom>
            <a:solidFill>
              <a:srgbClr val="CCFFFF"/>
            </a:solidFill>
            <a:ln w="9525">
              <a:solidFill>
                <a:schemeClr val="bg2"/>
              </a:solidFill>
              <a:miter lim="800000"/>
            </a:ln>
            <a:effectLst>
              <a:outerShdw dist="89803" dir="2700000" algn="ctr" rotWithShape="0">
                <a:schemeClr val="bg2">
                  <a:alpha val="50000"/>
                </a:schemeClr>
              </a:outerShdw>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cardID      currentMoney</a:t>
              </a:r>
            </a:p>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6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黑体" panose="02010609060101010101" pitchFamily="2" charset="-122"/>
                <a:cs typeface="+mn-cs"/>
              </a:endParaRPr>
            </a:p>
          </p:txBody>
        </p:sp>
        <p:sp>
          <p:nvSpPr>
            <p:cNvPr id="40982" name="Rectangle 34"/>
            <p:cNvSpPr>
              <a:spLocks noChangeArrowheads="1"/>
            </p:cNvSpPr>
            <p:nvPr/>
          </p:nvSpPr>
          <p:spPr bwMode="auto">
            <a:xfrm>
              <a:off x="1056" y="3552"/>
              <a:ext cx="1104" cy="240"/>
            </a:xfrm>
            <a:prstGeom prst="rect">
              <a:avLst/>
            </a:prstGeom>
            <a:solidFill>
              <a:schemeClr val="bg1"/>
            </a:solidFill>
            <a:ln w="9525">
              <a:solidFill>
                <a:schemeClr val="tx1"/>
              </a:solidFill>
              <a:miter lim="800000"/>
            </a:ln>
            <a:effectLst>
              <a:outerShdw dist="89803" dir="2700000" algn="ctr" rotWithShape="0">
                <a:schemeClr val="bg2">
                  <a:alpha val="50000"/>
                </a:schemeClr>
              </a:outerShdw>
            </a:effectLst>
          </p:spPr>
          <p:txBody>
            <a:bodyPr wrap="none"/>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李四</a:t>
              </a:r>
            </a:p>
          </p:txBody>
        </p:sp>
        <p:sp>
          <p:nvSpPr>
            <p:cNvPr id="40983" name="Rectangle 35"/>
            <p:cNvSpPr>
              <a:spLocks noChangeArrowheads="1"/>
            </p:cNvSpPr>
            <p:nvPr/>
          </p:nvSpPr>
          <p:spPr bwMode="auto">
            <a:xfrm>
              <a:off x="2160" y="3552"/>
              <a:ext cx="1488" cy="240"/>
            </a:xfrm>
            <a:prstGeom prst="rect">
              <a:avLst/>
            </a:prstGeom>
            <a:solidFill>
              <a:schemeClr val="bg1"/>
            </a:solidFill>
            <a:ln w="9525" algn="ctr">
              <a:solidFill>
                <a:schemeClr val="tx1"/>
              </a:solidFill>
              <a:miter lim="800000"/>
            </a:ln>
            <a:effectLst>
              <a:outerShdw dist="89803" dir="2700000" algn="ctr" rotWithShape="0">
                <a:schemeClr val="bg2">
                  <a:alpha val="50000"/>
                </a:schemeClr>
              </a:outerShdw>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2" charset="-122"/>
                  <a:cs typeface="+mn-cs"/>
                </a:rPr>
                <a:t>1000 0002    20001</a:t>
              </a:r>
            </a:p>
          </p:txBody>
        </p:sp>
      </p:grpSp>
      <p:sp>
        <p:nvSpPr>
          <p:cNvPr id="604196" name="Freeform 36"/>
          <p:cNvSpPr/>
          <p:nvPr/>
        </p:nvSpPr>
        <p:spPr bwMode="auto">
          <a:xfrm rot="6052539" flipV="1">
            <a:off x="5843588" y="3656013"/>
            <a:ext cx="1295400" cy="701675"/>
          </a:xfrm>
          <a:custGeom>
            <a:avLst/>
            <a:gdLst>
              <a:gd name="T0" fmla="*/ 1133 w 1134"/>
              <a:gd name="T1" fmla="*/ 54 h 260"/>
              <a:gd name="T2" fmla="*/ 950 w 1134"/>
              <a:gd name="T3" fmla="*/ 248 h 260"/>
              <a:gd name="T4" fmla="*/ 926 w 1134"/>
              <a:gd name="T5" fmla="*/ 183 h 260"/>
              <a:gd name="T6" fmla="*/ 902 w 1134"/>
              <a:gd name="T7" fmla="*/ 194 h 260"/>
              <a:gd name="T8" fmla="*/ 852 w 1134"/>
              <a:gd name="T9" fmla="*/ 213 h 260"/>
              <a:gd name="T10" fmla="*/ 800 w 1134"/>
              <a:gd name="T11" fmla="*/ 231 h 260"/>
              <a:gd name="T12" fmla="*/ 744 w 1134"/>
              <a:gd name="T13" fmla="*/ 242 h 260"/>
              <a:gd name="T14" fmla="*/ 715 w 1134"/>
              <a:gd name="T15" fmla="*/ 246 h 260"/>
              <a:gd name="T16" fmla="*/ 657 w 1134"/>
              <a:gd name="T17" fmla="*/ 255 h 260"/>
              <a:gd name="T18" fmla="*/ 598 w 1134"/>
              <a:gd name="T19" fmla="*/ 259 h 260"/>
              <a:gd name="T20" fmla="*/ 537 w 1134"/>
              <a:gd name="T21" fmla="*/ 259 h 260"/>
              <a:gd name="T22" fmla="*/ 474 w 1134"/>
              <a:gd name="T23" fmla="*/ 259 h 260"/>
              <a:gd name="T24" fmla="*/ 446 w 1134"/>
              <a:gd name="T25" fmla="*/ 255 h 260"/>
              <a:gd name="T26" fmla="*/ 383 w 1134"/>
              <a:gd name="T27" fmla="*/ 250 h 260"/>
              <a:gd name="T28" fmla="*/ 320 w 1134"/>
              <a:gd name="T29" fmla="*/ 239 h 260"/>
              <a:gd name="T30" fmla="*/ 259 w 1134"/>
              <a:gd name="T31" fmla="*/ 229 h 260"/>
              <a:gd name="T32" fmla="*/ 228 w 1134"/>
              <a:gd name="T33" fmla="*/ 222 h 260"/>
              <a:gd name="T34" fmla="*/ 167 w 1134"/>
              <a:gd name="T35" fmla="*/ 205 h 260"/>
              <a:gd name="T36" fmla="*/ 109 w 1134"/>
              <a:gd name="T37" fmla="*/ 185 h 260"/>
              <a:gd name="T38" fmla="*/ 54 w 1134"/>
              <a:gd name="T39" fmla="*/ 163 h 260"/>
              <a:gd name="T40" fmla="*/ 0 w 1134"/>
              <a:gd name="T41" fmla="*/ 137 h 260"/>
              <a:gd name="T42" fmla="*/ 33 w 1134"/>
              <a:gd name="T43" fmla="*/ 146 h 260"/>
              <a:gd name="T44" fmla="*/ 96 w 1134"/>
              <a:gd name="T45" fmla="*/ 161 h 260"/>
              <a:gd name="T46" fmla="*/ 161 w 1134"/>
              <a:gd name="T47" fmla="*/ 172 h 260"/>
              <a:gd name="T48" fmla="*/ 222 w 1134"/>
              <a:gd name="T49" fmla="*/ 183 h 260"/>
              <a:gd name="T50" fmla="*/ 285 w 1134"/>
              <a:gd name="T51" fmla="*/ 189 h 260"/>
              <a:gd name="T52" fmla="*/ 346 w 1134"/>
              <a:gd name="T53" fmla="*/ 194 h 260"/>
              <a:gd name="T54" fmla="*/ 402 w 1134"/>
              <a:gd name="T55" fmla="*/ 196 h 260"/>
              <a:gd name="T56" fmla="*/ 461 w 1134"/>
              <a:gd name="T57" fmla="*/ 196 h 260"/>
              <a:gd name="T58" fmla="*/ 489 w 1134"/>
              <a:gd name="T59" fmla="*/ 196 h 260"/>
              <a:gd name="T60" fmla="*/ 546 w 1134"/>
              <a:gd name="T61" fmla="*/ 192 h 260"/>
              <a:gd name="T62" fmla="*/ 598 w 1134"/>
              <a:gd name="T63" fmla="*/ 183 h 260"/>
              <a:gd name="T64" fmla="*/ 650 w 1134"/>
              <a:gd name="T65" fmla="*/ 172 h 260"/>
              <a:gd name="T66" fmla="*/ 700 w 1134"/>
              <a:gd name="T67" fmla="*/ 159 h 260"/>
              <a:gd name="T68" fmla="*/ 748 w 1134"/>
              <a:gd name="T69" fmla="*/ 141 h 260"/>
              <a:gd name="T70" fmla="*/ 794 w 1134"/>
              <a:gd name="T71" fmla="*/ 122 h 260"/>
              <a:gd name="T72" fmla="*/ 835 w 1134"/>
              <a:gd name="T73" fmla="*/ 98 h 260"/>
              <a:gd name="T74" fmla="*/ 876 w 1134"/>
              <a:gd name="T75" fmla="*/ 70 h 260"/>
              <a:gd name="T76" fmla="*/ 857 w 1134"/>
              <a:gd name="T77" fmla="*/ 0 h 260"/>
              <a:gd name="T78" fmla="*/ 1133 w 1134"/>
              <a:gd name="T79" fmla="*/ 54 h 2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134" h="260">
                <a:moveTo>
                  <a:pt x="1133" y="54"/>
                </a:moveTo>
                <a:lnTo>
                  <a:pt x="950" y="248"/>
                </a:lnTo>
                <a:lnTo>
                  <a:pt x="926" y="183"/>
                </a:lnTo>
                <a:lnTo>
                  <a:pt x="902" y="194"/>
                </a:lnTo>
                <a:lnTo>
                  <a:pt x="852" y="213"/>
                </a:lnTo>
                <a:lnTo>
                  <a:pt x="800" y="231"/>
                </a:lnTo>
                <a:lnTo>
                  <a:pt x="744" y="242"/>
                </a:lnTo>
                <a:lnTo>
                  <a:pt x="715" y="246"/>
                </a:lnTo>
                <a:lnTo>
                  <a:pt x="657" y="255"/>
                </a:lnTo>
                <a:lnTo>
                  <a:pt x="598" y="259"/>
                </a:lnTo>
                <a:lnTo>
                  <a:pt x="537" y="259"/>
                </a:lnTo>
                <a:lnTo>
                  <a:pt x="474" y="259"/>
                </a:lnTo>
                <a:lnTo>
                  <a:pt x="446" y="255"/>
                </a:lnTo>
                <a:lnTo>
                  <a:pt x="383" y="250"/>
                </a:lnTo>
                <a:lnTo>
                  <a:pt x="320" y="239"/>
                </a:lnTo>
                <a:lnTo>
                  <a:pt x="259" y="229"/>
                </a:lnTo>
                <a:lnTo>
                  <a:pt x="228" y="222"/>
                </a:lnTo>
                <a:lnTo>
                  <a:pt x="167" y="205"/>
                </a:lnTo>
                <a:lnTo>
                  <a:pt x="109" y="185"/>
                </a:lnTo>
                <a:lnTo>
                  <a:pt x="54" y="163"/>
                </a:lnTo>
                <a:lnTo>
                  <a:pt x="0" y="137"/>
                </a:lnTo>
                <a:lnTo>
                  <a:pt x="33" y="146"/>
                </a:lnTo>
                <a:lnTo>
                  <a:pt x="96" y="161"/>
                </a:lnTo>
                <a:lnTo>
                  <a:pt x="161" y="172"/>
                </a:lnTo>
                <a:lnTo>
                  <a:pt x="222" y="183"/>
                </a:lnTo>
                <a:lnTo>
                  <a:pt x="285" y="189"/>
                </a:lnTo>
                <a:lnTo>
                  <a:pt x="346" y="194"/>
                </a:lnTo>
                <a:lnTo>
                  <a:pt x="402" y="196"/>
                </a:lnTo>
                <a:lnTo>
                  <a:pt x="461" y="196"/>
                </a:lnTo>
                <a:lnTo>
                  <a:pt x="489" y="196"/>
                </a:lnTo>
                <a:lnTo>
                  <a:pt x="546" y="192"/>
                </a:lnTo>
                <a:lnTo>
                  <a:pt x="598" y="183"/>
                </a:lnTo>
                <a:lnTo>
                  <a:pt x="650" y="172"/>
                </a:lnTo>
                <a:lnTo>
                  <a:pt x="700" y="159"/>
                </a:lnTo>
                <a:lnTo>
                  <a:pt x="748" y="141"/>
                </a:lnTo>
                <a:lnTo>
                  <a:pt x="794" y="122"/>
                </a:lnTo>
                <a:lnTo>
                  <a:pt x="835" y="98"/>
                </a:lnTo>
                <a:lnTo>
                  <a:pt x="876" y="70"/>
                </a:lnTo>
                <a:lnTo>
                  <a:pt x="857" y="0"/>
                </a:lnTo>
                <a:lnTo>
                  <a:pt x="1133" y="54"/>
                </a:lnTo>
              </a:path>
            </a:pathLst>
          </a:custGeom>
          <a:gradFill rotWithShape="1">
            <a:gsLst>
              <a:gs pos="0">
                <a:srgbClr val="FFFFFF"/>
              </a:gs>
              <a:gs pos="50000">
                <a:srgbClr val="CCFFCC"/>
              </a:gs>
              <a:gs pos="100000">
                <a:srgbClr val="FFFFFF"/>
              </a:gs>
            </a:gsLst>
            <a:lin ang="18900000" scaled="1"/>
          </a:gradFill>
          <a:ln w="12700" cap="rnd" cmpd="sng">
            <a:solidFill>
              <a:srgbClr val="000000"/>
            </a:solidFill>
            <a:prstDash val="solid"/>
            <a:round/>
            <a:headEnd type="none" w="med" len="med"/>
            <a:tailEnd type="none" w="med" len="med"/>
          </a:ln>
          <a:effectLst>
            <a:outerShdw dist="71842" dir="2700000" algn="ctr" rotWithShape="0">
              <a:srgbClr val="808080">
                <a:alpha val="50000"/>
              </a:srgbClr>
            </a:outer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endParaRPr>
          </a:p>
        </p:txBody>
      </p:sp>
      <p:sp>
        <p:nvSpPr>
          <p:cNvPr id="604197" name="Line 37"/>
          <p:cNvSpPr/>
          <p:nvPr/>
        </p:nvSpPr>
        <p:spPr>
          <a:xfrm flipH="1">
            <a:off x="5127625" y="5661025"/>
            <a:ext cx="946150" cy="346075"/>
          </a:xfrm>
          <a:prstGeom prst="line">
            <a:avLst/>
          </a:prstGeom>
          <a:ln w="38100" cap="flat" cmpd="sng">
            <a:solidFill>
              <a:srgbClr val="FF00FF"/>
            </a:solidFill>
            <a:prstDash val="solid"/>
            <a:headEnd type="none" w="med" len="med"/>
            <a:tailEnd type="triangle" w="med" len="med"/>
          </a:ln>
        </p:spPr>
      </p:sp>
      <p:sp>
        <p:nvSpPr>
          <p:cNvPr id="604198" name="Text Box 38"/>
          <p:cNvSpPr txBox="1">
            <a:spLocks noChangeArrowheads="1"/>
          </p:cNvSpPr>
          <p:nvPr/>
        </p:nvSpPr>
        <p:spPr bwMode="auto">
          <a:xfrm>
            <a:off x="250825" y="2420938"/>
            <a:ext cx="1584325" cy="406400"/>
          </a:xfrm>
          <a:prstGeom prst="rect">
            <a:avLst/>
          </a:prstGeom>
          <a:gradFill rotWithShape="1">
            <a:gsLst>
              <a:gs pos="0">
                <a:srgbClr val="FFCC00"/>
              </a:gs>
              <a:gs pos="100000">
                <a:srgbClr val="FFFFFF"/>
              </a:gs>
            </a:gsLst>
            <a:lin ang="5400000" scaled="1"/>
          </a:gradFill>
          <a:ln w="9525" algn="ctr">
            <a:solidFill>
              <a:schemeClr val="tx1"/>
            </a:solidFill>
            <a:miter lim="800000"/>
          </a:ln>
          <a:effectLst>
            <a:outerShdw dist="63500" dir="2212194" algn="ctr" rotWithShape="0">
              <a:schemeClr val="bg2">
                <a:alpha val="50000"/>
              </a:schemeClr>
            </a:outerShdw>
          </a:effectLst>
        </p:spPr>
        <p:txBody>
          <a:bodyPr wrap="none" anchor="ctr"/>
          <a:lstStyle/>
          <a:p>
            <a:pPr marR="0" algn="ctr" defTabSz="914400">
              <a:buClrTx/>
              <a:buSzTx/>
              <a:buFontTx/>
              <a:defRPr/>
            </a:pPr>
            <a:r>
              <a:rPr kumimoji="0" lang="zh-CN" altLang="en-US" b="1" kern="1200" cap="none" spc="0" normalizeH="0" baseline="0" noProof="0">
                <a:solidFill>
                  <a:srgbClr val="000000"/>
                </a:solidFill>
                <a:latin typeface="Arial" panose="020B0604020202020204" pitchFamily="34" charset="0"/>
                <a:ea typeface="黑体" panose="02010609060101010101" pitchFamily="2" charset="-122"/>
                <a:cs typeface="+mn-cs"/>
              </a:rPr>
              <a:t>插入记录行</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81"/>
                                        </p:tgtEl>
                                        <p:attrNameLst>
                                          <p:attrName>style.visibility</p:attrName>
                                        </p:attrNameLst>
                                      </p:cBhvr>
                                      <p:to>
                                        <p:strVal val="visible"/>
                                      </p:to>
                                    </p:set>
                                    <p:anim calcmode="lin" valueType="num">
                                      <p:cBhvr additive="base">
                                        <p:cTn id="7" dur="500" fill="hold"/>
                                        <p:tgtEl>
                                          <p:spTgt spid="604181"/>
                                        </p:tgtEl>
                                        <p:attrNameLst>
                                          <p:attrName>ppt_x</p:attrName>
                                        </p:attrNameLst>
                                      </p:cBhvr>
                                      <p:tavLst>
                                        <p:tav tm="0">
                                          <p:val>
                                            <p:strVal val="0-#ppt_w/2"/>
                                          </p:val>
                                        </p:tav>
                                        <p:tav tm="100000">
                                          <p:val>
                                            <p:strVal val="#ppt_x"/>
                                          </p:val>
                                        </p:tav>
                                      </p:tavLst>
                                    </p:anim>
                                    <p:anim calcmode="lin" valueType="num">
                                      <p:cBhvr additive="base">
                                        <p:cTn id="8" dur="500" fill="hold"/>
                                        <p:tgtEl>
                                          <p:spTgt spid="60418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604179"/>
                                        </p:tgtEl>
                                        <p:attrNameLst>
                                          <p:attrName>style.visibility</p:attrName>
                                        </p:attrNameLst>
                                      </p:cBhvr>
                                      <p:to>
                                        <p:strVal val="visible"/>
                                      </p:to>
                                    </p:set>
                                    <p:animEffect transition="in" filter="slide(fromTop)">
                                      <p:cBhvr>
                                        <p:cTn id="12" dur="1000"/>
                                        <p:tgtEl>
                                          <p:spTgt spid="60417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nodeType="clickEffect">
                                  <p:stCondLst>
                                    <p:cond delay="0"/>
                                  </p:stCondLst>
                                  <p:childTnLst>
                                    <p:animEffect transition="out" filter="dissolv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par>
                          <p:cTn id="18" fill="hold">
                            <p:stCondLst>
                              <p:cond delay="500"/>
                            </p:stCondLst>
                            <p:childTnLst>
                              <p:par>
                                <p:cTn id="19" presetID="12" presetClass="entr" presetSubtype="1" fill="hold" grpId="0" nodeType="afterEffect">
                                  <p:stCondLst>
                                    <p:cond delay="1000"/>
                                  </p:stCondLst>
                                  <p:childTnLst>
                                    <p:set>
                                      <p:cBhvr>
                                        <p:cTn id="20" dur="1" fill="hold">
                                          <p:stCondLst>
                                            <p:cond delay="0"/>
                                          </p:stCondLst>
                                        </p:cTn>
                                        <p:tgtEl>
                                          <p:spTgt spid="604180"/>
                                        </p:tgtEl>
                                        <p:attrNameLst>
                                          <p:attrName>style.visibility</p:attrName>
                                        </p:attrNameLst>
                                      </p:cBhvr>
                                      <p:to>
                                        <p:strVal val="visible"/>
                                      </p:to>
                                    </p:set>
                                    <p:animEffect transition="in" filter="slide(fromTop)">
                                      <p:cBhvr>
                                        <p:cTn id="21" dur="1000"/>
                                        <p:tgtEl>
                                          <p:spTgt spid="604180"/>
                                        </p:tgtEl>
                                      </p:cBhvr>
                                    </p:animEffect>
                                  </p:childTnLst>
                                </p:cTn>
                              </p:par>
                            </p:childTnLst>
                          </p:cTn>
                        </p:par>
                        <p:par>
                          <p:cTn id="22" fill="hold">
                            <p:stCondLst>
                              <p:cond delay="2500"/>
                            </p:stCondLst>
                            <p:childTnLst>
                              <p:par>
                                <p:cTn id="23" presetID="2" presetClass="entr" presetSubtype="8" fill="hold" grpId="0" nodeType="afterEffect">
                                  <p:stCondLst>
                                    <p:cond delay="0"/>
                                  </p:stCondLst>
                                  <p:childTnLst>
                                    <p:set>
                                      <p:cBhvr>
                                        <p:cTn id="24" dur="1" fill="hold">
                                          <p:stCondLst>
                                            <p:cond delay="0"/>
                                          </p:stCondLst>
                                        </p:cTn>
                                        <p:tgtEl>
                                          <p:spTgt spid="604182"/>
                                        </p:tgtEl>
                                        <p:attrNameLst>
                                          <p:attrName>style.visibility</p:attrName>
                                        </p:attrNameLst>
                                      </p:cBhvr>
                                      <p:to>
                                        <p:strVal val="visible"/>
                                      </p:to>
                                    </p:set>
                                    <p:anim calcmode="lin" valueType="num">
                                      <p:cBhvr additive="base">
                                        <p:cTn id="25" dur="500" fill="hold"/>
                                        <p:tgtEl>
                                          <p:spTgt spid="604182"/>
                                        </p:tgtEl>
                                        <p:attrNameLst>
                                          <p:attrName>ppt_x</p:attrName>
                                        </p:attrNameLst>
                                      </p:cBhvr>
                                      <p:tavLst>
                                        <p:tav tm="0">
                                          <p:val>
                                            <p:strVal val="0-#ppt_w/2"/>
                                          </p:val>
                                        </p:tav>
                                        <p:tav tm="100000">
                                          <p:val>
                                            <p:strVal val="#ppt_x"/>
                                          </p:val>
                                        </p:tav>
                                      </p:tavLst>
                                    </p:anim>
                                    <p:anim calcmode="lin" valueType="num">
                                      <p:cBhvr additive="base">
                                        <p:cTn id="26" dur="500" fill="hold"/>
                                        <p:tgtEl>
                                          <p:spTgt spid="604182"/>
                                        </p:tgtEl>
                                        <p:attrNameLst>
                                          <p:attrName>ppt_y</p:attrName>
                                        </p:attrNameLst>
                                      </p:cBhvr>
                                      <p:tavLst>
                                        <p:tav tm="0">
                                          <p:val>
                                            <p:strVal val="#ppt_y"/>
                                          </p:val>
                                        </p:tav>
                                        <p:tav tm="100000">
                                          <p:val>
                                            <p:strVal val="#ppt_y"/>
                                          </p:val>
                                        </p:tav>
                                      </p:tavLst>
                                    </p:anim>
                                  </p:childTnLst>
                                </p:cTn>
                              </p:par>
                            </p:childTnLst>
                          </p:cTn>
                        </p:par>
                        <p:par>
                          <p:cTn id="27" fill="hold">
                            <p:stCondLst>
                              <p:cond delay="3000"/>
                            </p:stCondLst>
                            <p:childTnLst>
                              <p:par>
                                <p:cTn id="28" presetID="9" presetClass="entr" presetSubtype="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dissolve">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xit" presetSubtype="0" fill="hold" nodeType="clickEffect">
                                  <p:stCondLst>
                                    <p:cond delay="0"/>
                                  </p:stCondLst>
                                  <p:childTnLst>
                                    <p:animEffect transition="out" filter="dissolve">
                                      <p:cBhvr>
                                        <p:cTn id="34" dur="500"/>
                                        <p:tgtEl>
                                          <p:spTgt spid="4"/>
                                        </p:tgtEl>
                                      </p:cBhvr>
                                    </p:animEffect>
                                    <p:set>
                                      <p:cBhvr>
                                        <p:cTn id="35" dur="1" fill="hold">
                                          <p:stCondLst>
                                            <p:cond delay="499"/>
                                          </p:stCondLst>
                                        </p:cTn>
                                        <p:tgtEl>
                                          <p:spTgt spid="4"/>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604198"/>
                                        </p:tgtEl>
                                        <p:attrNameLst>
                                          <p:attrName>style.visibility</p:attrName>
                                        </p:attrNameLst>
                                      </p:cBhvr>
                                      <p:to>
                                        <p:strVal val="visible"/>
                                      </p:to>
                                    </p:set>
                                    <p:anim calcmode="lin" valueType="num">
                                      <p:cBhvr additive="base">
                                        <p:cTn id="40" dur="500" fill="hold"/>
                                        <p:tgtEl>
                                          <p:spTgt spid="604198"/>
                                        </p:tgtEl>
                                        <p:attrNameLst>
                                          <p:attrName>ppt_x</p:attrName>
                                        </p:attrNameLst>
                                      </p:cBhvr>
                                      <p:tavLst>
                                        <p:tav tm="0">
                                          <p:val>
                                            <p:strVal val="0-#ppt_w/2"/>
                                          </p:val>
                                        </p:tav>
                                        <p:tav tm="100000">
                                          <p:val>
                                            <p:strVal val="#ppt_x"/>
                                          </p:val>
                                        </p:tav>
                                      </p:tavLst>
                                    </p:anim>
                                    <p:anim calcmode="lin" valueType="num">
                                      <p:cBhvr additive="base">
                                        <p:cTn id="41" dur="500" fill="hold"/>
                                        <p:tgtEl>
                                          <p:spTgt spid="604198"/>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blinds(horizontal)">
                                      <p:cBhvr>
                                        <p:cTn id="46" dur="500"/>
                                        <p:tgtEl>
                                          <p:spTgt spid="5"/>
                                        </p:tgtEl>
                                      </p:cBhvr>
                                    </p:animEffect>
                                  </p:childTnLst>
                                </p:cTn>
                              </p:par>
                            </p:childTnLst>
                          </p:cTn>
                        </p:par>
                        <p:par>
                          <p:cTn id="47" fill="hold">
                            <p:stCondLst>
                              <p:cond delay="500"/>
                            </p:stCondLst>
                            <p:childTnLst>
                              <p:par>
                                <p:cTn id="48" presetID="12" presetClass="entr" presetSubtype="1" fill="hold" grpId="0" nodeType="afterEffect">
                                  <p:stCondLst>
                                    <p:cond delay="1000"/>
                                  </p:stCondLst>
                                  <p:childTnLst>
                                    <p:set>
                                      <p:cBhvr>
                                        <p:cTn id="49" dur="1" fill="hold">
                                          <p:stCondLst>
                                            <p:cond delay="0"/>
                                          </p:stCondLst>
                                        </p:cTn>
                                        <p:tgtEl>
                                          <p:spTgt spid="604196"/>
                                        </p:tgtEl>
                                        <p:attrNameLst>
                                          <p:attrName>style.visibility</p:attrName>
                                        </p:attrNameLst>
                                      </p:cBhvr>
                                      <p:to>
                                        <p:strVal val="visible"/>
                                      </p:to>
                                    </p:set>
                                    <p:animEffect transition="in" filter="slide(fromTop)">
                                      <p:cBhvr>
                                        <p:cTn id="50" dur="1000"/>
                                        <p:tgtEl>
                                          <p:spTgt spid="604196"/>
                                        </p:tgtEl>
                                      </p:cBhvr>
                                    </p:animEffect>
                                  </p:childTnLst>
                                </p:cTn>
                              </p:par>
                            </p:childTnLst>
                          </p:cTn>
                        </p:par>
                        <p:par>
                          <p:cTn id="51" fill="hold">
                            <p:stCondLst>
                              <p:cond delay="2500"/>
                            </p:stCondLst>
                            <p:childTnLst>
                              <p:par>
                                <p:cTn id="52" presetID="2" presetClass="entr" presetSubtype="8" fill="hold" grpId="0" nodeType="afterEffect">
                                  <p:stCondLst>
                                    <p:cond delay="0"/>
                                  </p:stCondLst>
                                  <p:childTnLst>
                                    <p:set>
                                      <p:cBhvr>
                                        <p:cTn id="53" dur="1" fill="hold">
                                          <p:stCondLst>
                                            <p:cond delay="0"/>
                                          </p:stCondLst>
                                        </p:cTn>
                                        <p:tgtEl>
                                          <p:spTgt spid="604189"/>
                                        </p:tgtEl>
                                        <p:attrNameLst>
                                          <p:attrName>style.visibility</p:attrName>
                                        </p:attrNameLst>
                                      </p:cBhvr>
                                      <p:to>
                                        <p:strVal val="visible"/>
                                      </p:to>
                                    </p:set>
                                    <p:anim calcmode="lin" valueType="num">
                                      <p:cBhvr additive="base">
                                        <p:cTn id="54" dur="500" fill="hold"/>
                                        <p:tgtEl>
                                          <p:spTgt spid="604189"/>
                                        </p:tgtEl>
                                        <p:attrNameLst>
                                          <p:attrName>ppt_x</p:attrName>
                                        </p:attrNameLst>
                                      </p:cBhvr>
                                      <p:tavLst>
                                        <p:tav tm="0">
                                          <p:val>
                                            <p:strVal val="0-#ppt_w/2"/>
                                          </p:val>
                                        </p:tav>
                                        <p:tav tm="100000">
                                          <p:val>
                                            <p:strVal val="#ppt_x"/>
                                          </p:val>
                                        </p:tav>
                                      </p:tavLst>
                                    </p:anim>
                                    <p:anim calcmode="lin" valueType="num">
                                      <p:cBhvr additive="base">
                                        <p:cTn id="55" dur="500" fill="hold"/>
                                        <p:tgtEl>
                                          <p:spTgt spid="604189"/>
                                        </p:tgtEl>
                                        <p:attrNameLst>
                                          <p:attrName>ppt_y</p:attrName>
                                        </p:attrNameLst>
                                      </p:cBhvr>
                                      <p:tavLst>
                                        <p:tav tm="0">
                                          <p:val>
                                            <p:strVal val="#ppt_y"/>
                                          </p:val>
                                        </p:tav>
                                        <p:tav tm="100000">
                                          <p:val>
                                            <p:strVal val="#ppt_y"/>
                                          </p:val>
                                        </p:tav>
                                      </p:tavLst>
                                    </p:anim>
                                  </p:childTnLst>
                                </p:cTn>
                              </p:par>
                            </p:childTnLst>
                          </p:cTn>
                        </p:par>
                        <p:par>
                          <p:cTn id="56" fill="hold">
                            <p:stCondLst>
                              <p:cond delay="3000"/>
                            </p:stCondLst>
                            <p:childTnLst>
                              <p:par>
                                <p:cTn id="57" presetID="9" presetClass="entr" presetSubtype="0" fill="hold" nodeType="after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dissolve">
                                      <p:cBhvr>
                                        <p:cTn id="59" dur="5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604185"/>
                                        </p:tgtEl>
                                        <p:attrNameLst>
                                          <p:attrName>style.visibility</p:attrName>
                                        </p:attrNameLst>
                                      </p:cBhvr>
                                      <p:to>
                                        <p:strVal val="visible"/>
                                      </p:to>
                                    </p:set>
                                    <p:animEffect transition="in" filter="blinds(horizontal)">
                                      <p:cBhvr>
                                        <p:cTn id="64" dur="500"/>
                                        <p:tgtEl>
                                          <p:spTgt spid="604185"/>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604197"/>
                                        </p:tgtEl>
                                        <p:attrNameLst>
                                          <p:attrName>style.visibility</p:attrName>
                                        </p:attrNameLst>
                                      </p:cBhvr>
                                      <p:to>
                                        <p:strVal val="visible"/>
                                      </p:to>
                                    </p:set>
                                    <p:animEffect transition="in" filter="blinds(horizontal)">
                                      <p:cBhvr>
                                        <p:cTn id="69" dur="500"/>
                                        <p:tgtEl>
                                          <p:spTgt spid="604197"/>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8" fill="hold" grpId="0" nodeType="clickEffect">
                                  <p:stCondLst>
                                    <p:cond delay="0"/>
                                  </p:stCondLst>
                                  <p:childTnLst>
                                    <p:set>
                                      <p:cBhvr>
                                        <p:cTn id="73" dur="1" fill="hold">
                                          <p:stCondLst>
                                            <p:cond delay="0"/>
                                          </p:stCondLst>
                                        </p:cTn>
                                        <p:tgtEl>
                                          <p:spTgt spid="604183"/>
                                        </p:tgtEl>
                                        <p:attrNameLst>
                                          <p:attrName>style.visibility</p:attrName>
                                        </p:attrNameLst>
                                      </p:cBhvr>
                                      <p:to>
                                        <p:strVal val="visible"/>
                                      </p:to>
                                    </p:set>
                                    <p:anim calcmode="lin" valueType="num">
                                      <p:cBhvr additive="base">
                                        <p:cTn id="74" dur="500" fill="hold"/>
                                        <p:tgtEl>
                                          <p:spTgt spid="604183"/>
                                        </p:tgtEl>
                                        <p:attrNameLst>
                                          <p:attrName>ppt_x</p:attrName>
                                        </p:attrNameLst>
                                      </p:cBhvr>
                                      <p:tavLst>
                                        <p:tav tm="0">
                                          <p:val>
                                            <p:strVal val="0-#ppt_w/2"/>
                                          </p:val>
                                        </p:tav>
                                        <p:tav tm="100000">
                                          <p:val>
                                            <p:strVal val="#ppt_x"/>
                                          </p:val>
                                        </p:tav>
                                      </p:tavLst>
                                    </p:anim>
                                    <p:anim calcmode="lin" valueType="num">
                                      <p:cBhvr additive="base">
                                        <p:cTn id="75" dur="500" fill="hold"/>
                                        <p:tgtEl>
                                          <p:spTgt spid="6041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79" grpId="0" animBg="1"/>
      <p:bldP spid="604180" grpId="0" animBg="1"/>
      <p:bldP spid="604181" grpId="0" animBg="1"/>
      <p:bldP spid="604182" grpId="0" animBg="1"/>
      <p:bldP spid="604183" grpId="0" animBg="1"/>
      <p:bldP spid="604189" grpId="0" animBg="1"/>
      <p:bldP spid="604196" grpId="0" animBg="1"/>
      <p:bldP spid="60419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idx="4294967295"/>
          </p:nvPr>
        </p:nvSpPr>
        <p:spPr>
          <a:xfrm>
            <a:off x="827088" y="115888"/>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rgbClr val="D7181F"/>
                </a:solidFill>
                <a:effectLst/>
                <a:uLnTx/>
                <a:uFillTx/>
                <a:latin typeface="Times New Roman" panose="02020603050405020304" pitchFamily="18" charset="0"/>
                <a:ea typeface="宋体" panose="02010600030101010101" pitchFamily="2" charset="-122"/>
                <a:cs typeface="+mj-cs"/>
              </a:rPr>
              <a:t>5.7.3 UPDATE</a:t>
            </a:r>
            <a:r>
              <a:rPr kumimoji="0" lang="zh-CN" altLang="en-US" sz="3200" b="1" i="0" u="none" strike="noStrike" kern="0" cap="none" spc="0" normalizeH="0" baseline="0" noProof="0" dirty="0">
                <a:ln>
                  <a:noFill/>
                </a:ln>
                <a:solidFill>
                  <a:srgbClr val="D7181F"/>
                </a:solidFill>
                <a:effectLst/>
                <a:uLnTx/>
                <a:uFillTx/>
                <a:latin typeface="+mj-lt"/>
                <a:ea typeface="宋体" panose="02010600030101010101" pitchFamily="2" charset="-122"/>
                <a:cs typeface="+mj-cs"/>
              </a:rPr>
              <a:t>触发器</a:t>
            </a:r>
          </a:p>
        </p:txBody>
      </p:sp>
      <p:sp>
        <p:nvSpPr>
          <p:cNvPr id="48131" name="Text Box 38"/>
          <p:cNvSpPr txBox="1"/>
          <p:nvPr/>
        </p:nvSpPr>
        <p:spPr>
          <a:xfrm>
            <a:off x="5937250" y="1130300"/>
            <a:ext cx="184150" cy="762000"/>
          </a:xfrm>
          <a:prstGeom prst="rect">
            <a:avLst/>
          </a:prstGeom>
          <a:noFill/>
          <a:ln w="9525">
            <a:noFill/>
          </a:ln>
        </p:spPr>
        <p:txBody>
          <a:bodyPr wrap="none">
            <a:spAutoFit/>
          </a:bodyPr>
          <a:lstStyle/>
          <a:p>
            <a:pPr algn="ctr" eaLnBrk="1" fontAlgn="b" hangingPunct="1"/>
            <a:endParaRPr lang="zh-CN" altLang="en-US" sz="4400" b="1" dirty="0">
              <a:solidFill>
                <a:schemeClr val="tx2"/>
              </a:solidFill>
              <a:latin typeface="Arial" panose="020B0604020202020204" pitchFamily="34" charset="0"/>
              <a:ea typeface="Times New Roman" panose="02020603050405020304" pitchFamily="18" charset="0"/>
            </a:endParaRPr>
          </a:p>
        </p:txBody>
      </p:sp>
      <p:sp>
        <p:nvSpPr>
          <p:cNvPr id="605223" name="Text Box 39"/>
          <p:cNvSpPr txBox="1"/>
          <p:nvPr/>
        </p:nvSpPr>
        <p:spPr>
          <a:xfrm>
            <a:off x="395288" y="981075"/>
            <a:ext cx="8497887" cy="3521075"/>
          </a:xfrm>
          <a:prstGeom prst="rect">
            <a:avLst/>
          </a:prstGeom>
          <a:noFill/>
          <a:ln w="9525">
            <a:noFill/>
          </a:ln>
        </p:spPr>
        <p:txBody>
          <a:bodyPr>
            <a:spAutoFit/>
          </a:bodyPr>
          <a:lstStyle/>
          <a:p>
            <a:pPr eaLnBrk="1" hangingPunct="1">
              <a:lnSpc>
                <a:spcPts val="4500"/>
              </a:lnSpc>
            </a:pPr>
            <a:r>
              <a:rPr lang="en-US" altLang="zh-CN" sz="2800" b="1" dirty="0">
                <a:solidFill>
                  <a:schemeClr val="tx1"/>
                </a:solidFill>
                <a:latin typeface="黑体" panose="02010609060101010101" pitchFamily="2" charset="-122"/>
                <a:ea typeface="黑体" panose="02010609060101010101" pitchFamily="2" charset="-122"/>
              </a:rPr>
              <a:t>    UPDATE</a:t>
            </a:r>
            <a:r>
              <a:rPr lang="zh-CN" altLang="en-US" sz="2800" b="1" dirty="0">
                <a:solidFill>
                  <a:schemeClr val="tx1"/>
                </a:solidFill>
                <a:latin typeface="黑体" panose="02010609060101010101" pitchFamily="2" charset="-122"/>
                <a:ea typeface="黑体" panose="02010609060101010101" pitchFamily="2" charset="-122"/>
              </a:rPr>
              <a:t>触发器在用户发出</a:t>
            </a:r>
            <a:r>
              <a:rPr lang="en-US" altLang="zh-CN" sz="2800" b="1" dirty="0">
                <a:solidFill>
                  <a:schemeClr val="tx1"/>
                </a:solidFill>
                <a:latin typeface="黑体" panose="02010609060101010101" pitchFamily="2" charset="-122"/>
                <a:ea typeface="黑体" panose="02010609060101010101" pitchFamily="2" charset="-122"/>
              </a:rPr>
              <a:t>UPDATE</a:t>
            </a:r>
            <a:r>
              <a:rPr lang="zh-CN" altLang="en-US" sz="2800" b="1" dirty="0">
                <a:solidFill>
                  <a:schemeClr val="tx1"/>
                </a:solidFill>
                <a:latin typeface="黑体" panose="02010609060101010101" pitchFamily="2" charset="-122"/>
                <a:ea typeface="黑体" panose="02010609060101010101" pitchFamily="2" charset="-122"/>
              </a:rPr>
              <a:t>语句后执行，即为用户修改数据行增加限制规则。用户执行了</a:t>
            </a:r>
            <a:r>
              <a:rPr lang="en-US" altLang="zh-CN" sz="2800" b="1" dirty="0">
                <a:solidFill>
                  <a:schemeClr val="tx1"/>
                </a:solidFill>
                <a:latin typeface="黑体" panose="02010609060101010101" pitchFamily="2" charset="-122"/>
                <a:ea typeface="黑体" panose="02010609060101010101" pitchFamily="2" charset="-122"/>
              </a:rPr>
              <a:t>UPDATE</a:t>
            </a:r>
            <a:r>
              <a:rPr lang="zh-CN" altLang="en-US" sz="2800" b="1" dirty="0">
                <a:solidFill>
                  <a:schemeClr val="tx1"/>
                </a:solidFill>
                <a:latin typeface="黑体" panose="02010609060101010101" pitchFamily="2" charset="-122"/>
                <a:ea typeface="黑体" panose="02010609060101010101" pitchFamily="2" charset="-122"/>
              </a:rPr>
              <a:t>后，原来的数据行从基本表中删除，但保存在</a:t>
            </a:r>
            <a:r>
              <a:rPr lang="en-US" altLang="zh-CN" sz="2800" b="1" dirty="0">
                <a:solidFill>
                  <a:schemeClr val="tx1"/>
                </a:solidFill>
                <a:latin typeface="黑体" panose="02010609060101010101" pitchFamily="2" charset="-122"/>
                <a:ea typeface="黑体" panose="02010609060101010101" pitchFamily="2" charset="-122"/>
              </a:rPr>
              <a:t>DELETED</a:t>
            </a:r>
            <a:r>
              <a:rPr lang="zh-CN" altLang="en-US" sz="2800" b="1" dirty="0">
                <a:solidFill>
                  <a:schemeClr val="tx1"/>
                </a:solidFill>
                <a:latin typeface="黑体" panose="02010609060101010101" pitchFamily="2" charset="-122"/>
                <a:ea typeface="黑体" panose="02010609060101010101" pitchFamily="2" charset="-122"/>
              </a:rPr>
              <a:t>表中，同时基本表更新后的新数据也在</a:t>
            </a:r>
            <a:r>
              <a:rPr lang="en-US" altLang="zh-CN" sz="2800" b="1" dirty="0">
                <a:solidFill>
                  <a:schemeClr val="tx1"/>
                </a:solidFill>
                <a:latin typeface="黑体" panose="02010609060101010101" pitchFamily="2" charset="-122"/>
                <a:ea typeface="黑体" panose="02010609060101010101" pitchFamily="2" charset="-122"/>
              </a:rPr>
              <a:t>INSERTED</a:t>
            </a:r>
            <a:r>
              <a:rPr lang="zh-CN" altLang="en-US" sz="2800" b="1" dirty="0">
                <a:solidFill>
                  <a:schemeClr val="tx1"/>
                </a:solidFill>
                <a:latin typeface="黑体" panose="02010609060101010101" pitchFamily="2" charset="-122"/>
                <a:ea typeface="黑体" panose="02010609060101010101" pitchFamily="2" charset="-122"/>
              </a:rPr>
              <a:t>表中保存了一个副本。可利用</a:t>
            </a:r>
            <a:r>
              <a:rPr lang="en-US" altLang="zh-CN" sz="2800" b="1" dirty="0">
                <a:solidFill>
                  <a:schemeClr val="tx1"/>
                </a:solidFill>
                <a:latin typeface="黑体" panose="02010609060101010101" pitchFamily="2" charset="-122"/>
                <a:ea typeface="黑体" panose="02010609060101010101" pitchFamily="2" charset="-122"/>
              </a:rPr>
              <a:t>DELETED</a:t>
            </a:r>
            <a:r>
              <a:rPr lang="zh-CN" altLang="en-US" sz="2800" b="1" dirty="0">
                <a:solidFill>
                  <a:schemeClr val="tx1"/>
                </a:solidFill>
                <a:latin typeface="黑体" panose="02010609060101010101" pitchFamily="2" charset="-122"/>
                <a:ea typeface="黑体" panose="02010609060101010101" pitchFamily="2" charset="-122"/>
              </a:rPr>
              <a:t>表和</a:t>
            </a:r>
            <a:r>
              <a:rPr lang="en-US" altLang="zh-CN" sz="2800" b="1" dirty="0">
                <a:solidFill>
                  <a:schemeClr val="tx1"/>
                </a:solidFill>
                <a:latin typeface="黑体" panose="02010609060101010101" pitchFamily="2" charset="-122"/>
                <a:ea typeface="黑体" panose="02010609060101010101" pitchFamily="2" charset="-122"/>
              </a:rPr>
              <a:t>INSERTED</a:t>
            </a:r>
            <a:r>
              <a:rPr lang="zh-CN" altLang="en-US" sz="2800" b="1" dirty="0">
                <a:solidFill>
                  <a:schemeClr val="tx1"/>
                </a:solidFill>
                <a:latin typeface="黑体" panose="02010609060101010101" pitchFamily="2" charset="-122"/>
                <a:ea typeface="黑体" panose="02010609060101010101" pitchFamily="2" charset="-122"/>
              </a:rPr>
              <a:t>表获取更新前后的数据行，完成比较操作。</a:t>
            </a:r>
          </a:p>
        </p:txBody>
      </p:sp>
      <p:sp>
        <p:nvSpPr>
          <p:cNvPr id="605224" name="Text Box 40"/>
          <p:cNvSpPr txBox="1"/>
          <p:nvPr/>
        </p:nvSpPr>
        <p:spPr>
          <a:xfrm>
            <a:off x="684213" y="4724400"/>
            <a:ext cx="8180387" cy="1289050"/>
          </a:xfrm>
          <a:prstGeom prst="rect">
            <a:avLst/>
          </a:prstGeom>
          <a:noFill/>
          <a:ln w="9525">
            <a:noFill/>
          </a:ln>
        </p:spPr>
        <p:txBody>
          <a:bodyPr>
            <a:spAutoFit/>
          </a:bodyPr>
          <a:lstStyle/>
          <a:p>
            <a:pPr marL="174625" indent="-174625" eaLnBrk="1" hangingPunct="1">
              <a:lnSpc>
                <a:spcPct val="140000"/>
              </a:lnSpc>
              <a:spcBef>
                <a:spcPct val="20000"/>
              </a:spcBef>
            </a:pPr>
            <a:r>
              <a:rPr lang="zh-CN" altLang="en-US" sz="2800" b="1" dirty="0">
                <a:solidFill>
                  <a:srgbClr val="6600CC"/>
                </a:solidFill>
                <a:latin typeface="Arial" panose="020B0604020202020204" pitchFamily="34" charset="0"/>
                <a:ea typeface="黑体" panose="02010609060101010101" pitchFamily="2" charset="-122"/>
              </a:rPr>
              <a:t>例</a:t>
            </a:r>
            <a:r>
              <a:rPr lang="en-US" altLang="zh-CN" sz="2800" b="1" dirty="0">
                <a:solidFill>
                  <a:srgbClr val="6600CC"/>
                </a:solidFill>
                <a:latin typeface="Arial" panose="020B0604020202020204" pitchFamily="34" charset="0"/>
                <a:ea typeface="黑体" panose="02010609060101010101" pitchFamily="2" charset="-122"/>
              </a:rPr>
              <a:t>6</a:t>
            </a:r>
            <a:r>
              <a:rPr lang="zh-CN" altLang="en-US" sz="2800" b="1" dirty="0">
                <a:solidFill>
                  <a:srgbClr val="6600CC"/>
                </a:solidFill>
                <a:latin typeface="Arial" panose="020B0604020202020204" pitchFamily="34" charset="0"/>
                <a:ea typeface="黑体" panose="02010609060101010101" pitchFamily="2" charset="-122"/>
              </a:rPr>
              <a:t>：在</a:t>
            </a:r>
            <a:r>
              <a:rPr lang="en-US" altLang="zh-CN" sz="2800" b="1" dirty="0">
                <a:solidFill>
                  <a:srgbClr val="6600CC"/>
                </a:solidFill>
                <a:latin typeface="Arial" panose="020B0604020202020204" pitchFamily="34" charset="0"/>
                <a:ea typeface="黑体" panose="02010609060101010101" pitchFamily="2" charset="-122"/>
              </a:rPr>
              <a:t>SC</a:t>
            </a:r>
            <a:r>
              <a:rPr lang="zh-CN" altLang="en-US" sz="2800" b="1" dirty="0">
                <a:solidFill>
                  <a:srgbClr val="6600CC"/>
                </a:solidFill>
                <a:latin typeface="Arial" panose="020B0604020202020204" pitchFamily="34" charset="0"/>
                <a:ea typeface="黑体" panose="02010609060101010101" pitchFamily="2" charset="-122"/>
              </a:rPr>
              <a:t>表中建立触发器，限制修改后的各科成绩在</a:t>
            </a:r>
            <a:r>
              <a:rPr lang="en-US" altLang="zh-CN" sz="2800" b="1" dirty="0">
                <a:solidFill>
                  <a:srgbClr val="6600CC"/>
                </a:solidFill>
                <a:latin typeface="Arial" panose="020B0604020202020204" pitchFamily="34" charset="0"/>
                <a:ea typeface="黑体" panose="02010609060101010101" pitchFamily="2" charset="-122"/>
              </a:rPr>
              <a:t>100</a:t>
            </a:r>
            <a:r>
              <a:rPr lang="zh-CN" altLang="en-US" sz="2800" b="1" dirty="0">
                <a:solidFill>
                  <a:srgbClr val="6600CC"/>
                </a:solidFill>
                <a:latin typeface="Arial" panose="020B0604020202020204" pitchFamily="34" charset="0"/>
                <a:ea typeface="黑体" panose="02010609060101010101" pitchFamily="2" charset="-122"/>
              </a:rPr>
              <a:t>以内。</a:t>
            </a:r>
            <a:endParaRPr lang="zh-CN" altLang="en-US" sz="2400" b="1" dirty="0">
              <a:solidFill>
                <a:srgbClr val="000000"/>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5223"/>
                                        </p:tgtEl>
                                        <p:attrNameLst>
                                          <p:attrName>style.visibility</p:attrName>
                                        </p:attrNameLst>
                                      </p:cBhvr>
                                      <p:to>
                                        <p:strVal val="visible"/>
                                      </p:to>
                                    </p:set>
                                    <p:anim calcmode="lin" valueType="num">
                                      <p:cBhvr additive="base">
                                        <p:cTn id="7" dur="500" fill="hold"/>
                                        <p:tgtEl>
                                          <p:spTgt spid="605223"/>
                                        </p:tgtEl>
                                        <p:attrNameLst>
                                          <p:attrName>ppt_x</p:attrName>
                                        </p:attrNameLst>
                                      </p:cBhvr>
                                      <p:tavLst>
                                        <p:tav tm="0">
                                          <p:val>
                                            <p:strVal val="0-#ppt_w/2"/>
                                          </p:val>
                                        </p:tav>
                                        <p:tav tm="100000">
                                          <p:val>
                                            <p:strVal val="#ppt_x"/>
                                          </p:val>
                                        </p:tav>
                                      </p:tavLst>
                                    </p:anim>
                                    <p:anim calcmode="lin" valueType="num">
                                      <p:cBhvr additive="base">
                                        <p:cTn id="8" dur="500" fill="hold"/>
                                        <p:tgtEl>
                                          <p:spTgt spid="6052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5224"/>
                                        </p:tgtEl>
                                        <p:attrNameLst>
                                          <p:attrName>style.visibility</p:attrName>
                                        </p:attrNameLst>
                                      </p:cBhvr>
                                      <p:to>
                                        <p:strVal val="visible"/>
                                      </p:to>
                                    </p:set>
                                    <p:anim calcmode="lin" valueType="num">
                                      <p:cBhvr additive="base">
                                        <p:cTn id="13" dur="500" fill="hold"/>
                                        <p:tgtEl>
                                          <p:spTgt spid="605224"/>
                                        </p:tgtEl>
                                        <p:attrNameLst>
                                          <p:attrName>ppt_x</p:attrName>
                                        </p:attrNameLst>
                                      </p:cBhvr>
                                      <p:tavLst>
                                        <p:tav tm="0">
                                          <p:val>
                                            <p:strVal val="0-#ppt_w/2"/>
                                          </p:val>
                                        </p:tav>
                                        <p:tav tm="100000">
                                          <p:val>
                                            <p:strVal val="#ppt_x"/>
                                          </p:val>
                                        </p:tav>
                                      </p:tavLst>
                                    </p:anim>
                                    <p:anim calcmode="lin" valueType="num">
                                      <p:cBhvr additive="base">
                                        <p:cTn id="14" dur="500" fill="hold"/>
                                        <p:tgtEl>
                                          <p:spTgt spid="6052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223" grpId="0"/>
      <p:bldP spid="60522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idx="4294967295"/>
          </p:nvPr>
        </p:nvSpPr>
        <p:spPr>
          <a:xfrm>
            <a:off x="395288" y="260350"/>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D7181F"/>
                </a:solidFill>
                <a:effectLst/>
                <a:uLnTx/>
                <a:uFillTx/>
                <a:latin typeface="Times New Roman" panose="02020603050405020304" pitchFamily="18" charset="0"/>
                <a:ea typeface="宋体" panose="02010600030101010101" pitchFamily="2" charset="-122"/>
                <a:cs typeface="+mj-cs"/>
              </a:rPr>
              <a:t>5.7.3 UPDATE</a:t>
            </a:r>
            <a:r>
              <a:rPr kumimoji="0" lang="zh-CN" altLang="en-US" sz="3200" b="1" i="0" u="none" strike="noStrike" kern="0" cap="none" spc="0" normalizeH="0" baseline="0" noProof="0">
                <a:ln>
                  <a:noFill/>
                </a:ln>
                <a:solidFill>
                  <a:srgbClr val="D7181F"/>
                </a:solidFill>
                <a:effectLst/>
                <a:uLnTx/>
                <a:uFillTx/>
                <a:latin typeface="+mj-lt"/>
                <a:ea typeface="宋体" panose="02010600030101010101" pitchFamily="2" charset="-122"/>
                <a:cs typeface="+mj-cs"/>
              </a:rPr>
              <a:t>触发器</a:t>
            </a:r>
          </a:p>
        </p:txBody>
      </p:sp>
      <p:sp>
        <p:nvSpPr>
          <p:cNvPr id="49155" name="Text Box 38"/>
          <p:cNvSpPr txBox="1"/>
          <p:nvPr/>
        </p:nvSpPr>
        <p:spPr>
          <a:xfrm>
            <a:off x="5937250" y="1130300"/>
            <a:ext cx="184150" cy="762000"/>
          </a:xfrm>
          <a:prstGeom prst="rect">
            <a:avLst/>
          </a:prstGeom>
          <a:noFill/>
          <a:ln w="9525">
            <a:noFill/>
          </a:ln>
        </p:spPr>
        <p:txBody>
          <a:bodyPr wrap="none">
            <a:spAutoFit/>
          </a:bodyPr>
          <a:lstStyle/>
          <a:p>
            <a:pPr algn="ctr" eaLnBrk="1" fontAlgn="b" hangingPunct="1"/>
            <a:endParaRPr lang="zh-CN" altLang="en-US" sz="4400" b="1" dirty="0">
              <a:solidFill>
                <a:schemeClr val="tx2"/>
              </a:solidFill>
              <a:latin typeface="Arial" panose="020B0604020202020204" pitchFamily="34" charset="0"/>
              <a:ea typeface="Times New Roman" panose="02020603050405020304" pitchFamily="18" charset="0"/>
            </a:endParaRPr>
          </a:p>
        </p:txBody>
      </p:sp>
      <p:sp>
        <p:nvSpPr>
          <p:cNvPr id="49156" name="Rectangle 6"/>
          <p:cNvSpPr/>
          <p:nvPr/>
        </p:nvSpPr>
        <p:spPr>
          <a:xfrm>
            <a:off x="827088" y="1052513"/>
            <a:ext cx="6480175" cy="5426075"/>
          </a:xfrm>
          <a:prstGeom prst="rect">
            <a:avLst/>
          </a:prstGeom>
          <a:noFill/>
          <a:ln w="9525">
            <a:noFill/>
          </a:ln>
          <a:effectLst>
            <a:prstShdw prst="shdw17" dist="17961" dir="2699999">
              <a:schemeClr val="bg2">
                <a:alpha val="50000"/>
              </a:schemeClr>
            </a:prstShdw>
          </a:effectLst>
        </p:spPr>
        <p:txBody>
          <a:bodyPr>
            <a:spAutoFit/>
          </a:bodyPr>
          <a:lstStyle/>
          <a:p>
            <a:pPr eaLnBrk="1" hangingPunct="1">
              <a:lnSpc>
                <a:spcPts val="3000"/>
              </a:lnSpc>
            </a:pPr>
            <a:r>
              <a:rPr lang="" altLang="zh-CN" dirty="0">
                <a:latin typeface="Arial" panose="020B0604020202020204" pitchFamily="34" charset="0"/>
              </a:rPr>
              <a:t>create trigger tr_update_sc</a:t>
            </a:r>
          </a:p>
          <a:p>
            <a:pPr eaLnBrk="1" hangingPunct="1">
              <a:lnSpc>
                <a:spcPts val="3000"/>
              </a:lnSpc>
            </a:pPr>
            <a:r>
              <a:rPr lang="" altLang="zh-CN" dirty="0">
                <a:latin typeface="Arial" panose="020B0604020202020204" pitchFamily="34" charset="0"/>
              </a:rPr>
              <a:t>on sc</a:t>
            </a:r>
          </a:p>
          <a:p>
            <a:pPr eaLnBrk="1" hangingPunct="1">
              <a:lnSpc>
                <a:spcPts val="3000"/>
              </a:lnSpc>
            </a:pPr>
            <a:r>
              <a:rPr lang="" altLang="zh-CN" dirty="0">
                <a:latin typeface="Arial" panose="020B0604020202020204" pitchFamily="34" charset="0"/>
              </a:rPr>
              <a:t>after update</a:t>
            </a:r>
          </a:p>
          <a:p>
            <a:pPr eaLnBrk="1" hangingPunct="1">
              <a:lnSpc>
                <a:spcPts val="3000"/>
              </a:lnSpc>
            </a:pPr>
            <a:r>
              <a:rPr lang="" altLang="zh-CN" dirty="0">
                <a:latin typeface="Arial" panose="020B0604020202020204" pitchFamily="34" charset="0"/>
              </a:rPr>
              <a:t>as</a:t>
            </a:r>
          </a:p>
          <a:p>
            <a:pPr eaLnBrk="1" hangingPunct="1">
              <a:lnSpc>
                <a:spcPts val="3000"/>
              </a:lnSpc>
            </a:pPr>
            <a:r>
              <a:rPr lang="" altLang="zh-CN" dirty="0">
                <a:latin typeface="Arial" panose="020B0604020202020204" pitchFamily="34" charset="0"/>
              </a:rPr>
              <a:t>select * from inserted</a:t>
            </a:r>
          </a:p>
          <a:p>
            <a:pPr eaLnBrk="1" hangingPunct="1">
              <a:lnSpc>
                <a:spcPts val="3000"/>
              </a:lnSpc>
            </a:pPr>
            <a:r>
              <a:rPr lang="" altLang="zh-CN" dirty="0">
                <a:latin typeface="Arial" panose="020B0604020202020204" pitchFamily="34" charset="0"/>
              </a:rPr>
              <a:t>If(select grade from inserted)&gt;100</a:t>
            </a:r>
          </a:p>
          <a:p>
            <a:pPr eaLnBrk="1" hangingPunct="1">
              <a:lnSpc>
                <a:spcPts val="3000"/>
              </a:lnSpc>
            </a:pPr>
            <a:r>
              <a:rPr lang="" altLang="zh-CN" dirty="0">
                <a:latin typeface="Arial" panose="020B0604020202020204" pitchFamily="34" charset="0"/>
              </a:rPr>
              <a:t>Begin </a:t>
            </a:r>
          </a:p>
          <a:p>
            <a:pPr eaLnBrk="1" hangingPunct="1">
              <a:lnSpc>
                <a:spcPts val="3000"/>
              </a:lnSpc>
            </a:pPr>
            <a:r>
              <a:rPr lang="" altLang="zh-CN" dirty="0">
                <a:latin typeface="Arial" panose="020B0604020202020204" pitchFamily="34" charset="0"/>
              </a:rPr>
              <a:t>print '</a:t>
            </a:r>
            <a:r>
              <a:rPr lang="" altLang="en-US" dirty="0">
                <a:latin typeface="Arial" panose="020B0604020202020204" pitchFamily="34" charset="0"/>
              </a:rPr>
              <a:t>成绩不能大于</a:t>
            </a:r>
            <a:r>
              <a:rPr lang="" altLang="zh-CN" dirty="0">
                <a:latin typeface="Arial" panose="020B0604020202020204" pitchFamily="34" charset="0"/>
              </a:rPr>
              <a:t>100!'</a:t>
            </a:r>
          </a:p>
          <a:p>
            <a:pPr eaLnBrk="1" hangingPunct="1">
              <a:lnSpc>
                <a:spcPts val="3000"/>
              </a:lnSpc>
            </a:pPr>
            <a:r>
              <a:rPr lang="" altLang="zh-CN" dirty="0">
                <a:latin typeface="Arial" panose="020B0604020202020204" pitchFamily="34" charset="0"/>
              </a:rPr>
              <a:t>Rollback transaction  </a:t>
            </a:r>
          </a:p>
          <a:p>
            <a:pPr eaLnBrk="1" hangingPunct="1">
              <a:lnSpc>
                <a:spcPts val="3000"/>
              </a:lnSpc>
            </a:pPr>
            <a:r>
              <a:rPr lang="" altLang="zh-CN" dirty="0">
                <a:latin typeface="Arial" panose="020B0604020202020204" pitchFamily="34" charset="0"/>
              </a:rPr>
              <a:t>end </a:t>
            </a:r>
          </a:p>
          <a:p>
            <a:pPr eaLnBrk="1" hangingPunct="1">
              <a:lnSpc>
                <a:spcPts val="3000"/>
              </a:lnSpc>
            </a:pPr>
            <a:r>
              <a:rPr lang="" altLang="zh-CN" dirty="0">
                <a:latin typeface="Arial" panose="020B0604020202020204" pitchFamily="34" charset="0"/>
              </a:rPr>
              <a:t>go</a:t>
            </a:r>
          </a:p>
          <a:p>
            <a:pPr eaLnBrk="1" hangingPunct="1">
              <a:lnSpc>
                <a:spcPts val="3000"/>
              </a:lnSpc>
            </a:pPr>
            <a:endParaRPr lang="" altLang="zh-CN" dirty="0">
              <a:latin typeface="Arial" panose="020B0604020202020204" pitchFamily="34" charset="0"/>
            </a:endParaRPr>
          </a:p>
          <a:p>
            <a:pPr eaLnBrk="1" hangingPunct="1">
              <a:lnSpc>
                <a:spcPts val="3000"/>
              </a:lnSpc>
            </a:pPr>
            <a:r>
              <a:rPr lang="" altLang="zh-CN" dirty="0">
                <a:latin typeface="Arial" panose="020B0604020202020204" pitchFamily="34" charset="0"/>
              </a:rPr>
              <a:t>update sc set grade=120 where sno='200215121' and cno='3'</a:t>
            </a:r>
          </a:p>
          <a:p>
            <a:pPr eaLnBrk="1" hangingPunct="1">
              <a:lnSpc>
                <a:spcPts val="3000"/>
              </a:lnSpc>
            </a:pPr>
            <a:r>
              <a:rPr lang="" altLang="zh-CN" dirty="0">
                <a:latin typeface="Arial" panose="020B0604020202020204" pitchFamily="34" charset="0"/>
              </a:rPr>
              <a:t>update sc set grade=98 where sno='200215121' and cno='3'</a:t>
            </a:r>
            <a:endParaRPr lang="zh-CN" altLang="en-US" dirty="0">
              <a:latin typeface="Arial" panose="020B0604020202020204" pitchFamily="34"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idx="4294967295"/>
          </p:nvPr>
        </p:nvSpPr>
        <p:spPr>
          <a:xfrm>
            <a:off x="395288" y="642938"/>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rgbClr val="6600CC"/>
                </a:solidFill>
                <a:effectLst/>
                <a:uLnTx/>
                <a:uFillTx/>
                <a:latin typeface="Times New Roman" panose="02020603050405020304" pitchFamily="18" charset="0"/>
                <a:ea typeface="宋体" panose="02010600030101010101" pitchFamily="2" charset="-122"/>
                <a:cs typeface="+mj-cs"/>
              </a:rPr>
              <a:t>5.7.3 UPDATE</a:t>
            </a:r>
            <a:r>
              <a:rPr kumimoji="0" lang="zh-CN" altLang="en-US" sz="3200" b="1" i="0" u="none" strike="noStrike" kern="0" cap="none" spc="0" normalizeH="0" baseline="0" noProof="0" dirty="0">
                <a:ln>
                  <a:noFill/>
                </a:ln>
                <a:solidFill>
                  <a:srgbClr val="6600CC"/>
                </a:solidFill>
                <a:effectLst/>
                <a:uLnTx/>
                <a:uFillTx/>
                <a:latin typeface="+mj-lt"/>
                <a:ea typeface="宋体" panose="02010600030101010101" pitchFamily="2" charset="-122"/>
                <a:cs typeface="+mj-cs"/>
              </a:rPr>
              <a:t>触发器</a:t>
            </a:r>
          </a:p>
        </p:txBody>
      </p:sp>
      <p:sp>
        <p:nvSpPr>
          <p:cNvPr id="50179" name="Text Box 38"/>
          <p:cNvSpPr txBox="1"/>
          <p:nvPr/>
        </p:nvSpPr>
        <p:spPr>
          <a:xfrm>
            <a:off x="5937250" y="1130300"/>
            <a:ext cx="184150" cy="762000"/>
          </a:xfrm>
          <a:prstGeom prst="rect">
            <a:avLst/>
          </a:prstGeom>
          <a:noFill/>
          <a:ln w="9525">
            <a:noFill/>
          </a:ln>
        </p:spPr>
        <p:txBody>
          <a:bodyPr wrap="none">
            <a:spAutoFit/>
          </a:bodyPr>
          <a:lstStyle/>
          <a:p>
            <a:pPr algn="ctr" eaLnBrk="1" fontAlgn="b" hangingPunct="1"/>
            <a:endParaRPr lang="zh-CN" altLang="en-US" sz="4400" b="1" dirty="0">
              <a:solidFill>
                <a:schemeClr val="tx2"/>
              </a:solidFill>
              <a:latin typeface="Arial" panose="020B0604020202020204" pitchFamily="34" charset="0"/>
              <a:ea typeface="Times New Roman" panose="02020603050405020304" pitchFamily="18" charset="0"/>
            </a:endParaRPr>
          </a:p>
        </p:txBody>
      </p:sp>
      <p:sp>
        <p:nvSpPr>
          <p:cNvPr id="605223" name="Text Box 39"/>
          <p:cNvSpPr txBox="1"/>
          <p:nvPr/>
        </p:nvSpPr>
        <p:spPr>
          <a:xfrm>
            <a:off x="684213" y="1643063"/>
            <a:ext cx="8170862" cy="1322387"/>
          </a:xfrm>
          <a:prstGeom prst="rect">
            <a:avLst/>
          </a:prstGeom>
          <a:noFill/>
          <a:ln w="9525">
            <a:noFill/>
          </a:ln>
        </p:spPr>
        <p:txBody>
          <a:bodyPr>
            <a:spAutoFit/>
          </a:bodyPr>
          <a:lstStyle/>
          <a:p>
            <a:pPr eaLnBrk="1" hangingPunct="1">
              <a:spcBef>
                <a:spcPct val="20000"/>
              </a:spcBef>
              <a:buClr>
                <a:srgbClr val="339966"/>
              </a:buClr>
              <a:buFont typeface="Wingdings" panose="05000000000000000000" pitchFamily="2" charset="2"/>
            </a:pPr>
            <a:r>
              <a:rPr lang="zh-CN" altLang="en-US" sz="2800" b="1" dirty="0">
                <a:solidFill>
                  <a:srgbClr val="EA0B06"/>
                </a:solidFill>
                <a:latin typeface="Arial" panose="020B0604020202020204" pitchFamily="34" charset="0"/>
                <a:ea typeface="黑体" panose="02010609060101010101" pitchFamily="2" charset="-122"/>
              </a:rPr>
              <a:t>例</a:t>
            </a:r>
            <a:r>
              <a:rPr lang="en-US" altLang="zh-CN" sz="2800" b="1" dirty="0">
                <a:solidFill>
                  <a:srgbClr val="EA0B06"/>
                </a:solidFill>
                <a:latin typeface="Arial" panose="020B0604020202020204" pitchFamily="34" charset="0"/>
                <a:ea typeface="黑体" panose="02010609060101010101" pitchFamily="2" charset="-122"/>
              </a:rPr>
              <a:t>7</a:t>
            </a:r>
            <a:r>
              <a:rPr lang="zh-CN" altLang="en-US" sz="2800" b="1" dirty="0">
                <a:solidFill>
                  <a:srgbClr val="EA0B06"/>
                </a:solidFill>
                <a:latin typeface="Arial" panose="020B0604020202020204" pitchFamily="34" charset="0"/>
                <a:ea typeface="黑体" panose="02010609060101010101" pitchFamily="2" charset="-122"/>
              </a:rPr>
              <a:t>：问题：</a:t>
            </a:r>
          </a:p>
          <a:p>
            <a:pPr eaLnBrk="1" hangingPunct="1">
              <a:spcBef>
                <a:spcPct val="20000"/>
              </a:spcBef>
            </a:pPr>
            <a:r>
              <a:rPr lang="zh-CN" altLang="en-US" sz="2400" b="1" dirty="0">
                <a:latin typeface="Arial" panose="020B0604020202020204" pitchFamily="34" charset="0"/>
                <a:ea typeface="黑体" panose="02010609060101010101" pitchFamily="2" charset="-122"/>
              </a:rPr>
              <a:t>跟踪用户的交易，交易金额超过</a:t>
            </a:r>
            <a:r>
              <a:rPr lang="en-US" altLang="zh-CN" sz="2400" b="1" dirty="0">
                <a:latin typeface="Arial" panose="020B0604020202020204" pitchFamily="34" charset="0"/>
                <a:ea typeface="黑体" panose="02010609060101010101" pitchFamily="2" charset="-122"/>
              </a:rPr>
              <a:t>20000</a:t>
            </a:r>
            <a:r>
              <a:rPr lang="zh-CN" altLang="en-US" sz="2400" b="1" dirty="0">
                <a:latin typeface="Arial" panose="020B0604020202020204" pitchFamily="34" charset="0"/>
                <a:ea typeface="黑体" panose="02010609060101010101" pitchFamily="2" charset="-122"/>
              </a:rPr>
              <a:t>元，则取消交易，并给出错误提示。</a:t>
            </a:r>
            <a:r>
              <a:rPr lang="zh-CN" altLang="en-US" sz="2400" dirty="0">
                <a:solidFill>
                  <a:schemeClr val="tx1"/>
                </a:solidFill>
                <a:latin typeface="Arial" panose="020B0604020202020204" pitchFamily="34" charset="0"/>
                <a:ea typeface="黑体" panose="02010609060101010101" pitchFamily="2" charset="-122"/>
              </a:rPr>
              <a:t>                   </a:t>
            </a:r>
          </a:p>
        </p:txBody>
      </p:sp>
      <p:sp>
        <p:nvSpPr>
          <p:cNvPr id="605224" name="Text Box 40"/>
          <p:cNvSpPr txBox="1"/>
          <p:nvPr/>
        </p:nvSpPr>
        <p:spPr>
          <a:xfrm>
            <a:off x="684213" y="3200400"/>
            <a:ext cx="8180387" cy="2443163"/>
          </a:xfrm>
          <a:prstGeom prst="rect">
            <a:avLst/>
          </a:prstGeom>
          <a:noFill/>
          <a:ln w="9525">
            <a:noFill/>
          </a:ln>
        </p:spPr>
        <p:txBody>
          <a:bodyPr>
            <a:spAutoFit/>
          </a:bodyPr>
          <a:lstStyle/>
          <a:p>
            <a:pPr marL="174625" indent="-174625" eaLnBrk="1" hangingPunct="1">
              <a:lnSpc>
                <a:spcPct val="140000"/>
              </a:lnSpc>
              <a:spcBef>
                <a:spcPct val="20000"/>
              </a:spcBef>
            </a:pPr>
            <a:r>
              <a:rPr lang="zh-CN" altLang="en-US" sz="2800" b="1" dirty="0">
                <a:solidFill>
                  <a:srgbClr val="6600CC"/>
                </a:solidFill>
                <a:latin typeface="Arial" panose="020B0604020202020204" pitchFamily="34" charset="0"/>
                <a:ea typeface="黑体" panose="02010609060101010101" pitchFamily="2" charset="-122"/>
              </a:rPr>
              <a:t>分析：</a:t>
            </a:r>
          </a:p>
          <a:p>
            <a:pPr marL="174625" indent="-174625" eaLnBrk="1" hangingPunct="1">
              <a:lnSpc>
                <a:spcPct val="140000"/>
              </a:lnSpc>
              <a:spcBef>
                <a:spcPct val="20000"/>
              </a:spcBef>
              <a:buClr>
                <a:schemeClr val="accent2"/>
              </a:buClr>
              <a:buSzPct val="50000"/>
              <a:buFont typeface="Wingdings" panose="05000000000000000000" pitchFamily="2" charset="2"/>
              <a:buChar char="l"/>
            </a:pPr>
            <a:r>
              <a:rPr lang="zh-CN" altLang="en-US" sz="2400" b="1" dirty="0">
                <a:solidFill>
                  <a:srgbClr val="000000"/>
                </a:solidFill>
                <a:latin typeface="楷体_GB2312" pitchFamily="49" charset="-122"/>
                <a:ea typeface="楷体_GB2312" pitchFamily="49" charset="-122"/>
              </a:rPr>
              <a:t>在</a:t>
            </a:r>
            <a:r>
              <a:rPr lang="en-US" altLang="zh-CN" sz="2400" b="1" dirty="0">
                <a:solidFill>
                  <a:srgbClr val="000000"/>
                </a:solidFill>
                <a:latin typeface="楷体_GB2312" pitchFamily="49" charset="-122"/>
                <a:ea typeface="楷体_GB2312" pitchFamily="49" charset="-122"/>
              </a:rPr>
              <a:t>bank</a:t>
            </a:r>
            <a:r>
              <a:rPr lang="zh-CN" altLang="en-US" sz="2400" b="1" dirty="0">
                <a:solidFill>
                  <a:srgbClr val="000000"/>
                </a:solidFill>
                <a:latin typeface="楷体_GB2312" pitchFamily="49" charset="-122"/>
                <a:ea typeface="楷体_GB2312" pitchFamily="49" charset="-122"/>
              </a:rPr>
              <a:t>表上创建</a:t>
            </a:r>
            <a:r>
              <a:rPr lang="en-US" altLang="zh-CN" sz="2400" b="1" dirty="0">
                <a:solidFill>
                  <a:srgbClr val="000000"/>
                </a:solidFill>
                <a:latin typeface="楷体_GB2312" pitchFamily="49" charset="-122"/>
                <a:ea typeface="楷体_GB2312" pitchFamily="49" charset="-122"/>
              </a:rPr>
              <a:t>UPDATE</a:t>
            </a:r>
            <a:r>
              <a:rPr lang="zh-CN" altLang="en-US" sz="2400" b="1" dirty="0">
                <a:solidFill>
                  <a:srgbClr val="000000"/>
                </a:solidFill>
                <a:latin typeface="楷体_GB2312" pitchFamily="49" charset="-122"/>
                <a:ea typeface="楷体_GB2312" pitchFamily="49" charset="-122"/>
              </a:rPr>
              <a:t>触发器 </a:t>
            </a:r>
          </a:p>
          <a:p>
            <a:pPr marL="174625" indent="-174625" eaLnBrk="1" hangingPunct="1">
              <a:lnSpc>
                <a:spcPct val="140000"/>
              </a:lnSpc>
              <a:spcBef>
                <a:spcPct val="20000"/>
              </a:spcBef>
              <a:buClr>
                <a:schemeClr val="accent2"/>
              </a:buClr>
              <a:buSzPct val="50000"/>
              <a:buFont typeface="Wingdings" panose="05000000000000000000" pitchFamily="2" charset="2"/>
              <a:buChar char="l"/>
            </a:pPr>
            <a:r>
              <a:rPr lang="zh-CN" altLang="en-US" sz="2400" b="1" dirty="0">
                <a:solidFill>
                  <a:srgbClr val="000000"/>
                </a:solidFill>
                <a:latin typeface="楷体_GB2312" pitchFamily="49" charset="-122"/>
                <a:ea typeface="楷体_GB2312" pitchFamily="49" charset="-122"/>
              </a:rPr>
              <a:t>修改前的数据可以从</a:t>
            </a:r>
            <a:r>
              <a:rPr lang="en-US" altLang="zh-CN" sz="2400" b="1" dirty="0">
                <a:solidFill>
                  <a:srgbClr val="000000"/>
                </a:solidFill>
                <a:latin typeface="楷体_GB2312" pitchFamily="49" charset="-122"/>
                <a:ea typeface="楷体_GB2312" pitchFamily="49" charset="-122"/>
              </a:rPr>
              <a:t>deleted</a:t>
            </a:r>
            <a:r>
              <a:rPr lang="zh-CN" altLang="en-US" sz="2400" b="1" dirty="0">
                <a:solidFill>
                  <a:srgbClr val="000000"/>
                </a:solidFill>
                <a:latin typeface="楷体_GB2312" pitchFamily="49" charset="-122"/>
                <a:ea typeface="楷体_GB2312" pitchFamily="49" charset="-122"/>
              </a:rPr>
              <a:t>表中获取</a:t>
            </a:r>
          </a:p>
          <a:p>
            <a:pPr marL="174625" indent="-174625" eaLnBrk="1" hangingPunct="1">
              <a:lnSpc>
                <a:spcPct val="140000"/>
              </a:lnSpc>
              <a:spcBef>
                <a:spcPct val="20000"/>
              </a:spcBef>
              <a:buClr>
                <a:schemeClr val="accent2"/>
              </a:buClr>
              <a:buSzPct val="50000"/>
              <a:buFont typeface="Wingdings" panose="05000000000000000000" pitchFamily="2" charset="2"/>
              <a:buChar char="l"/>
            </a:pPr>
            <a:r>
              <a:rPr lang="zh-CN" altLang="en-US" sz="2400" b="1" dirty="0">
                <a:solidFill>
                  <a:srgbClr val="000000"/>
                </a:solidFill>
                <a:latin typeface="楷体_GB2312" pitchFamily="49" charset="-122"/>
                <a:ea typeface="楷体_GB2312" pitchFamily="49" charset="-122"/>
              </a:rPr>
              <a:t>修改后的数据可以从</a:t>
            </a:r>
            <a:r>
              <a:rPr lang="en-US" altLang="zh-CN" sz="2400" b="1" dirty="0">
                <a:solidFill>
                  <a:srgbClr val="000000"/>
                </a:solidFill>
                <a:latin typeface="楷体_GB2312" pitchFamily="49" charset="-122"/>
                <a:ea typeface="楷体_GB2312" pitchFamily="49" charset="-122"/>
              </a:rPr>
              <a:t>inserted</a:t>
            </a:r>
            <a:r>
              <a:rPr lang="zh-CN" altLang="en-US" sz="2400" b="1" dirty="0">
                <a:solidFill>
                  <a:srgbClr val="000000"/>
                </a:solidFill>
                <a:latin typeface="楷体_GB2312" pitchFamily="49" charset="-122"/>
                <a:ea typeface="楷体_GB2312" pitchFamily="49" charset="-122"/>
              </a:rPr>
              <a:t>表中获取</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5223"/>
                                        </p:tgtEl>
                                        <p:attrNameLst>
                                          <p:attrName>style.visibility</p:attrName>
                                        </p:attrNameLst>
                                      </p:cBhvr>
                                      <p:to>
                                        <p:strVal val="visible"/>
                                      </p:to>
                                    </p:set>
                                    <p:anim calcmode="lin" valueType="num">
                                      <p:cBhvr additive="base">
                                        <p:cTn id="7" dur="500" fill="hold"/>
                                        <p:tgtEl>
                                          <p:spTgt spid="605223"/>
                                        </p:tgtEl>
                                        <p:attrNameLst>
                                          <p:attrName>ppt_x</p:attrName>
                                        </p:attrNameLst>
                                      </p:cBhvr>
                                      <p:tavLst>
                                        <p:tav tm="0">
                                          <p:val>
                                            <p:strVal val="0-#ppt_w/2"/>
                                          </p:val>
                                        </p:tav>
                                        <p:tav tm="100000">
                                          <p:val>
                                            <p:strVal val="#ppt_x"/>
                                          </p:val>
                                        </p:tav>
                                      </p:tavLst>
                                    </p:anim>
                                    <p:anim calcmode="lin" valueType="num">
                                      <p:cBhvr additive="base">
                                        <p:cTn id="8" dur="500" fill="hold"/>
                                        <p:tgtEl>
                                          <p:spTgt spid="6052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5224"/>
                                        </p:tgtEl>
                                        <p:attrNameLst>
                                          <p:attrName>style.visibility</p:attrName>
                                        </p:attrNameLst>
                                      </p:cBhvr>
                                      <p:to>
                                        <p:strVal val="visible"/>
                                      </p:to>
                                    </p:set>
                                    <p:anim calcmode="lin" valueType="num">
                                      <p:cBhvr additive="base">
                                        <p:cTn id="13" dur="500" fill="hold"/>
                                        <p:tgtEl>
                                          <p:spTgt spid="605224"/>
                                        </p:tgtEl>
                                        <p:attrNameLst>
                                          <p:attrName>ppt_x</p:attrName>
                                        </p:attrNameLst>
                                      </p:cBhvr>
                                      <p:tavLst>
                                        <p:tav tm="0">
                                          <p:val>
                                            <p:strVal val="0-#ppt_w/2"/>
                                          </p:val>
                                        </p:tav>
                                        <p:tav tm="100000">
                                          <p:val>
                                            <p:strVal val="#ppt_x"/>
                                          </p:val>
                                        </p:tav>
                                      </p:tavLst>
                                    </p:anim>
                                    <p:anim calcmode="lin" valueType="num">
                                      <p:cBhvr additive="base">
                                        <p:cTn id="14" dur="500" fill="hold"/>
                                        <p:tgtEl>
                                          <p:spTgt spid="6052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223" grpId="0"/>
      <p:bldP spid="60522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idx="4294967295"/>
          </p:nvPr>
        </p:nvSpPr>
        <p:spPr>
          <a:xfrm>
            <a:off x="395288" y="72072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5.7.3 UPDATE</a:t>
            </a:r>
            <a:r>
              <a:rPr kumimoji="0" lang="zh-CN" altLang="en-US" sz="3200" b="1" i="0" u="none" strike="noStrike" kern="0" cap="none" spc="0" normalizeH="0" baseline="0" noProof="0">
                <a:ln>
                  <a:noFill/>
                </a:ln>
                <a:solidFill>
                  <a:srgbClr val="6600CC"/>
                </a:solidFill>
                <a:effectLst/>
                <a:uLnTx/>
                <a:uFillTx/>
                <a:latin typeface="+mj-lt"/>
                <a:ea typeface="宋体" panose="02010600030101010101" pitchFamily="2" charset="-122"/>
                <a:cs typeface="+mj-cs"/>
              </a:rPr>
              <a:t>触发器</a:t>
            </a:r>
          </a:p>
        </p:txBody>
      </p:sp>
      <p:sp>
        <p:nvSpPr>
          <p:cNvPr id="51203" name="Text Box 3"/>
          <p:cNvSpPr txBox="1"/>
          <p:nvPr/>
        </p:nvSpPr>
        <p:spPr>
          <a:xfrm>
            <a:off x="5937250" y="1130300"/>
            <a:ext cx="184150" cy="762000"/>
          </a:xfrm>
          <a:prstGeom prst="rect">
            <a:avLst/>
          </a:prstGeom>
          <a:noFill/>
          <a:ln w="9525">
            <a:noFill/>
          </a:ln>
        </p:spPr>
        <p:txBody>
          <a:bodyPr wrap="none">
            <a:spAutoFit/>
          </a:bodyPr>
          <a:lstStyle/>
          <a:p>
            <a:pPr algn="ctr" eaLnBrk="1" fontAlgn="b" hangingPunct="1"/>
            <a:endParaRPr lang="zh-CN" altLang="en-US" sz="4400" b="1" dirty="0">
              <a:solidFill>
                <a:schemeClr val="tx2"/>
              </a:solidFill>
              <a:latin typeface="Arial" panose="020B0604020202020204" pitchFamily="34" charset="0"/>
              <a:ea typeface="Times New Roman" panose="02020603050405020304" pitchFamily="18" charset="0"/>
            </a:endParaRPr>
          </a:p>
        </p:txBody>
      </p:sp>
      <p:sp>
        <p:nvSpPr>
          <p:cNvPr id="606214" name="Text Box 6"/>
          <p:cNvSpPr txBox="1"/>
          <p:nvPr/>
        </p:nvSpPr>
        <p:spPr>
          <a:xfrm>
            <a:off x="323850" y="1243013"/>
            <a:ext cx="8208963" cy="5138737"/>
          </a:xfrm>
          <a:prstGeom prst="rect">
            <a:avLst/>
          </a:prstGeom>
          <a:gradFill rotWithShape="1">
            <a:gsLst>
              <a:gs pos="0">
                <a:srgbClr val="CCFFCC"/>
              </a:gs>
              <a:gs pos="100000">
                <a:schemeClr val="bg1"/>
              </a:gs>
            </a:gsLst>
            <a:lin ang="5400000" scaled="1"/>
            <a:tileRect/>
          </a:gradFill>
          <a:ln w="12700" cap="flat" cmpd="sng">
            <a:solidFill>
              <a:schemeClr val="tx1"/>
            </a:solidFill>
            <a:prstDash val="solid"/>
            <a:miter/>
            <a:headEnd type="none" w="med" len="med"/>
            <a:tailEnd type="none" w="med" len="med"/>
          </a:ln>
        </p:spPr>
        <p:txBody>
          <a:bodyPr/>
          <a:lstStyle/>
          <a:p>
            <a:pPr marL="224155" indent="-224155" eaLnBrk="1" hangingPunct="1"/>
            <a:r>
              <a:rPr lang="en-US" altLang="zh-CN" sz="2000" b="1" dirty="0">
                <a:solidFill>
                  <a:srgbClr val="000000"/>
                </a:solidFill>
                <a:latin typeface="Times New Roman" panose="02020603050405020304" pitchFamily="18" charset="0"/>
                <a:ea typeface="黑体" panose="02010609060101010101" pitchFamily="2" charset="-122"/>
              </a:rPr>
              <a:t>-------</a:t>
            </a:r>
            <a:r>
              <a:rPr lang="zh-CN" altLang="en-US" sz="2000" b="1" dirty="0">
                <a:solidFill>
                  <a:srgbClr val="000000"/>
                </a:solidFill>
                <a:latin typeface="Times New Roman" panose="02020603050405020304" pitchFamily="18" charset="0"/>
                <a:ea typeface="黑体" panose="02010609060101010101" pitchFamily="2" charset="-122"/>
              </a:rPr>
              <a:t>关键代码</a:t>
            </a:r>
            <a:r>
              <a:rPr lang="en-US" altLang="zh-CN" sz="2000" b="1" dirty="0">
                <a:solidFill>
                  <a:srgbClr val="000000"/>
                </a:solidFill>
                <a:latin typeface="Times New Roman" panose="02020603050405020304" pitchFamily="18" charset="0"/>
                <a:ea typeface="黑体" panose="02010609060101010101" pitchFamily="2" charset="-122"/>
              </a:rPr>
              <a:t>------</a:t>
            </a:r>
          </a:p>
          <a:p>
            <a:pPr marL="224155" indent="-224155" eaLnBrk="1" hangingPunct="1">
              <a:lnSpc>
                <a:spcPct val="120000"/>
              </a:lnSpc>
            </a:pPr>
            <a:r>
              <a:rPr lang="en-US" altLang="zh-CN" sz="2000" b="1" dirty="0">
                <a:solidFill>
                  <a:srgbClr val="6600CC"/>
                </a:solidFill>
                <a:latin typeface="Times New Roman" panose="02020603050405020304" pitchFamily="18" charset="0"/>
                <a:ea typeface="黑体" panose="02010609060101010101" pitchFamily="2" charset="-122"/>
              </a:rPr>
              <a:t>CREATE TRIGGER</a:t>
            </a:r>
            <a:r>
              <a:rPr lang="en-US" altLang="zh-CN" sz="2000" b="1" dirty="0">
                <a:solidFill>
                  <a:srgbClr val="000000"/>
                </a:solidFill>
                <a:latin typeface="Times New Roman" panose="02020603050405020304" pitchFamily="18" charset="0"/>
                <a:ea typeface="黑体" panose="02010609060101010101" pitchFamily="2" charset="-122"/>
              </a:rPr>
              <a:t> trig_update_bank </a:t>
            </a:r>
            <a:r>
              <a:rPr lang="en-US" altLang="zh-CN" sz="2000" b="1" dirty="0">
                <a:solidFill>
                  <a:srgbClr val="6600CC"/>
                </a:solidFill>
                <a:latin typeface="Times New Roman" panose="02020603050405020304" pitchFamily="18" charset="0"/>
                <a:ea typeface="黑体" panose="02010609060101010101" pitchFamily="2" charset="-122"/>
              </a:rPr>
              <a:t>ON</a:t>
            </a:r>
            <a:r>
              <a:rPr lang="en-US" altLang="zh-CN" sz="2000" b="1" dirty="0">
                <a:solidFill>
                  <a:srgbClr val="000000"/>
                </a:solidFill>
                <a:latin typeface="Times New Roman" panose="02020603050405020304" pitchFamily="18" charset="0"/>
                <a:ea typeface="黑体" panose="02010609060101010101" pitchFamily="2" charset="-122"/>
              </a:rPr>
              <a:t> bank  </a:t>
            </a:r>
            <a:r>
              <a:rPr lang="en-US" altLang="zh-CN" sz="2000" b="1" dirty="0">
                <a:solidFill>
                  <a:srgbClr val="6600CC"/>
                </a:solidFill>
                <a:latin typeface="Times New Roman" panose="02020603050405020304" pitchFamily="18" charset="0"/>
                <a:ea typeface="黑体" panose="02010609060101010101" pitchFamily="2" charset="-122"/>
              </a:rPr>
              <a:t>FOR</a:t>
            </a:r>
            <a:r>
              <a:rPr lang="en-US" altLang="zh-CN" sz="2000" b="1" dirty="0">
                <a:solidFill>
                  <a:srgbClr val="000000"/>
                </a:solidFill>
                <a:latin typeface="Times New Roman" panose="02020603050405020304" pitchFamily="18" charset="0"/>
                <a:ea typeface="黑体" panose="02010609060101010101" pitchFamily="2" charset="-122"/>
              </a:rPr>
              <a:t> </a:t>
            </a:r>
            <a:r>
              <a:rPr lang="en-US" altLang="zh-CN" sz="2000" b="1" dirty="0">
                <a:solidFill>
                  <a:srgbClr val="EA0B06"/>
                </a:solidFill>
                <a:latin typeface="Times New Roman" panose="02020603050405020304" pitchFamily="18" charset="0"/>
                <a:ea typeface="黑体" panose="02010609060101010101" pitchFamily="2" charset="-122"/>
              </a:rPr>
              <a:t>UPDATE</a:t>
            </a:r>
          </a:p>
          <a:p>
            <a:pPr marL="224155" indent="-224155" eaLnBrk="1" hangingPunct="1">
              <a:lnSpc>
                <a:spcPct val="120000"/>
              </a:lnSpc>
            </a:pPr>
            <a:r>
              <a:rPr lang="en-US" altLang="zh-CN" sz="2000" b="1" dirty="0">
                <a:solidFill>
                  <a:srgbClr val="000000"/>
                </a:solidFill>
                <a:latin typeface="Times New Roman" panose="02020603050405020304" pitchFamily="18" charset="0"/>
                <a:ea typeface="黑体" panose="02010609060101010101" pitchFamily="2" charset="-122"/>
              </a:rPr>
              <a:t>   AS</a:t>
            </a:r>
          </a:p>
          <a:p>
            <a:pPr marL="224155" indent="-224155" eaLnBrk="1" hangingPunct="1">
              <a:lnSpc>
                <a:spcPct val="120000"/>
              </a:lnSpc>
            </a:pPr>
            <a:r>
              <a:rPr lang="en-US" altLang="zh-CN" sz="2000" b="1" dirty="0">
                <a:solidFill>
                  <a:srgbClr val="000000"/>
                </a:solidFill>
                <a:latin typeface="Times New Roman" panose="02020603050405020304" pitchFamily="18" charset="0"/>
                <a:ea typeface="黑体" panose="02010609060101010101" pitchFamily="2" charset="-122"/>
              </a:rPr>
              <a:t>      DECLARE @beforeMoney MONEY,@afterMoney MONEY  </a:t>
            </a:r>
          </a:p>
          <a:p>
            <a:pPr marL="224155" indent="-224155" eaLnBrk="1" hangingPunct="1">
              <a:lnSpc>
                <a:spcPct val="120000"/>
              </a:lnSpc>
            </a:pPr>
            <a:r>
              <a:rPr lang="en-US" altLang="zh-CN" sz="2000" b="1" dirty="0">
                <a:solidFill>
                  <a:srgbClr val="000000"/>
                </a:solidFill>
                <a:latin typeface="Times New Roman" panose="02020603050405020304" pitchFamily="18" charset="0"/>
                <a:ea typeface="黑体" panose="02010609060101010101" pitchFamily="2" charset="-122"/>
              </a:rPr>
              <a:t>      SELECT @beforeMoney=currentMoney FROM deleted   </a:t>
            </a:r>
          </a:p>
          <a:p>
            <a:pPr marL="224155" indent="-224155" eaLnBrk="1" hangingPunct="1">
              <a:lnSpc>
                <a:spcPct val="120000"/>
              </a:lnSpc>
            </a:pPr>
            <a:r>
              <a:rPr lang="en-US" altLang="zh-CN" sz="2000" b="1" dirty="0">
                <a:solidFill>
                  <a:srgbClr val="000000"/>
                </a:solidFill>
                <a:latin typeface="Times New Roman" panose="02020603050405020304" pitchFamily="18" charset="0"/>
                <a:ea typeface="黑体" panose="02010609060101010101" pitchFamily="2" charset="-122"/>
              </a:rPr>
              <a:t>      SELECT @afterMoney=currentMoney FROM inserted    </a:t>
            </a:r>
          </a:p>
          <a:p>
            <a:pPr marL="224155" indent="-224155" eaLnBrk="1" hangingPunct="1">
              <a:lnSpc>
                <a:spcPct val="120000"/>
              </a:lnSpc>
            </a:pPr>
            <a:r>
              <a:rPr lang="en-US" altLang="zh-CN" sz="2000" b="1" dirty="0">
                <a:solidFill>
                  <a:srgbClr val="000000"/>
                </a:solidFill>
                <a:latin typeface="Times New Roman" panose="02020603050405020304" pitchFamily="18" charset="0"/>
                <a:ea typeface="黑体" panose="02010609060101010101" pitchFamily="2" charset="-122"/>
              </a:rPr>
              <a:t>      IF ABS(@afterMoney-@beforeMoney)&gt;20000 </a:t>
            </a:r>
          </a:p>
          <a:p>
            <a:pPr marL="224155" indent="-224155" eaLnBrk="1" hangingPunct="1">
              <a:lnSpc>
                <a:spcPct val="120000"/>
              </a:lnSpc>
            </a:pPr>
            <a:r>
              <a:rPr lang="en-US" altLang="zh-CN" sz="2000" b="1" dirty="0">
                <a:solidFill>
                  <a:srgbClr val="000000"/>
                </a:solidFill>
                <a:latin typeface="Times New Roman" panose="02020603050405020304" pitchFamily="18" charset="0"/>
                <a:ea typeface="黑体" panose="02010609060101010101" pitchFamily="2" charset="-122"/>
              </a:rPr>
              <a:t>        BEGIN</a:t>
            </a:r>
          </a:p>
          <a:p>
            <a:pPr marL="224155" indent="-224155" eaLnBrk="1" hangingPunct="1">
              <a:lnSpc>
                <a:spcPct val="120000"/>
              </a:lnSpc>
            </a:pPr>
            <a:r>
              <a:rPr lang="en-US" altLang="zh-CN" sz="2000" b="1" dirty="0">
                <a:solidFill>
                  <a:srgbClr val="000000"/>
                </a:solidFill>
                <a:latin typeface="Times New Roman" panose="02020603050405020304" pitchFamily="18" charset="0"/>
                <a:ea typeface="黑体" panose="02010609060101010101" pitchFamily="2" charset="-122"/>
              </a:rPr>
              <a:t>            print '</a:t>
            </a:r>
            <a:r>
              <a:rPr lang="zh-CN" altLang="en-US" sz="2000" b="1" dirty="0">
                <a:solidFill>
                  <a:srgbClr val="000000"/>
                </a:solidFill>
                <a:latin typeface="Times New Roman" panose="02020603050405020304" pitchFamily="18" charset="0"/>
                <a:ea typeface="黑体" panose="02010609060101010101" pitchFamily="2" charset="-122"/>
              </a:rPr>
              <a:t>交易金额</a:t>
            </a:r>
            <a:r>
              <a:rPr lang="en-US" altLang="zh-CN" sz="2000" b="1" dirty="0">
                <a:solidFill>
                  <a:srgbClr val="000000"/>
                </a:solidFill>
                <a:latin typeface="Times New Roman" panose="02020603050405020304" pitchFamily="18" charset="0"/>
                <a:ea typeface="黑体" panose="02010609060101010101" pitchFamily="2" charset="-122"/>
              </a:rPr>
              <a:t>:'+convert(varchar(8),</a:t>
            </a:r>
          </a:p>
          <a:p>
            <a:pPr marL="224155" indent="-224155" eaLnBrk="1" hangingPunct="1">
              <a:lnSpc>
                <a:spcPct val="120000"/>
              </a:lnSpc>
            </a:pPr>
            <a:r>
              <a:rPr lang="en-US" altLang="zh-CN" sz="2000" b="1" dirty="0">
                <a:solidFill>
                  <a:srgbClr val="000000"/>
                </a:solidFill>
                <a:latin typeface="Times New Roman" panose="02020603050405020304" pitchFamily="18" charset="0"/>
                <a:ea typeface="黑体" panose="02010609060101010101" pitchFamily="2" charset="-122"/>
              </a:rPr>
              <a:t>                ABS(@afterMoney-@beforeMoney))</a:t>
            </a:r>
          </a:p>
          <a:p>
            <a:pPr marL="224155" indent="-224155" eaLnBrk="1" hangingPunct="1">
              <a:lnSpc>
                <a:spcPct val="120000"/>
              </a:lnSpc>
            </a:pPr>
            <a:r>
              <a:rPr lang="en-US" altLang="zh-CN" sz="2000" b="1" dirty="0">
                <a:solidFill>
                  <a:srgbClr val="000000"/>
                </a:solidFill>
                <a:latin typeface="Times New Roman" panose="02020603050405020304" pitchFamily="18" charset="0"/>
                <a:ea typeface="黑体" panose="02010609060101010101" pitchFamily="2" charset="-122"/>
              </a:rPr>
              <a:t>            RAISERROR ('</a:t>
            </a:r>
            <a:r>
              <a:rPr lang="zh-CN" altLang="en-US" sz="2000" b="1" dirty="0">
                <a:solidFill>
                  <a:srgbClr val="000000"/>
                </a:solidFill>
                <a:latin typeface="Times New Roman" panose="02020603050405020304" pitchFamily="18" charset="0"/>
                <a:ea typeface="黑体" panose="02010609060101010101" pitchFamily="2" charset="-122"/>
              </a:rPr>
              <a:t>每笔交易不能超过</a:t>
            </a:r>
            <a:r>
              <a:rPr lang="en-US" altLang="zh-CN" sz="2000" b="1" dirty="0">
                <a:solidFill>
                  <a:srgbClr val="000000"/>
                </a:solidFill>
                <a:latin typeface="Times New Roman" panose="02020603050405020304" pitchFamily="18" charset="0"/>
                <a:ea typeface="黑体" panose="02010609060101010101" pitchFamily="2" charset="-122"/>
              </a:rPr>
              <a:t>2</a:t>
            </a:r>
            <a:r>
              <a:rPr lang="zh-CN" altLang="en-US" sz="2000" b="1" dirty="0">
                <a:solidFill>
                  <a:srgbClr val="000000"/>
                </a:solidFill>
                <a:latin typeface="Times New Roman" panose="02020603050405020304" pitchFamily="18" charset="0"/>
                <a:ea typeface="黑体" panose="02010609060101010101" pitchFamily="2" charset="-122"/>
              </a:rPr>
              <a:t>万元，交易失败</a:t>
            </a:r>
            <a:r>
              <a:rPr lang="en-US" altLang="zh-CN" sz="2000" b="1" dirty="0">
                <a:solidFill>
                  <a:srgbClr val="000000"/>
                </a:solidFill>
                <a:latin typeface="Times New Roman" panose="02020603050405020304" pitchFamily="18" charset="0"/>
                <a:ea typeface="黑体" panose="02010609060101010101" pitchFamily="2" charset="-122"/>
              </a:rPr>
              <a:t>',16,1)</a:t>
            </a:r>
          </a:p>
          <a:p>
            <a:pPr marL="224155" indent="-224155" eaLnBrk="1" hangingPunct="1">
              <a:lnSpc>
                <a:spcPct val="120000"/>
              </a:lnSpc>
            </a:pPr>
            <a:r>
              <a:rPr lang="en-US" altLang="zh-CN" sz="2000" b="1" dirty="0">
                <a:solidFill>
                  <a:srgbClr val="000000"/>
                </a:solidFill>
                <a:latin typeface="Times New Roman" panose="02020603050405020304" pitchFamily="18" charset="0"/>
                <a:ea typeface="黑体" panose="02010609060101010101" pitchFamily="2" charset="-122"/>
              </a:rPr>
              <a:t>            ROLLBACK TRANSACTION</a:t>
            </a:r>
          </a:p>
          <a:p>
            <a:pPr marL="224155" indent="-224155" eaLnBrk="1" hangingPunct="1">
              <a:lnSpc>
                <a:spcPct val="120000"/>
              </a:lnSpc>
            </a:pPr>
            <a:r>
              <a:rPr lang="en-US" altLang="zh-CN" sz="2000" b="1" dirty="0">
                <a:solidFill>
                  <a:srgbClr val="000000"/>
                </a:solidFill>
                <a:latin typeface="Times New Roman" panose="02020603050405020304" pitchFamily="18" charset="0"/>
                <a:ea typeface="黑体" panose="02010609060101010101" pitchFamily="2" charset="-122"/>
              </a:rPr>
              <a:t>         END</a:t>
            </a:r>
          </a:p>
          <a:p>
            <a:pPr marL="224155" indent="-224155" eaLnBrk="1" hangingPunct="1">
              <a:lnSpc>
                <a:spcPct val="120000"/>
              </a:lnSpc>
            </a:pPr>
            <a:r>
              <a:rPr lang="en-US" altLang="zh-CN" sz="2000" b="1" dirty="0">
                <a:solidFill>
                  <a:srgbClr val="000000"/>
                </a:solidFill>
                <a:latin typeface="Times New Roman" panose="02020603050405020304" pitchFamily="18" charset="0"/>
                <a:ea typeface="黑体" panose="02010609060101010101" pitchFamily="2" charset="-122"/>
              </a:rPr>
              <a:t>GO </a:t>
            </a:r>
            <a:endParaRPr lang="en-GB" altLang="ko-KR" sz="2000" b="1" dirty="0">
              <a:solidFill>
                <a:srgbClr val="000000"/>
              </a:solidFill>
              <a:latin typeface="Times New Roman" panose="02020603050405020304" pitchFamily="18" charset="0"/>
              <a:ea typeface="黑体" panose="02010609060101010101" pitchFamily="2" charset="-122"/>
            </a:endParaRPr>
          </a:p>
        </p:txBody>
      </p:sp>
      <p:sp>
        <p:nvSpPr>
          <p:cNvPr id="51205" name="Text Box 7"/>
          <p:cNvSpPr txBox="1"/>
          <p:nvPr/>
        </p:nvSpPr>
        <p:spPr>
          <a:xfrm>
            <a:off x="5937250" y="1130300"/>
            <a:ext cx="184150" cy="762000"/>
          </a:xfrm>
          <a:prstGeom prst="rect">
            <a:avLst/>
          </a:prstGeom>
          <a:noFill/>
          <a:ln w="9525">
            <a:noFill/>
          </a:ln>
        </p:spPr>
        <p:txBody>
          <a:bodyPr wrap="none">
            <a:spAutoFit/>
          </a:bodyPr>
          <a:lstStyle/>
          <a:p>
            <a:pPr algn="ctr" eaLnBrk="1" fontAlgn="b" hangingPunct="1"/>
            <a:endParaRPr lang="zh-CN" altLang="en-US" sz="4400" b="1" dirty="0">
              <a:solidFill>
                <a:schemeClr val="tx2"/>
              </a:solidFill>
              <a:latin typeface="Arial" panose="020B0604020202020204" pitchFamily="34" charset="0"/>
              <a:ea typeface="Times New Roman" panose="02020603050405020304" pitchFamily="18" charset="0"/>
            </a:endParaRPr>
          </a:p>
        </p:txBody>
      </p:sp>
      <p:sp>
        <p:nvSpPr>
          <p:cNvPr id="606216" name="Text Box 8"/>
          <p:cNvSpPr txBox="1">
            <a:spLocks noChangeArrowheads="1"/>
          </p:cNvSpPr>
          <p:nvPr/>
        </p:nvSpPr>
        <p:spPr bwMode="auto">
          <a:xfrm>
            <a:off x="6084888" y="1557338"/>
            <a:ext cx="2881313" cy="1016000"/>
          </a:xfrm>
          <a:prstGeom prst="rect">
            <a:avLst/>
          </a:prstGeom>
          <a:gradFill rotWithShape="1">
            <a:gsLst>
              <a:gs pos="0">
                <a:srgbClr val="FFCC00"/>
              </a:gs>
              <a:gs pos="100000">
                <a:srgbClr val="FFFFFF"/>
              </a:gs>
            </a:gsLst>
            <a:lin ang="5400000" scaled="1"/>
          </a:gradFill>
          <a:ln w="9525" algn="ctr">
            <a:solidFill>
              <a:schemeClr val="tx2"/>
            </a:solidFill>
            <a:miter lim="800000"/>
          </a:ln>
          <a:effectLst>
            <a:outerShdw dist="53882" dir="2700000" algn="ctr" rotWithShape="0">
              <a:schemeClr val="bg2">
                <a:alpha val="50000"/>
              </a:schemeClr>
            </a:outerShdw>
          </a:effectLst>
        </p:spPr>
        <p:txBody>
          <a:bodyPr anchor="ctr" anchorCtr="1">
            <a:spAutoFit/>
          </a:bodyPr>
          <a:lstStyle/>
          <a:p>
            <a:pPr marR="0" defTabSz="914400" eaLnBrk="1" hangingPunct="1">
              <a:buClrTx/>
              <a:buSzTx/>
              <a:buFontTx/>
              <a:defRPr/>
            </a:pPr>
            <a:r>
              <a:rPr kumimoji="0" lang="zh-CN" altLang="en-US" sz="2000" b="1" kern="1200" cap="none" spc="0" normalizeH="0" baseline="0" noProof="0">
                <a:solidFill>
                  <a:srgbClr val="0000FF"/>
                </a:solidFill>
                <a:latin typeface="Arial" panose="020B0604020202020204" pitchFamily="34" charset="0"/>
                <a:ea typeface="黑体" panose="02010609060101010101" pitchFamily="2" charset="-122"/>
                <a:cs typeface="+mn-cs"/>
              </a:rPr>
              <a:t>从</a:t>
            </a:r>
            <a:r>
              <a:rPr kumimoji="0" lang="en-US" altLang="zh-CN" sz="2000" b="1" kern="1200" cap="none" spc="0" normalizeH="0" baseline="0" noProof="0">
                <a:solidFill>
                  <a:srgbClr val="0000FF"/>
                </a:solidFill>
                <a:latin typeface="Arial" panose="020B0604020202020204" pitchFamily="34" charset="0"/>
                <a:ea typeface="黑体" panose="02010609060101010101" pitchFamily="2" charset="-122"/>
                <a:cs typeface="+mn-cs"/>
              </a:rPr>
              <a:t>deleted</a:t>
            </a:r>
            <a:r>
              <a:rPr kumimoji="0" lang="zh-CN" altLang="en-US" sz="2000" b="1" kern="1200" cap="none" spc="0" normalizeH="0" baseline="0" noProof="0">
                <a:solidFill>
                  <a:srgbClr val="0000FF"/>
                </a:solidFill>
                <a:latin typeface="Arial" panose="020B0604020202020204" pitchFamily="34" charset="0"/>
                <a:ea typeface="黑体" panose="02010609060101010101" pitchFamily="2" charset="-122"/>
                <a:cs typeface="+mn-cs"/>
              </a:rPr>
              <a:t>表中获取交易前的余额，从</a:t>
            </a:r>
            <a:r>
              <a:rPr kumimoji="0" lang="en-US" altLang="zh-CN" sz="2000" b="1" kern="1200" cap="none" spc="0" normalizeH="0" baseline="0" noProof="0">
                <a:solidFill>
                  <a:srgbClr val="0000FF"/>
                </a:solidFill>
                <a:latin typeface="Arial" panose="020B0604020202020204" pitchFamily="34" charset="0"/>
                <a:ea typeface="黑体" panose="02010609060101010101" pitchFamily="2" charset="-122"/>
                <a:cs typeface="+mn-cs"/>
              </a:rPr>
              <a:t>inserted</a:t>
            </a:r>
            <a:r>
              <a:rPr kumimoji="0" lang="zh-CN" altLang="en-US" sz="2000" b="1" kern="1200" cap="none" spc="0" normalizeH="0" baseline="0" noProof="0">
                <a:solidFill>
                  <a:srgbClr val="0000FF"/>
                </a:solidFill>
                <a:latin typeface="Arial" panose="020B0604020202020204" pitchFamily="34" charset="0"/>
                <a:ea typeface="黑体" panose="02010609060101010101" pitchFamily="2" charset="-122"/>
                <a:cs typeface="+mn-cs"/>
              </a:rPr>
              <a:t>表中获取交易后的余额</a:t>
            </a:r>
          </a:p>
        </p:txBody>
      </p:sp>
      <p:sp>
        <p:nvSpPr>
          <p:cNvPr id="606217" name="Line 9"/>
          <p:cNvSpPr/>
          <p:nvPr/>
        </p:nvSpPr>
        <p:spPr>
          <a:xfrm flipH="1">
            <a:off x="6156325" y="2565400"/>
            <a:ext cx="1079500" cy="503238"/>
          </a:xfrm>
          <a:prstGeom prst="line">
            <a:avLst/>
          </a:prstGeom>
          <a:ln w="38100" cap="flat" cmpd="sng">
            <a:solidFill>
              <a:srgbClr val="FF00FF"/>
            </a:solidFill>
            <a:prstDash val="solid"/>
            <a:headEnd type="none" w="med" len="med"/>
            <a:tailEnd type="triangle" w="med" len="med"/>
          </a:ln>
        </p:spPr>
      </p:sp>
      <p:sp>
        <p:nvSpPr>
          <p:cNvPr id="606218" name="Text Box 10"/>
          <p:cNvSpPr txBox="1">
            <a:spLocks noChangeArrowheads="1"/>
          </p:cNvSpPr>
          <p:nvPr/>
        </p:nvSpPr>
        <p:spPr bwMode="auto">
          <a:xfrm>
            <a:off x="5795963" y="3717925"/>
            <a:ext cx="2447925" cy="406400"/>
          </a:xfrm>
          <a:prstGeom prst="rect">
            <a:avLst/>
          </a:prstGeom>
          <a:gradFill rotWithShape="1">
            <a:gsLst>
              <a:gs pos="0">
                <a:srgbClr val="FFCC00"/>
              </a:gs>
              <a:gs pos="100000">
                <a:srgbClr val="FFFFFF"/>
              </a:gs>
            </a:gsLst>
            <a:lin ang="5400000" scaled="1"/>
          </a:gradFill>
          <a:ln w="9525" algn="ctr">
            <a:solidFill>
              <a:schemeClr val="tx2"/>
            </a:solidFill>
            <a:miter lim="800000"/>
          </a:ln>
          <a:effectLst>
            <a:outerShdw dist="45791" dir="2021404" algn="ctr" rotWithShape="0">
              <a:schemeClr val="bg2">
                <a:alpha val="50000"/>
              </a:schemeClr>
            </a:outerShdw>
          </a:effectLst>
        </p:spPr>
        <p:txBody>
          <a:bodyPr anchor="ctr" anchorCtr="1">
            <a:spAutoFit/>
          </a:bodyPr>
          <a:lstStyle/>
          <a:p>
            <a:pPr marR="0" defTabSz="914400" eaLnBrk="1" hangingPunct="1">
              <a:buClrTx/>
              <a:buSzTx/>
              <a:buFontTx/>
              <a:defRPr/>
            </a:pPr>
            <a:r>
              <a:rPr kumimoji="0" lang="zh-CN" altLang="en-US" sz="2000" b="1" kern="1200" cap="none" spc="0" normalizeH="0" baseline="0" noProof="0">
                <a:solidFill>
                  <a:srgbClr val="0000FF"/>
                </a:solidFill>
                <a:latin typeface="Arial" panose="020B0604020202020204" pitchFamily="34" charset="0"/>
                <a:ea typeface="黑体" panose="02010609060101010101" pitchFamily="2" charset="-122"/>
                <a:cs typeface="+mn-cs"/>
              </a:rPr>
              <a:t>交易金额是否</a:t>
            </a:r>
            <a:r>
              <a:rPr kumimoji="0" lang="en-US" altLang="zh-CN" sz="2000" b="1" kern="1200" cap="none" spc="0" normalizeH="0" baseline="0" noProof="0">
                <a:solidFill>
                  <a:srgbClr val="0000FF"/>
                </a:solidFill>
                <a:latin typeface="Arial" panose="020B0604020202020204" pitchFamily="34" charset="0"/>
                <a:ea typeface="黑体" panose="02010609060101010101" pitchFamily="2" charset="-122"/>
                <a:cs typeface="+mn-cs"/>
              </a:rPr>
              <a:t>&gt;2</a:t>
            </a:r>
            <a:r>
              <a:rPr kumimoji="0" lang="zh-CN" altLang="en-US" sz="2000" b="1" kern="1200" cap="none" spc="0" normalizeH="0" baseline="0" noProof="0">
                <a:solidFill>
                  <a:srgbClr val="0000FF"/>
                </a:solidFill>
                <a:latin typeface="Arial" panose="020B0604020202020204" pitchFamily="34" charset="0"/>
                <a:ea typeface="黑体" panose="02010609060101010101" pitchFamily="2" charset="-122"/>
                <a:cs typeface="+mn-cs"/>
              </a:rPr>
              <a:t>万</a:t>
            </a:r>
          </a:p>
        </p:txBody>
      </p:sp>
      <p:sp>
        <p:nvSpPr>
          <p:cNvPr id="606219" name="Text Box 11"/>
          <p:cNvSpPr txBox="1">
            <a:spLocks noChangeArrowheads="1"/>
          </p:cNvSpPr>
          <p:nvPr/>
        </p:nvSpPr>
        <p:spPr bwMode="auto">
          <a:xfrm>
            <a:off x="5184775" y="5275263"/>
            <a:ext cx="2881313" cy="406400"/>
          </a:xfrm>
          <a:prstGeom prst="rect">
            <a:avLst/>
          </a:prstGeom>
          <a:gradFill rotWithShape="1">
            <a:gsLst>
              <a:gs pos="0">
                <a:srgbClr val="FFCC00"/>
              </a:gs>
              <a:gs pos="100000">
                <a:srgbClr val="FFFFFF"/>
              </a:gs>
            </a:gsLst>
            <a:lin ang="5400000" scaled="1"/>
          </a:gradFill>
          <a:ln w="9525" algn="ctr">
            <a:solidFill>
              <a:schemeClr val="tx2"/>
            </a:solidFill>
            <a:miter lim="800000"/>
          </a:ln>
          <a:effectLst>
            <a:outerShdw dist="45791" dir="2021404" algn="ctr" rotWithShape="0">
              <a:schemeClr val="bg2">
                <a:alpha val="50000"/>
              </a:schemeClr>
            </a:outerShdw>
          </a:effectLst>
        </p:spPr>
        <p:txBody>
          <a:bodyPr anchor="ctr" anchorCtr="1">
            <a:spAutoFit/>
          </a:bodyPr>
          <a:lstStyle/>
          <a:p>
            <a:pPr marR="0" defTabSz="914400" eaLnBrk="1" hangingPunct="1">
              <a:buClrTx/>
              <a:buSzTx/>
              <a:buFontTx/>
              <a:defRPr/>
            </a:pPr>
            <a:r>
              <a:rPr kumimoji="0" lang="zh-CN" altLang="en-US" sz="2000" b="1" kern="1200" cap="none" spc="0" normalizeH="0" baseline="0" noProof="0">
                <a:solidFill>
                  <a:srgbClr val="0000FF"/>
                </a:solidFill>
                <a:latin typeface="Arial" panose="020B0604020202020204" pitchFamily="34" charset="0"/>
                <a:ea typeface="黑体" panose="02010609060101010101" pitchFamily="2" charset="-122"/>
                <a:cs typeface="+mn-cs"/>
              </a:rPr>
              <a:t>回滚事务，撤销交易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606214">
                                            <p:txEl>
                                              <p:pRg st="1" end="1"/>
                                            </p:txEl>
                                          </p:spTgt>
                                        </p:tgtEl>
                                        <p:attrNameLst>
                                          <p:attrName>style.visibility</p:attrName>
                                        </p:attrNameLst>
                                      </p:cBhvr>
                                      <p:to>
                                        <p:strVal val="visible"/>
                                      </p:to>
                                    </p:set>
                                    <p:anim calcmode="discrete" valueType="clr">
                                      <p:cBhvr override="childStyle">
                                        <p:cTn id="7" dur="80"/>
                                        <p:tgtEl>
                                          <p:spTgt spid="60621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06214">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606214">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606214">
                                            <p:txEl>
                                              <p:pRg st="2" end="2"/>
                                            </p:txEl>
                                          </p:spTgt>
                                        </p:tgtEl>
                                        <p:attrNameLst>
                                          <p:attrName>style.visibility</p:attrName>
                                        </p:attrNameLst>
                                      </p:cBhvr>
                                      <p:to>
                                        <p:strVal val="visible"/>
                                      </p:to>
                                    </p:set>
                                    <p:anim calcmode="discrete" valueType="clr">
                                      <p:cBhvr override="childStyle">
                                        <p:cTn id="14" dur="80"/>
                                        <p:tgtEl>
                                          <p:spTgt spid="60621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606214">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606214">
                                            <p:txEl>
                                              <p:pRg st="2" end="2"/>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606214">
                                            <p:txEl>
                                              <p:pRg st="3" end="3"/>
                                            </p:txEl>
                                          </p:spTgt>
                                        </p:tgtEl>
                                        <p:attrNameLst>
                                          <p:attrName>style.visibility</p:attrName>
                                        </p:attrNameLst>
                                      </p:cBhvr>
                                      <p:to>
                                        <p:strVal val="visible"/>
                                      </p:to>
                                    </p:set>
                                    <p:anim calcmode="discrete" valueType="clr">
                                      <p:cBhvr override="childStyle">
                                        <p:cTn id="21" dur="80"/>
                                        <p:tgtEl>
                                          <p:spTgt spid="606214">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606214">
                                            <p:txEl>
                                              <p:pRg st="3" end="3"/>
                                            </p:txEl>
                                          </p:spTgt>
                                        </p:tgtEl>
                                        <p:attrNameLst>
                                          <p:attrName>fillcolor</p:attrName>
                                        </p:attrNameLst>
                                      </p:cBhvr>
                                      <p:tavLst>
                                        <p:tav tm="0">
                                          <p:val>
                                            <p:clrVal>
                                              <a:schemeClr val="accent2"/>
                                            </p:clrVal>
                                          </p:val>
                                        </p:tav>
                                        <p:tav tm="50000">
                                          <p:val>
                                            <p:clrVal>
                                              <a:schemeClr val="hlink"/>
                                            </p:clrVal>
                                          </p:val>
                                        </p:tav>
                                      </p:tavLst>
                                    </p:anim>
                                    <p:set>
                                      <p:cBhvr>
                                        <p:cTn id="23" dur="80"/>
                                        <p:tgtEl>
                                          <p:spTgt spid="606214">
                                            <p:txEl>
                                              <p:pRg st="3" end="3"/>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606214">
                                            <p:txEl>
                                              <p:pRg st="4" end="4"/>
                                            </p:txEl>
                                          </p:spTgt>
                                        </p:tgtEl>
                                        <p:attrNameLst>
                                          <p:attrName>style.visibility</p:attrName>
                                        </p:attrNameLst>
                                      </p:cBhvr>
                                      <p:to>
                                        <p:strVal val="visible"/>
                                      </p:to>
                                    </p:set>
                                    <p:anim calcmode="discrete" valueType="clr">
                                      <p:cBhvr override="childStyle">
                                        <p:cTn id="28" dur="80"/>
                                        <p:tgtEl>
                                          <p:spTgt spid="606214">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606214">
                                            <p:txEl>
                                              <p:pRg st="4" end="4"/>
                                            </p:txEl>
                                          </p:spTgt>
                                        </p:tgtEl>
                                        <p:attrNameLst>
                                          <p:attrName>fillcolor</p:attrName>
                                        </p:attrNameLst>
                                      </p:cBhvr>
                                      <p:tavLst>
                                        <p:tav tm="0">
                                          <p:val>
                                            <p:clrVal>
                                              <a:schemeClr val="accent2"/>
                                            </p:clrVal>
                                          </p:val>
                                        </p:tav>
                                        <p:tav tm="50000">
                                          <p:val>
                                            <p:clrVal>
                                              <a:schemeClr val="hlink"/>
                                            </p:clrVal>
                                          </p:val>
                                        </p:tav>
                                      </p:tavLst>
                                    </p:anim>
                                    <p:set>
                                      <p:cBhvr>
                                        <p:cTn id="30" dur="80"/>
                                        <p:tgtEl>
                                          <p:spTgt spid="606214">
                                            <p:txEl>
                                              <p:pRg st="4" end="4"/>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606214">
                                            <p:txEl>
                                              <p:pRg st="5" end="5"/>
                                            </p:txEl>
                                          </p:spTgt>
                                        </p:tgtEl>
                                        <p:attrNameLst>
                                          <p:attrName>style.visibility</p:attrName>
                                        </p:attrNameLst>
                                      </p:cBhvr>
                                      <p:to>
                                        <p:strVal val="visible"/>
                                      </p:to>
                                    </p:set>
                                    <p:anim calcmode="discrete" valueType="clr">
                                      <p:cBhvr override="childStyle">
                                        <p:cTn id="35" dur="80"/>
                                        <p:tgtEl>
                                          <p:spTgt spid="606214">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606214">
                                            <p:txEl>
                                              <p:pRg st="5" end="5"/>
                                            </p:txEl>
                                          </p:spTgt>
                                        </p:tgtEl>
                                        <p:attrNameLst>
                                          <p:attrName>fillcolor</p:attrName>
                                        </p:attrNameLst>
                                      </p:cBhvr>
                                      <p:tavLst>
                                        <p:tav tm="0">
                                          <p:val>
                                            <p:clrVal>
                                              <a:schemeClr val="accent2"/>
                                            </p:clrVal>
                                          </p:val>
                                        </p:tav>
                                        <p:tav tm="50000">
                                          <p:val>
                                            <p:clrVal>
                                              <a:schemeClr val="hlink"/>
                                            </p:clrVal>
                                          </p:val>
                                        </p:tav>
                                      </p:tavLst>
                                    </p:anim>
                                    <p:set>
                                      <p:cBhvr>
                                        <p:cTn id="37" dur="80"/>
                                        <p:tgtEl>
                                          <p:spTgt spid="606214">
                                            <p:txEl>
                                              <p:pRg st="5" end="5"/>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606214">
                                            <p:txEl>
                                              <p:pRg st="6" end="6"/>
                                            </p:txEl>
                                          </p:spTgt>
                                        </p:tgtEl>
                                        <p:attrNameLst>
                                          <p:attrName>style.visibility</p:attrName>
                                        </p:attrNameLst>
                                      </p:cBhvr>
                                      <p:to>
                                        <p:strVal val="visible"/>
                                      </p:to>
                                    </p:set>
                                    <p:anim calcmode="discrete" valueType="clr">
                                      <p:cBhvr override="childStyle">
                                        <p:cTn id="42" dur="80"/>
                                        <p:tgtEl>
                                          <p:spTgt spid="606214">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606214">
                                            <p:txEl>
                                              <p:pRg st="6" end="6"/>
                                            </p:txEl>
                                          </p:spTgt>
                                        </p:tgtEl>
                                        <p:attrNameLst>
                                          <p:attrName>fillcolor</p:attrName>
                                        </p:attrNameLst>
                                      </p:cBhvr>
                                      <p:tavLst>
                                        <p:tav tm="0">
                                          <p:val>
                                            <p:clrVal>
                                              <a:schemeClr val="accent2"/>
                                            </p:clrVal>
                                          </p:val>
                                        </p:tav>
                                        <p:tav tm="50000">
                                          <p:val>
                                            <p:clrVal>
                                              <a:schemeClr val="hlink"/>
                                            </p:clrVal>
                                          </p:val>
                                        </p:tav>
                                      </p:tavLst>
                                    </p:anim>
                                    <p:set>
                                      <p:cBhvr>
                                        <p:cTn id="44" dur="80"/>
                                        <p:tgtEl>
                                          <p:spTgt spid="606214">
                                            <p:txEl>
                                              <p:pRg st="6" end="6"/>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606214">
                                            <p:txEl>
                                              <p:pRg st="7" end="7"/>
                                            </p:txEl>
                                          </p:spTgt>
                                        </p:tgtEl>
                                        <p:attrNameLst>
                                          <p:attrName>style.visibility</p:attrName>
                                        </p:attrNameLst>
                                      </p:cBhvr>
                                      <p:to>
                                        <p:strVal val="visible"/>
                                      </p:to>
                                    </p:set>
                                    <p:anim calcmode="discrete" valueType="clr">
                                      <p:cBhvr override="childStyle">
                                        <p:cTn id="49" dur="80"/>
                                        <p:tgtEl>
                                          <p:spTgt spid="606214">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606214">
                                            <p:txEl>
                                              <p:pRg st="7" end="7"/>
                                            </p:txEl>
                                          </p:spTgt>
                                        </p:tgtEl>
                                        <p:attrNameLst>
                                          <p:attrName>fillcolor</p:attrName>
                                        </p:attrNameLst>
                                      </p:cBhvr>
                                      <p:tavLst>
                                        <p:tav tm="0">
                                          <p:val>
                                            <p:clrVal>
                                              <a:schemeClr val="accent2"/>
                                            </p:clrVal>
                                          </p:val>
                                        </p:tav>
                                        <p:tav tm="50000">
                                          <p:val>
                                            <p:clrVal>
                                              <a:schemeClr val="hlink"/>
                                            </p:clrVal>
                                          </p:val>
                                        </p:tav>
                                      </p:tavLst>
                                    </p:anim>
                                    <p:set>
                                      <p:cBhvr>
                                        <p:cTn id="51" dur="80"/>
                                        <p:tgtEl>
                                          <p:spTgt spid="606214">
                                            <p:txEl>
                                              <p:pRg st="7" end="7"/>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nodeType="clickEffect">
                                  <p:stCondLst>
                                    <p:cond delay="0"/>
                                  </p:stCondLst>
                                  <p:iterate type="lt">
                                    <p:tmPct val="50000"/>
                                  </p:iterate>
                                  <p:childTnLst>
                                    <p:set>
                                      <p:cBhvr>
                                        <p:cTn id="55" dur="1" fill="hold">
                                          <p:stCondLst>
                                            <p:cond delay="0"/>
                                          </p:stCondLst>
                                        </p:cTn>
                                        <p:tgtEl>
                                          <p:spTgt spid="606214">
                                            <p:txEl>
                                              <p:pRg st="8" end="8"/>
                                            </p:txEl>
                                          </p:spTgt>
                                        </p:tgtEl>
                                        <p:attrNameLst>
                                          <p:attrName>style.visibility</p:attrName>
                                        </p:attrNameLst>
                                      </p:cBhvr>
                                      <p:to>
                                        <p:strVal val="visible"/>
                                      </p:to>
                                    </p:set>
                                    <p:anim calcmode="discrete" valueType="clr">
                                      <p:cBhvr override="childStyle">
                                        <p:cTn id="56" dur="80"/>
                                        <p:tgtEl>
                                          <p:spTgt spid="606214">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606214">
                                            <p:txEl>
                                              <p:pRg st="8" end="8"/>
                                            </p:txEl>
                                          </p:spTgt>
                                        </p:tgtEl>
                                        <p:attrNameLst>
                                          <p:attrName>fillcolor</p:attrName>
                                        </p:attrNameLst>
                                      </p:cBhvr>
                                      <p:tavLst>
                                        <p:tav tm="0">
                                          <p:val>
                                            <p:clrVal>
                                              <a:schemeClr val="accent2"/>
                                            </p:clrVal>
                                          </p:val>
                                        </p:tav>
                                        <p:tav tm="50000">
                                          <p:val>
                                            <p:clrVal>
                                              <a:schemeClr val="hlink"/>
                                            </p:clrVal>
                                          </p:val>
                                        </p:tav>
                                      </p:tavLst>
                                    </p:anim>
                                    <p:set>
                                      <p:cBhvr>
                                        <p:cTn id="58" dur="80"/>
                                        <p:tgtEl>
                                          <p:spTgt spid="606214">
                                            <p:txEl>
                                              <p:pRg st="8" end="8"/>
                                            </p:txEl>
                                          </p:spTgt>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27" presetClass="entr" presetSubtype="0" fill="hold" nodeType="clickEffect">
                                  <p:stCondLst>
                                    <p:cond delay="0"/>
                                  </p:stCondLst>
                                  <p:iterate type="lt">
                                    <p:tmPct val="50000"/>
                                  </p:iterate>
                                  <p:childTnLst>
                                    <p:set>
                                      <p:cBhvr>
                                        <p:cTn id="62" dur="1" fill="hold">
                                          <p:stCondLst>
                                            <p:cond delay="0"/>
                                          </p:stCondLst>
                                        </p:cTn>
                                        <p:tgtEl>
                                          <p:spTgt spid="606214">
                                            <p:txEl>
                                              <p:pRg st="9" end="9"/>
                                            </p:txEl>
                                          </p:spTgt>
                                        </p:tgtEl>
                                        <p:attrNameLst>
                                          <p:attrName>style.visibility</p:attrName>
                                        </p:attrNameLst>
                                      </p:cBhvr>
                                      <p:to>
                                        <p:strVal val="visible"/>
                                      </p:to>
                                    </p:set>
                                    <p:anim calcmode="discrete" valueType="clr">
                                      <p:cBhvr override="childStyle">
                                        <p:cTn id="63" dur="80"/>
                                        <p:tgtEl>
                                          <p:spTgt spid="606214">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606214">
                                            <p:txEl>
                                              <p:pRg st="9" end="9"/>
                                            </p:txEl>
                                          </p:spTgt>
                                        </p:tgtEl>
                                        <p:attrNameLst>
                                          <p:attrName>fillcolor</p:attrName>
                                        </p:attrNameLst>
                                      </p:cBhvr>
                                      <p:tavLst>
                                        <p:tav tm="0">
                                          <p:val>
                                            <p:clrVal>
                                              <a:schemeClr val="accent2"/>
                                            </p:clrVal>
                                          </p:val>
                                        </p:tav>
                                        <p:tav tm="50000">
                                          <p:val>
                                            <p:clrVal>
                                              <a:schemeClr val="hlink"/>
                                            </p:clrVal>
                                          </p:val>
                                        </p:tav>
                                      </p:tavLst>
                                    </p:anim>
                                    <p:set>
                                      <p:cBhvr>
                                        <p:cTn id="65" dur="80"/>
                                        <p:tgtEl>
                                          <p:spTgt spid="606214">
                                            <p:txEl>
                                              <p:pRg st="9" end="9"/>
                                            </p:txEl>
                                          </p:spTgt>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27" presetClass="entr" presetSubtype="0" fill="hold" nodeType="clickEffect">
                                  <p:stCondLst>
                                    <p:cond delay="0"/>
                                  </p:stCondLst>
                                  <p:iterate type="lt">
                                    <p:tmPct val="50000"/>
                                  </p:iterate>
                                  <p:childTnLst>
                                    <p:set>
                                      <p:cBhvr>
                                        <p:cTn id="69" dur="1" fill="hold">
                                          <p:stCondLst>
                                            <p:cond delay="0"/>
                                          </p:stCondLst>
                                        </p:cTn>
                                        <p:tgtEl>
                                          <p:spTgt spid="606214">
                                            <p:txEl>
                                              <p:pRg st="10" end="10"/>
                                            </p:txEl>
                                          </p:spTgt>
                                        </p:tgtEl>
                                        <p:attrNameLst>
                                          <p:attrName>style.visibility</p:attrName>
                                        </p:attrNameLst>
                                      </p:cBhvr>
                                      <p:to>
                                        <p:strVal val="visible"/>
                                      </p:to>
                                    </p:set>
                                    <p:anim calcmode="discrete" valueType="clr">
                                      <p:cBhvr override="childStyle">
                                        <p:cTn id="70" dur="80"/>
                                        <p:tgtEl>
                                          <p:spTgt spid="606214">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1" dur="80"/>
                                        <p:tgtEl>
                                          <p:spTgt spid="606214">
                                            <p:txEl>
                                              <p:pRg st="10" end="10"/>
                                            </p:txEl>
                                          </p:spTgt>
                                        </p:tgtEl>
                                        <p:attrNameLst>
                                          <p:attrName>fillcolor</p:attrName>
                                        </p:attrNameLst>
                                      </p:cBhvr>
                                      <p:tavLst>
                                        <p:tav tm="0">
                                          <p:val>
                                            <p:clrVal>
                                              <a:schemeClr val="accent2"/>
                                            </p:clrVal>
                                          </p:val>
                                        </p:tav>
                                        <p:tav tm="50000">
                                          <p:val>
                                            <p:clrVal>
                                              <a:schemeClr val="hlink"/>
                                            </p:clrVal>
                                          </p:val>
                                        </p:tav>
                                      </p:tavLst>
                                    </p:anim>
                                    <p:set>
                                      <p:cBhvr>
                                        <p:cTn id="72" dur="80"/>
                                        <p:tgtEl>
                                          <p:spTgt spid="606214">
                                            <p:txEl>
                                              <p:pRg st="10" end="10"/>
                                            </p:txEl>
                                          </p:spTgt>
                                        </p:tgtEl>
                                        <p:attrNameLst>
                                          <p:attrName>fill.type</p:attrName>
                                        </p:attrNameLst>
                                      </p:cBhvr>
                                      <p:to>
                                        <p:strVal val="solid"/>
                                      </p:to>
                                    </p:set>
                                  </p:childTnLst>
                                </p:cTn>
                              </p:par>
                            </p:childTnLst>
                          </p:cTn>
                        </p:par>
                      </p:childTnLst>
                    </p:cTn>
                  </p:par>
                  <p:par>
                    <p:cTn id="73" fill="hold">
                      <p:stCondLst>
                        <p:cond delay="indefinite"/>
                      </p:stCondLst>
                      <p:childTnLst>
                        <p:par>
                          <p:cTn id="74" fill="hold">
                            <p:stCondLst>
                              <p:cond delay="0"/>
                            </p:stCondLst>
                            <p:childTnLst>
                              <p:par>
                                <p:cTn id="75" presetID="27" presetClass="entr" presetSubtype="0" fill="hold" nodeType="clickEffect">
                                  <p:stCondLst>
                                    <p:cond delay="0"/>
                                  </p:stCondLst>
                                  <p:iterate type="lt">
                                    <p:tmPct val="50000"/>
                                  </p:iterate>
                                  <p:childTnLst>
                                    <p:set>
                                      <p:cBhvr>
                                        <p:cTn id="76" dur="1" fill="hold">
                                          <p:stCondLst>
                                            <p:cond delay="0"/>
                                          </p:stCondLst>
                                        </p:cTn>
                                        <p:tgtEl>
                                          <p:spTgt spid="606214">
                                            <p:txEl>
                                              <p:pRg st="11" end="11"/>
                                            </p:txEl>
                                          </p:spTgt>
                                        </p:tgtEl>
                                        <p:attrNameLst>
                                          <p:attrName>style.visibility</p:attrName>
                                        </p:attrNameLst>
                                      </p:cBhvr>
                                      <p:to>
                                        <p:strVal val="visible"/>
                                      </p:to>
                                    </p:set>
                                    <p:anim calcmode="discrete" valueType="clr">
                                      <p:cBhvr override="childStyle">
                                        <p:cTn id="77" dur="80"/>
                                        <p:tgtEl>
                                          <p:spTgt spid="606214">
                                            <p:txEl>
                                              <p:pRg st="11" end="1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8" dur="80"/>
                                        <p:tgtEl>
                                          <p:spTgt spid="606214">
                                            <p:txEl>
                                              <p:pRg st="11" end="11"/>
                                            </p:txEl>
                                          </p:spTgt>
                                        </p:tgtEl>
                                        <p:attrNameLst>
                                          <p:attrName>fillcolor</p:attrName>
                                        </p:attrNameLst>
                                      </p:cBhvr>
                                      <p:tavLst>
                                        <p:tav tm="0">
                                          <p:val>
                                            <p:clrVal>
                                              <a:schemeClr val="accent2"/>
                                            </p:clrVal>
                                          </p:val>
                                        </p:tav>
                                        <p:tav tm="50000">
                                          <p:val>
                                            <p:clrVal>
                                              <a:schemeClr val="hlink"/>
                                            </p:clrVal>
                                          </p:val>
                                        </p:tav>
                                      </p:tavLst>
                                    </p:anim>
                                    <p:set>
                                      <p:cBhvr>
                                        <p:cTn id="79" dur="80"/>
                                        <p:tgtEl>
                                          <p:spTgt spid="606214">
                                            <p:txEl>
                                              <p:pRg st="11" end="11"/>
                                            </p:txEl>
                                          </p:spTgt>
                                        </p:tgtEl>
                                        <p:attrNameLst>
                                          <p:attrName>fill.type</p:attrName>
                                        </p:attrNameLst>
                                      </p:cBhvr>
                                      <p:to>
                                        <p:strVal val="solid"/>
                                      </p:to>
                                    </p:set>
                                  </p:childTnLst>
                                </p:cTn>
                              </p:par>
                            </p:childTnLst>
                          </p:cTn>
                        </p:par>
                      </p:childTnLst>
                    </p:cTn>
                  </p:par>
                  <p:par>
                    <p:cTn id="80" fill="hold">
                      <p:stCondLst>
                        <p:cond delay="indefinite"/>
                      </p:stCondLst>
                      <p:childTnLst>
                        <p:par>
                          <p:cTn id="81" fill="hold">
                            <p:stCondLst>
                              <p:cond delay="0"/>
                            </p:stCondLst>
                            <p:childTnLst>
                              <p:par>
                                <p:cTn id="82" presetID="27" presetClass="entr" presetSubtype="0" fill="hold" nodeType="clickEffect">
                                  <p:stCondLst>
                                    <p:cond delay="0"/>
                                  </p:stCondLst>
                                  <p:iterate type="lt">
                                    <p:tmPct val="50000"/>
                                  </p:iterate>
                                  <p:childTnLst>
                                    <p:set>
                                      <p:cBhvr>
                                        <p:cTn id="83" dur="1" fill="hold">
                                          <p:stCondLst>
                                            <p:cond delay="0"/>
                                          </p:stCondLst>
                                        </p:cTn>
                                        <p:tgtEl>
                                          <p:spTgt spid="606214">
                                            <p:txEl>
                                              <p:pRg st="12" end="12"/>
                                            </p:txEl>
                                          </p:spTgt>
                                        </p:tgtEl>
                                        <p:attrNameLst>
                                          <p:attrName>style.visibility</p:attrName>
                                        </p:attrNameLst>
                                      </p:cBhvr>
                                      <p:to>
                                        <p:strVal val="visible"/>
                                      </p:to>
                                    </p:set>
                                    <p:anim calcmode="discrete" valueType="clr">
                                      <p:cBhvr override="childStyle">
                                        <p:cTn id="84" dur="80"/>
                                        <p:tgtEl>
                                          <p:spTgt spid="606214">
                                            <p:txEl>
                                              <p:pRg st="12" end="1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5" dur="80"/>
                                        <p:tgtEl>
                                          <p:spTgt spid="606214">
                                            <p:txEl>
                                              <p:pRg st="12" end="12"/>
                                            </p:txEl>
                                          </p:spTgt>
                                        </p:tgtEl>
                                        <p:attrNameLst>
                                          <p:attrName>fillcolor</p:attrName>
                                        </p:attrNameLst>
                                      </p:cBhvr>
                                      <p:tavLst>
                                        <p:tav tm="0">
                                          <p:val>
                                            <p:clrVal>
                                              <a:schemeClr val="accent2"/>
                                            </p:clrVal>
                                          </p:val>
                                        </p:tav>
                                        <p:tav tm="50000">
                                          <p:val>
                                            <p:clrVal>
                                              <a:schemeClr val="hlink"/>
                                            </p:clrVal>
                                          </p:val>
                                        </p:tav>
                                      </p:tavLst>
                                    </p:anim>
                                    <p:set>
                                      <p:cBhvr>
                                        <p:cTn id="86" dur="80"/>
                                        <p:tgtEl>
                                          <p:spTgt spid="606214">
                                            <p:txEl>
                                              <p:pRg st="12" end="12"/>
                                            </p:txEl>
                                          </p:spTgt>
                                        </p:tgtEl>
                                        <p:attrNameLst>
                                          <p:attrName>fill.type</p:attrName>
                                        </p:attrNameLst>
                                      </p:cBhvr>
                                      <p:to>
                                        <p:strVal val="solid"/>
                                      </p:to>
                                    </p:set>
                                  </p:childTnLst>
                                </p:cTn>
                              </p:par>
                            </p:childTnLst>
                          </p:cTn>
                        </p:par>
                      </p:childTnLst>
                    </p:cTn>
                  </p:par>
                  <p:par>
                    <p:cTn id="87" fill="hold">
                      <p:stCondLst>
                        <p:cond delay="indefinite"/>
                      </p:stCondLst>
                      <p:childTnLst>
                        <p:par>
                          <p:cTn id="88" fill="hold">
                            <p:stCondLst>
                              <p:cond delay="0"/>
                            </p:stCondLst>
                            <p:childTnLst>
                              <p:par>
                                <p:cTn id="89" presetID="27" presetClass="entr" presetSubtype="0" fill="hold" nodeType="clickEffect">
                                  <p:stCondLst>
                                    <p:cond delay="0"/>
                                  </p:stCondLst>
                                  <p:iterate type="lt">
                                    <p:tmPct val="50000"/>
                                  </p:iterate>
                                  <p:childTnLst>
                                    <p:set>
                                      <p:cBhvr>
                                        <p:cTn id="90" dur="1" fill="hold">
                                          <p:stCondLst>
                                            <p:cond delay="0"/>
                                          </p:stCondLst>
                                        </p:cTn>
                                        <p:tgtEl>
                                          <p:spTgt spid="606214">
                                            <p:txEl>
                                              <p:pRg st="13" end="13"/>
                                            </p:txEl>
                                          </p:spTgt>
                                        </p:tgtEl>
                                        <p:attrNameLst>
                                          <p:attrName>style.visibility</p:attrName>
                                        </p:attrNameLst>
                                      </p:cBhvr>
                                      <p:to>
                                        <p:strVal val="visible"/>
                                      </p:to>
                                    </p:set>
                                    <p:anim calcmode="discrete" valueType="clr">
                                      <p:cBhvr override="childStyle">
                                        <p:cTn id="91" dur="80"/>
                                        <p:tgtEl>
                                          <p:spTgt spid="606214">
                                            <p:txEl>
                                              <p:pRg st="13" end="1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92" dur="80"/>
                                        <p:tgtEl>
                                          <p:spTgt spid="606214">
                                            <p:txEl>
                                              <p:pRg st="13" end="13"/>
                                            </p:txEl>
                                          </p:spTgt>
                                        </p:tgtEl>
                                        <p:attrNameLst>
                                          <p:attrName>fillcolor</p:attrName>
                                        </p:attrNameLst>
                                      </p:cBhvr>
                                      <p:tavLst>
                                        <p:tav tm="0">
                                          <p:val>
                                            <p:clrVal>
                                              <a:schemeClr val="accent2"/>
                                            </p:clrVal>
                                          </p:val>
                                        </p:tav>
                                        <p:tav tm="50000">
                                          <p:val>
                                            <p:clrVal>
                                              <a:schemeClr val="hlink"/>
                                            </p:clrVal>
                                          </p:val>
                                        </p:tav>
                                      </p:tavLst>
                                    </p:anim>
                                    <p:set>
                                      <p:cBhvr>
                                        <p:cTn id="93" dur="80"/>
                                        <p:tgtEl>
                                          <p:spTgt spid="606214">
                                            <p:txEl>
                                              <p:pRg st="13" end="13"/>
                                            </p:txEl>
                                          </p:spTgt>
                                        </p:tgtEl>
                                        <p:attrNameLst>
                                          <p:attrName>fill.type</p:attrName>
                                        </p:attrNameLst>
                                      </p:cBhvr>
                                      <p:to>
                                        <p:strVal val="solid"/>
                                      </p:to>
                                    </p:set>
                                  </p:childTnLst>
                                </p:cTn>
                              </p:par>
                            </p:childTnLst>
                          </p:cTn>
                        </p:par>
                      </p:childTnLst>
                    </p:cTn>
                  </p:par>
                  <p:par>
                    <p:cTn id="94" fill="hold">
                      <p:stCondLst>
                        <p:cond delay="indefinite"/>
                      </p:stCondLst>
                      <p:childTnLst>
                        <p:par>
                          <p:cTn id="95" fill="hold">
                            <p:stCondLst>
                              <p:cond delay="0"/>
                            </p:stCondLst>
                            <p:childTnLst>
                              <p:par>
                                <p:cTn id="96" presetID="2" presetClass="entr" presetSubtype="8" fill="hold" grpId="0" nodeType="clickEffect">
                                  <p:stCondLst>
                                    <p:cond delay="0"/>
                                  </p:stCondLst>
                                  <p:childTnLst>
                                    <p:set>
                                      <p:cBhvr>
                                        <p:cTn id="97" dur="1" fill="hold">
                                          <p:stCondLst>
                                            <p:cond delay="0"/>
                                          </p:stCondLst>
                                        </p:cTn>
                                        <p:tgtEl>
                                          <p:spTgt spid="606216"/>
                                        </p:tgtEl>
                                        <p:attrNameLst>
                                          <p:attrName>style.visibility</p:attrName>
                                        </p:attrNameLst>
                                      </p:cBhvr>
                                      <p:to>
                                        <p:strVal val="visible"/>
                                      </p:to>
                                    </p:set>
                                    <p:anim calcmode="lin" valueType="num">
                                      <p:cBhvr additive="base">
                                        <p:cTn id="98" dur="500" fill="hold"/>
                                        <p:tgtEl>
                                          <p:spTgt spid="606216"/>
                                        </p:tgtEl>
                                        <p:attrNameLst>
                                          <p:attrName>ppt_x</p:attrName>
                                        </p:attrNameLst>
                                      </p:cBhvr>
                                      <p:tavLst>
                                        <p:tav tm="0">
                                          <p:val>
                                            <p:strVal val="0-#ppt_w/2"/>
                                          </p:val>
                                        </p:tav>
                                        <p:tav tm="100000">
                                          <p:val>
                                            <p:strVal val="#ppt_x"/>
                                          </p:val>
                                        </p:tav>
                                      </p:tavLst>
                                    </p:anim>
                                    <p:anim calcmode="lin" valueType="num">
                                      <p:cBhvr additive="base">
                                        <p:cTn id="99" dur="500" fill="hold"/>
                                        <p:tgtEl>
                                          <p:spTgt spid="606216"/>
                                        </p:tgtEl>
                                        <p:attrNameLst>
                                          <p:attrName>ppt_y</p:attrName>
                                        </p:attrNameLst>
                                      </p:cBhvr>
                                      <p:tavLst>
                                        <p:tav tm="0">
                                          <p:val>
                                            <p:strVal val="#ppt_y"/>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nodeType="clickEffect">
                                  <p:stCondLst>
                                    <p:cond delay="0"/>
                                  </p:stCondLst>
                                  <p:childTnLst>
                                    <p:set>
                                      <p:cBhvr>
                                        <p:cTn id="103" dur="1" fill="hold">
                                          <p:stCondLst>
                                            <p:cond delay="0"/>
                                          </p:stCondLst>
                                        </p:cTn>
                                        <p:tgtEl>
                                          <p:spTgt spid="606217"/>
                                        </p:tgtEl>
                                        <p:attrNameLst>
                                          <p:attrName>style.visibility</p:attrName>
                                        </p:attrNameLst>
                                      </p:cBhvr>
                                      <p:to>
                                        <p:strVal val="visible"/>
                                      </p:to>
                                    </p:set>
                                    <p:animEffect transition="in" filter="blinds(horizontal)">
                                      <p:cBhvr>
                                        <p:cTn id="104" dur="500"/>
                                        <p:tgtEl>
                                          <p:spTgt spid="606217"/>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606218"/>
                                        </p:tgtEl>
                                        <p:attrNameLst>
                                          <p:attrName>style.visibility</p:attrName>
                                        </p:attrNameLst>
                                      </p:cBhvr>
                                      <p:to>
                                        <p:strVal val="visible"/>
                                      </p:to>
                                    </p:set>
                                    <p:anim calcmode="lin" valueType="num">
                                      <p:cBhvr additive="base">
                                        <p:cTn id="109" dur="500" fill="hold"/>
                                        <p:tgtEl>
                                          <p:spTgt spid="606218"/>
                                        </p:tgtEl>
                                        <p:attrNameLst>
                                          <p:attrName>ppt_x</p:attrName>
                                        </p:attrNameLst>
                                      </p:cBhvr>
                                      <p:tavLst>
                                        <p:tav tm="0">
                                          <p:val>
                                            <p:strVal val="0-#ppt_w/2"/>
                                          </p:val>
                                        </p:tav>
                                        <p:tav tm="100000">
                                          <p:val>
                                            <p:strVal val="#ppt_x"/>
                                          </p:val>
                                        </p:tav>
                                      </p:tavLst>
                                    </p:anim>
                                    <p:anim calcmode="lin" valueType="num">
                                      <p:cBhvr additive="base">
                                        <p:cTn id="110" dur="500" fill="hold"/>
                                        <p:tgtEl>
                                          <p:spTgt spid="606218"/>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606219"/>
                                        </p:tgtEl>
                                        <p:attrNameLst>
                                          <p:attrName>style.visibility</p:attrName>
                                        </p:attrNameLst>
                                      </p:cBhvr>
                                      <p:to>
                                        <p:strVal val="visible"/>
                                      </p:to>
                                    </p:set>
                                    <p:anim calcmode="lin" valueType="num">
                                      <p:cBhvr additive="base">
                                        <p:cTn id="115" dur="500" fill="hold"/>
                                        <p:tgtEl>
                                          <p:spTgt spid="606219"/>
                                        </p:tgtEl>
                                        <p:attrNameLst>
                                          <p:attrName>ppt_x</p:attrName>
                                        </p:attrNameLst>
                                      </p:cBhvr>
                                      <p:tavLst>
                                        <p:tav tm="0">
                                          <p:val>
                                            <p:strVal val="0-#ppt_w/2"/>
                                          </p:val>
                                        </p:tav>
                                        <p:tav tm="100000">
                                          <p:val>
                                            <p:strVal val="#ppt_x"/>
                                          </p:val>
                                        </p:tav>
                                      </p:tavLst>
                                    </p:anim>
                                    <p:anim calcmode="lin" valueType="num">
                                      <p:cBhvr additive="base">
                                        <p:cTn id="116" dur="500" fill="hold"/>
                                        <p:tgtEl>
                                          <p:spTgt spid="6062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6" grpId="0" animBg="1"/>
      <p:bldP spid="606218" grpId="0" animBg="1"/>
      <p:bldP spid="60621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idx="4294967295"/>
          </p:nvPr>
        </p:nvSpPr>
        <p:spPr>
          <a:xfrm>
            <a:off x="395288" y="-26987"/>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5.7.3 UPDATE</a:t>
            </a:r>
            <a:r>
              <a:rPr kumimoji="0" lang="zh-CN" altLang="en-US" sz="3200" b="1" i="0" u="none" strike="noStrike" kern="0" cap="none" spc="0" normalizeH="0" baseline="0" noProof="0">
                <a:ln>
                  <a:noFill/>
                </a:ln>
                <a:solidFill>
                  <a:srgbClr val="6600CC"/>
                </a:solidFill>
                <a:effectLst/>
                <a:uLnTx/>
                <a:uFillTx/>
                <a:latin typeface="+mj-lt"/>
                <a:ea typeface="宋体" panose="02010600030101010101" pitchFamily="2" charset="-122"/>
                <a:cs typeface="+mj-cs"/>
              </a:rPr>
              <a:t>触发器</a:t>
            </a:r>
          </a:p>
        </p:txBody>
      </p:sp>
      <p:pic>
        <p:nvPicPr>
          <p:cNvPr id="52227" name="Picture 11"/>
          <p:cNvPicPr>
            <a:picLocks noChangeAspect="1"/>
          </p:cNvPicPr>
          <p:nvPr/>
        </p:nvPicPr>
        <p:blipFill>
          <a:blip r:embed="rId2"/>
          <a:stretch>
            <a:fillRect/>
          </a:stretch>
        </p:blipFill>
        <p:spPr>
          <a:xfrm>
            <a:off x="684213" y="836613"/>
            <a:ext cx="6335712" cy="5688012"/>
          </a:xfrm>
          <a:prstGeom prst="rect">
            <a:avLst/>
          </a:prstGeom>
          <a:noFill/>
          <a:ln w="9525">
            <a:noFill/>
          </a:ln>
        </p:spPr>
      </p:pic>
      <p:sp>
        <p:nvSpPr>
          <p:cNvPr id="607244" name="Text Box 12"/>
          <p:cNvSpPr txBox="1">
            <a:spLocks noChangeArrowheads="1"/>
          </p:cNvSpPr>
          <p:nvPr/>
        </p:nvSpPr>
        <p:spPr bwMode="auto">
          <a:xfrm>
            <a:off x="682625" y="1366838"/>
            <a:ext cx="2736850" cy="406400"/>
          </a:xfrm>
          <a:prstGeom prst="rect">
            <a:avLst/>
          </a:prstGeom>
          <a:gradFill rotWithShape="1">
            <a:gsLst>
              <a:gs pos="0">
                <a:srgbClr val="FFCC00"/>
              </a:gs>
              <a:gs pos="100000">
                <a:srgbClr val="FFFFFF"/>
              </a:gs>
            </a:gsLst>
            <a:lin ang="5400000" scaled="1"/>
          </a:gradFill>
          <a:ln w="9525" algn="ctr">
            <a:solidFill>
              <a:schemeClr val="tx2"/>
            </a:solidFill>
            <a:miter lim="800000"/>
          </a:ln>
          <a:effectLst>
            <a:outerShdw dist="53882" dir="2700000" algn="ctr" rotWithShape="0">
              <a:schemeClr val="bg2">
                <a:alpha val="50000"/>
              </a:schemeClr>
            </a:outerShdw>
          </a:effectLst>
        </p:spPr>
        <p:txBody>
          <a:bodyPr anchorCtr="1">
            <a:spAutoFit/>
          </a:bodyPr>
          <a:lstStyle/>
          <a:p>
            <a:pPr marR="0" algn="ctr" defTabSz="914400" eaLnBrk="1" hangingPunct="1">
              <a:buClrTx/>
              <a:buSzTx/>
              <a:buFontTx/>
              <a:defRPr/>
            </a:pP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用户信息表</a:t>
            </a:r>
            <a:r>
              <a:rPr kumimoji="0" lang="en-GB" altLang="zh-CN" sz="2000" kern="1200" cap="none" spc="0" normalizeH="0" baseline="0" noProof="0">
                <a:solidFill>
                  <a:srgbClr val="000000"/>
                </a:solidFill>
                <a:latin typeface="Arial" panose="020B0604020202020204" pitchFamily="34" charset="0"/>
                <a:ea typeface="黑体" panose="02010609060101010101" pitchFamily="2" charset="-122"/>
                <a:cs typeface="+mn-cs"/>
              </a:rPr>
              <a:t>-</a:t>
            </a: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初始态</a:t>
            </a:r>
            <a:r>
              <a:rPr kumimoji="0" lang="en-GB" altLang="en-GB" sz="2000" kern="1200" cap="none" spc="0" normalizeH="0" baseline="0" noProof="0">
                <a:solidFill>
                  <a:srgbClr val="000000"/>
                </a:solidFill>
                <a:latin typeface="Arial" panose="020B0604020202020204" pitchFamily="34" charset="0"/>
                <a:ea typeface="黑体" panose="02010609060101010101" pitchFamily="2" charset="-122"/>
                <a:cs typeface="+mn-cs"/>
              </a:rPr>
              <a:t> </a:t>
            </a:r>
            <a:endParaRPr kumimoji="0" lang="zh-CN" altLang="en-US" sz="2000" kern="1200" cap="none" spc="0" normalizeH="0" baseline="0" noProof="0">
              <a:solidFill>
                <a:srgbClr val="000000"/>
              </a:solidFill>
              <a:latin typeface="Arial" panose="020B0604020202020204" pitchFamily="34" charset="0"/>
              <a:ea typeface="黑体" panose="02010609060101010101" pitchFamily="2" charset="-122"/>
              <a:cs typeface="+mn-cs"/>
            </a:endParaRPr>
          </a:p>
        </p:txBody>
      </p:sp>
      <p:sp>
        <p:nvSpPr>
          <p:cNvPr id="607245" name="Text Box 13"/>
          <p:cNvSpPr txBox="1">
            <a:spLocks noChangeArrowheads="1"/>
          </p:cNvSpPr>
          <p:nvPr/>
        </p:nvSpPr>
        <p:spPr bwMode="auto">
          <a:xfrm>
            <a:off x="684213" y="4076700"/>
            <a:ext cx="2736850" cy="406400"/>
          </a:xfrm>
          <a:prstGeom prst="rect">
            <a:avLst/>
          </a:prstGeom>
          <a:gradFill rotWithShape="1">
            <a:gsLst>
              <a:gs pos="0">
                <a:srgbClr val="FFCC00"/>
              </a:gs>
              <a:gs pos="100000">
                <a:srgbClr val="FFFFFF"/>
              </a:gs>
            </a:gsLst>
            <a:lin ang="5400000" scaled="1"/>
          </a:gradFill>
          <a:ln w="9525" algn="ctr">
            <a:solidFill>
              <a:schemeClr val="tx2"/>
            </a:solidFill>
            <a:miter lim="800000"/>
          </a:ln>
          <a:effectLst>
            <a:outerShdw dist="53882" dir="2700000" algn="ctr" rotWithShape="0">
              <a:schemeClr val="bg2">
                <a:alpha val="50000"/>
              </a:schemeClr>
            </a:outerShdw>
          </a:effectLst>
        </p:spPr>
        <p:txBody>
          <a:bodyPr anchorCtr="1">
            <a:spAutoFit/>
          </a:bodyPr>
          <a:lstStyle/>
          <a:p>
            <a:pPr marR="0" algn="ctr" defTabSz="914400" eaLnBrk="1" hangingPunct="1">
              <a:buClrTx/>
              <a:buSzTx/>
              <a:buFontTx/>
              <a:defRPr/>
            </a:pP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用户信息表</a:t>
            </a:r>
            <a:r>
              <a:rPr kumimoji="0" lang="en-GB" altLang="zh-CN" sz="2000" kern="1200" cap="none" spc="0" normalizeH="0" baseline="0" noProof="0">
                <a:solidFill>
                  <a:srgbClr val="000000"/>
                </a:solidFill>
                <a:latin typeface="Arial" panose="020B0604020202020204" pitchFamily="34" charset="0"/>
                <a:ea typeface="黑体" panose="02010609060101010101" pitchFamily="2" charset="-122"/>
                <a:cs typeface="+mn-cs"/>
              </a:rPr>
              <a:t>-</a:t>
            </a: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更新后</a:t>
            </a:r>
            <a:r>
              <a:rPr kumimoji="0" lang="en-GB" altLang="en-GB" sz="2000" kern="1200" cap="none" spc="0" normalizeH="0" baseline="0" noProof="0">
                <a:solidFill>
                  <a:srgbClr val="000000"/>
                </a:solidFill>
                <a:latin typeface="Arial" panose="020B0604020202020204" pitchFamily="34" charset="0"/>
                <a:ea typeface="黑体" panose="02010609060101010101" pitchFamily="2" charset="-122"/>
                <a:cs typeface="+mn-cs"/>
              </a:rPr>
              <a:t> </a:t>
            </a:r>
            <a:endParaRPr kumimoji="0" lang="zh-CN" altLang="en-US" sz="2000" kern="1200" cap="none" spc="0" normalizeH="0" baseline="0" noProof="0">
              <a:solidFill>
                <a:srgbClr val="000000"/>
              </a:solidFill>
              <a:latin typeface="Arial" panose="020B0604020202020204" pitchFamily="34" charset="0"/>
              <a:ea typeface="黑体" panose="02010609060101010101" pitchFamily="2" charset="-122"/>
              <a:cs typeface="+mn-cs"/>
            </a:endParaRPr>
          </a:p>
        </p:txBody>
      </p:sp>
      <p:sp>
        <p:nvSpPr>
          <p:cNvPr id="607246" name="Text Box 14"/>
          <p:cNvSpPr txBox="1">
            <a:spLocks noChangeArrowheads="1"/>
          </p:cNvSpPr>
          <p:nvPr/>
        </p:nvSpPr>
        <p:spPr bwMode="auto">
          <a:xfrm>
            <a:off x="682625" y="2852738"/>
            <a:ext cx="2736850" cy="406400"/>
          </a:xfrm>
          <a:prstGeom prst="rect">
            <a:avLst/>
          </a:prstGeom>
          <a:gradFill rotWithShape="1">
            <a:gsLst>
              <a:gs pos="0">
                <a:srgbClr val="FFCC00"/>
              </a:gs>
              <a:gs pos="100000">
                <a:srgbClr val="FFFFFF"/>
              </a:gs>
            </a:gsLst>
            <a:lin ang="5400000" scaled="1"/>
          </a:gradFill>
          <a:ln w="9525" algn="ctr">
            <a:solidFill>
              <a:schemeClr val="tx2"/>
            </a:solidFill>
            <a:miter lim="800000"/>
          </a:ln>
          <a:effectLst>
            <a:outerShdw dist="53882" dir="2700000" algn="ctr" rotWithShape="0">
              <a:schemeClr val="bg2">
                <a:alpha val="50000"/>
              </a:schemeClr>
            </a:outerShdw>
          </a:effectLst>
        </p:spPr>
        <p:txBody>
          <a:bodyPr anchorCtr="1">
            <a:spAutoFit/>
          </a:bodyPr>
          <a:lstStyle/>
          <a:p>
            <a:pPr marR="0" algn="ctr" defTabSz="914400" eaLnBrk="1" hangingPunct="1">
              <a:buClrTx/>
              <a:buSzTx/>
              <a:buFontTx/>
              <a:defRPr/>
            </a:pP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交易信息表</a:t>
            </a:r>
            <a:r>
              <a:rPr kumimoji="0" lang="en-GB" altLang="zh-CN" sz="2000" kern="1200" cap="none" spc="0" normalizeH="0" baseline="0" noProof="0">
                <a:solidFill>
                  <a:srgbClr val="000000"/>
                </a:solidFill>
                <a:latin typeface="Arial" panose="020B0604020202020204" pitchFamily="34" charset="0"/>
                <a:ea typeface="黑体" panose="02010609060101010101" pitchFamily="2" charset="-122"/>
                <a:cs typeface="+mn-cs"/>
              </a:rPr>
              <a:t>-</a:t>
            </a: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初始态</a:t>
            </a:r>
            <a:r>
              <a:rPr kumimoji="0" lang="en-GB" altLang="en-GB" sz="2000" kern="1200" cap="none" spc="0" normalizeH="0" baseline="0" noProof="0">
                <a:solidFill>
                  <a:srgbClr val="000000"/>
                </a:solidFill>
                <a:latin typeface="Arial" panose="020B0604020202020204" pitchFamily="34" charset="0"/>
                <a:ea typeface="黑体" panose="02010609060101010101" pitchFamily="2" charset="-122"/>
                <a:cs typeface="+mn-cs"/>
              </a:rPr>
              <a:t> </a:t>
            </a:r>
            <a:endParaRPr kumimoji="0" lang="zh-CN" altLang="en-US" sz="2000" kern="1200" cap="none" spc="0" normalizeH="0" baseline="0" noProof="0">
              <a:solidFill>
                <a:srgbClr val="000000"/>
              </a:solidFill>
              <a:latin typeface="Arial" panose="020B0604020202020204" pitchFamily="34" charset="0"/>
              <a:ea typeface="黑体" panose="02010609060101010101" pitchFamily="2" charset="-122"/>
              <a:cs typeface="+mn-cs"/>
            </a:endParaRPr>
          </a:p>
        </p:txBody>
      </p:sp>
      <p:sp>
        <p:nvSpPr>
          <p:cNvPr id="607247" name="Text Box 15"/>
          <p:cNvSpPr txBox="1">
            <a:spLocks noChangeArrowheads="1"/>
          </p:cNvSpPr>
          <p:nvPr/>
        </p:nvSpPr>
        <p:spPr bwMode="auto">
          <a:xfrm>
            <a:off x="682625" y="5373688"/>
            <a:ext cx="2736850" cy="406400"/>
          </a:xfrm>
          <a:prstGeom prst="rect">
            <a:avLst/>
          </a:prstGeom>
          <a:gradFill rotWithShape="1">
            <a:gsLst>
              <a:gs pos="0">
                <a:srgbClr val="FFCC00"/>
              </a:gs>
              <a:gs pos="100000">
                <a:srgbClr val="FFFFFF"/>
              </a:gs>
            </a:gsLst>
            <a:lin ang="5400000" scaled="1"/>
          </a:gradFill>
          <a:ln w="9525" algn="ctr">
            <a:solidFill>
              <a:schemeClr val="tx2"/>
            </a:solidFill>
            <a:miter lim="800000"/>
          </a:ln>
          <a:effectLst>
            <a:outerShdw dist="53882" dir="2700000" algn="ctr" rotWithShape="0">
              <a:schemeClr val="bg2">
                <a:alpha val="50000"/>
              </a:schemeClr>
            </a:outerShdw>
          </a:effectLst>
        </p:spPr>
        <p:txBody>
          <a:bodyPr anchorCtr="1">
            <a:spAutoFit/>
          </a:bodyPr>
          <a:lstStyle/>
          <a:p>
            <a:pPr marR="0" algn="ctr" defTabSz="914400" eaLnBrk="1" hangingPunct="1">
              <a:buClrTx/>
              <a:buSzTx/>
              <a:buFontTx/>
              <a:defRPr/>
            </a:pP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交易信息表</a:t>
            </a:r>
            <a:r>
              <a:rPr kumimoji="0" lang="en-GB" altLang="zh-CN" sz="2000" kern="1200" cap="none" spc="0" normalizeH="0" baseline="0" noProof="0">
                <a:solidFill>
                  <a:srgbClr val="000000"/>
                </a:solidFill>
                <a:latin typeface="Arial" panose="020B0604020202020204" pitchFamily="34" charset="0"/>
                <a:ea typeface="黑体" panose="02010609060101010101" pitchFamily="2" charset="-122"/>
                <a:cs typeface="+mn-cs"/>
              </a:rPr>
              <a:t>-</a:t>
            </a: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更新后</a:t>
            </a:r>
            <a:r>
              <a:rPr kumimoji="0" lang="en-GB" altLang="en-GB" sz="2000" kern="1200" cap="none" spc="0" normalizeH="0" baseline="0" noProof="0">
                <a:solidFill>
                  <a:srgbClr val="000000"/>
                </a:solidFill>
                <a:latin typeface="Arial" panose="020B0604020202020204" pitchFamily="34" charset="0"/>
                <a:ea typeface="黑体" panose="02010609060101010101" pitchFamily="2" charset="-122"/>
                <a:cs typeface="+mn-cs"/>
              </a:rPr>
              <a:t> </a:t>
            </a:r>
            <a:endParaRPr kumimoji="0" lang="zh-CN" altLang="en-US" sz="2000" kern="1200" cap="none" spc="0" normalizeH="0" baseline="0" noProof="0">
              <a:solidFill>
                <a:srgbClr val="000000"/>
              </a:solidFill>
              <a:latin typeface="Arial" panose="020B0604020202020204" pitchFamily="34" charset="0"/>
              <a:ea typeface="黑体" panose="0201060906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7244"/>
                                        </p:tgtEl>
                                        <p:attrNameLst>
                                          <p:attrName>style.visibility</p:attrName>
                                        </p:attrNameLst>
                                      </p:cBhvr>
                                      <p:to>
                                        <p:strVal val="visible"/>
                                      </p:to>
                                    </p:set>
                                    <p:anim calcmode="lin" valueType="num">
                                      <p:cBhvr additive="base">
                                        <p:cTn id="7" dur="500" fill="hold"/>
                                        <p:tgtEl>
                                          <p:spTgt spid="607244"/>
                                        </p:tgtEl>
                                        <p:attrNameLst>
                                          <p:attrName>ppt_x</p:attrName>
                                        </p:attrNameLst>
                                      </p:cBhvr>
                                      <p:tavLst>
                                        <p:tav tm="0">
                                          <p:val>
                                            <p:strVal val="0-#ppt_w/2"/>
                                          </p:val>
                                        </p:tav>
                                        <p:tav tm="100000">
                                          <p:val>
                                            <p:strVal val="#ppt_x"/>
                                          </p:val>
                                        </p:tav>
                                      </p:tavLst>
                                    </p:anim>
                                    <p:anim calcmode="lin" valueType="num">
                                      <p:cBhvr additive="base">
                                        <p:cTn id="8" dur="500" fill="hold"/>
                                        <p:tgtEl>
                                          <p:spTgt spid="6072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7245"/>
                                        </p:tgtEl>
                                        <p:attrNameLst>
                                          <p:attrName>style.visibility</p:attrName>
                                        </p:attrNameLst>
                                      </p:cBhvr>
                                      <p:to>
                                        <p:strVal val="visible"/>
                                      </p:to>
                                    </p:set>
                                    <p:anim calcmode="lin" valueType="num">
                                      <p:cBhvr additive="base">
                                        <p:cTn id="13" dur="500" fill="hold"/>
                                        <p:tgtEl>
                                          <p:spTgt spid="607245"/>
                                        </p:tgtEl>
                                        <p:attrNameLst>
                                          <p:attrName>ppt_x</p:attrName>
                                        </p:attrNameLst>
                                      </p:cBhvr>
                                      <p:tavLst>
                                        <p:tav tm="0">
                                          <p:val>
                                            <p:strVal val="0-#ppt_w/2"/>
                                          </p:val>
                                        </p:tav>
                                        <p:tav tm="100000">
                                          <p:val>
                                            <p:strVal val="#ppt_x"/>
                                          </p:val>
                                        </p:tav>
                                      </p:tavLst>
                                    </p:anim>
                                    <p:anim calcmode="lin" valueType="num">
                                      <p:cBhvr additive="base">
                                        <p:cTn id="14" dur="500" fill="hold"/>
                                        <p:tgtEl>
                                          <p:spTgt spid="60724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07246"/>
                                        </p:tgtEl>
                                        <p:attrNameLst>
                                          <p:attrName>style.visibility</p:attrName>
                                        </p:attrNameLst>
                                      </p:cBhvr>
                                      <p:to>
                                        <p:strVal val="visible"/>
                                      </p:to>
                                    </p:set>
                                    <p:anim calcmode="lin" valueType="num">
                                      <p:cBhvr additive="base">
                                        <p:cTn id="19" dur="500" fill="hold"/>
                                        <p:tgtEl>
                                          <p:spTgt spid="607246"/>
                                        </p:tgtEl>
                                        <p:attrNameLst>
                                          <p:attrName>ppt_x</p:attrName>
                                        </p:attrNameLst>
                                      </p:cBhvr>
                                      <p:tavLst>
                                        <p:tav tm="0">
                                          <p:val>
                                            <p:strVal val="0-#ppt_w/2"/>
                                          </p:val>
                                        </p:tav>
                                        <p:tav tm="100000">
                                          <p:val>
                                            <p:strVal val="#ppt_x"/>
                                          </p:val>
                                        </p:tav>
                                      </p:tavLst>
                                    </p:anim>
                                    <p:anim calcmode="lin" valueType="num">
                                      <p:cBhvr additive="base">
                                        <p:cTn id="20" dur="500" fill="hold"/>
                                        <p:tgtEl>
                                          <p:spTgt spid="60724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07247"/>
                                        </p:tgtEl>
                                        <p:attrNameLst>
                                          <p:attrName>style.visibility</p:attrName>
                                        </p:attrNameLst>
                                      </p:cBhvr>
                                      <p:to>
                                        <p:strVal val="visible"/>
                                      </p:to>
                                    </p:set>
                                    <p:anim calcmode="lin" valueType="num">
                                      <p:cBhvr additive="base">
                                        <p:cTn id="25" dur="500" fill="hold"/>
                                        <p:tgtEl>
                                          <p:spTgt spid="607247"/>
                                        </p:tgtEl>
                                        <p:attrNameLst>
                                          <p:attrName>ppt_x</p:attrName>
                                        </p:attrNameLst>
                                      </p:cBhvr>
                                      <p:tavLst>
                                        <p:tav tm="0">
                                          <p:val>
                                            <p:strVal val="0-#ppt_w/2"/>
                                          </p:val>
                                        </p:tav>
                                        <p:tav tm="100000">
                                          <p:val>
                                            <p:strVal val="#ppt_x"/>
                                          </p:val>
                                        </p:tav>
                                      </p:tavLst>
                                    </p:anim>
                                    <p:anim calcmode="lin" valueType="num">
                                      <p:cBhvr additive="base">
                                        <p:cTn id="26" dur="500" fill="hold"/>
                                        <p:tgtEl>
                                          <p:spTgt spid="6072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44" grpId="0" animBg="1"/>
      <p:bldP spid="607245" grpId="0" animBg="1"/>
      <p:bldP spid="607246" grpId="0" animBg="1"/>
      <p:bldP spid="6072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idx="4294967295"/>
          </p:nvPr>
        </p:nvSpPr>
        <p:spPr>
          <a:xfrm>
            <a:off x="395288" y="792163"/>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回顾</a:t>
            </a:r>
            <a:r>
              <a:rPr kumimoji="0" lang="en-US" altLang="zh-CN"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a:t>
            </a:r>
            <a:r>
              <a:rPr kumimoji="0" lang="zh-CN" altLang="en-US" sz="3200" b="1" i="0" u="none" strike="noStrike" kern="0" cap="none" spc="0" normalizeH="0" baseline="0" noProof="0">
                <a:ln>
                  <a:noFill/>
                </a:ln>
                <a:solidFill>
                  <a:srgbClr val="6600CC"/>
                </a:solidFill>
                <a:effectLst/>
                <a:uLnTx/>
                <a:uFillTx/>
                <a:latin typeface="+mj-lt"/>
                <a:ea typeface="宋体" panose="02010600030101010101" pitchFamily="2" charset="-122"/>
                <a:cs typeface="+mj-cs"/>
              </a:rPr>
              <a:t>参照完整性</a:t>
            </a:r>
          </a:p>
        </p:txBody>
      </p:sp>
      <p:sp>
        <p:nvSpPr>
          <p:cNvPr id="7171" name="Rectangle 3"/>
          <p:cNvSpPr/>
          <p:nvPr/>
        </p:nvSpPr>
        <p:spPr>
          <a:xfrm>
            <a:off x="395288" y="1628775"/>
            <a:ext cx="8229600" cy="4495800"/>
          </a:xfrm>
          <a:prstGeom prst="rect">
            <a:avLst/>
          </a:prstGeom>
          <a:noFill/>
          <a:ln w="9525">
            <a:noFill/>
          </a:ln>
        </p:spPr>
        <p:txBody>
          <a:bodyPr/>
          <a:lstStyle/>
          <a:p>
            <a:pPr marL="342900" indent="-342900">
              <a:lnSpc>
                <a:spcPct val="180000"/>
              </a:lnSpc>
              <a:spcBef>
                <a:spcPct val="20000"/>
              </a:spcBef>
              <a:buClr>
                <a:schemeClr val="tx1"/>
              </a:buClr>
              <a:buFont typeface="Wingdings" panose="05000000000000000000" pitchFamily="2" charset="2"/>
              <a:buChar char="v"/>
            </a:pPr>
            <a:r>
              <a:rPr lang="zh-CN" altLang="en-US" sz="2800" b="1" dirty="0">
                <a:solidFill>
                  <a:srgbClr val="000000"/>
                </a:solidFill>
                <a:latin typeface="Times New Roman" panose="02020603050405020304" pitchFamily="18" charset="0"/>
              </a:rPr>
              <a:t>关系模型的参照完整性定义</a:t>
            </a:r>
          </a:p>
          <a:p>
            <a:pPr marL="742950" lvl="1" indent="-285750">
              <a:lnSpc>
                <a:spcPct val="180000"/>
              </a:lnSpc>
              <a:spcBef>
                <a:spcPct val="20000"/>
              </a:spcBef>
              <a:buClr>
                <a:schemeClr val="tx2"/>
              </a:buClr>
              <a:buFont typeface="Wingdings" panose="05000000000000000000" pitchFamily="2" charset="2"/>
              <a:buChar char="§"/>
            </a:pPr>
            <a:r>
              <a:rPr lang="zh-CN" altLang="en-US" sz="2800" b="1" dirty="0">
                <a:solidFill>
                  <a:srgbClr val="000000"/>
                </a:solidFill>
                <a:latin typeface="Times New Roman" panose="02020603050405020304" pitchFamily="18" charset="0"/>
              </a:rPr>
              <a:t>在</a:t>
            </a:r>
            <a:r>
              <a:rPr lang="en-US" altLang="zh-CN" sz="2800" b="1" dirty="0">
                <a:solidFill>
                  <a:srgbClr val="000000"/>
                </a:solidFill>
                <a:latin typeface="Times New Roman" panose="02020603050405020304" pitchFamily="18" charset="0"/>
              </a:rPr>
              <a:t>CREATE  TABLE</a:t>
            </a:r>
            <a:r>
              <a:rPr lang="zh-CN" altLang="en-US" sz="2800" b="1" dirty="0">
                <a:solidFill>
                  <a:srgbClr val="000000"/>
                </a:solidFill>
                <a:latin typeface="Times New Roman" panose="02020603050405020304" pitchFamily="18" charset="0"/>
              </a:rPr>
              <a:t>中用</a:t>
            </a:r>
            <a:r>
              <a:rPr lang="en-US" altLang="zh-CN" sz="2800" b="1" dirty="0">
                <a:solidFill>
                  <a:srgbClr val="FF00FF"/>
                </a:solidFill>
                <a:latin typeface="Times New Roman" panose="02020603050405020304" pitchFamily="18" charset="0"/>
              </a:rPr>
              <a:t>FOREIGN KEY</a:t>
            </a:r>
            <a:r>
              <a:rPr lang="zh-CN" altLang="en-US" sz="2800" b="1" dirty="0">
                <a:solidFill>
                  <a:srgbClr val="000000"/>
                </a:solidFill>
                <a:latin typeface="Times New Roman" panose="02020603050405020304" pitchFamily="18" charset="0"/>
              </a:rPr>
              <a:t>短语定义哪些列为外码</a:t>
            </a:r>
          </a:p>
          <a:p>
            <a:pPr marL="742950" lvl="1" indent="-285750">
              <a:lnSpc>
                <a:spcPct val="180000"/>
              </a:lnSpc>
              <a:spcBef>
                <a:spcPct val="20000"/>
              </a:spcBef>
              <a:buClr>
                <a:schemeClr val="tx2"/>
              </a:buClr>
              <a:buFont typeface="Wingdings" panose="05000000000000000000" pitchFamily="2" charset="2"/>
              <a:buChar char="§"/>
            </a:pPr>
            <a:r>
              <a:rPr lang="zh-CN" altLang="en-US" sz="2800" b="1" dirty="0">
                <a:solidFill>
                  <a:srgbClr val="000000"/>
                </a:solidFill>
                <a:latin typeface="Times New Roman" panose="02020603050405020304" pitchFamily="18" charset="0"/>
              </a:rPr>
              <a:t>用</a:t>
            </a:r>
            <a:r>
              <a:rPr lang="en-US" altLang="zh-CN" sz="2800" b="1" dirty="0">
                <a:solidFill>
                  <a:srgbClr val="FF00FF"/>
                </a:solidFill>
                <a:latin typeface="Times New Roman" panose="02020603050405020304" pitchFamily="18" charset="0"/>
              </a:rPr>
              <a:t>REFERENCES</a:t>
            </a:r>
            <a:r>
              <a:rPr lang="zh-CN" altLang="en-US" sz="2800" b="1" dirty="0">
                <a:solidFill>
                  <a:srgbClr val="000000"/>
                </a:solidFill>
                <a:latin typeface="Times New Roman" panose="02020603050405020304" pitchFamily="18" charset="0"/>
              </a:rPr>
              <a:t>短语指明这些外码参照哪些表的主码</a:t>
            </a:r>
            <a:r>
              <a:rPr lang="zh-CN" altLang="en-US" sz="2800" b="1" dirty="0">
                <a:solidFill>
                  <a:schemeClr val="tx1"/>
                </a:solidFill>
                <a:latin typeface="Times New Roman" panose="02020603050405020304" pitchFamily="18" charset="0"/>
              </a:rPr>
              <a:t> </a:t>
            </a:r>
            <a:endParaRPr lang="en-US" altLang="zh-CN" sz="2800" b="1" dirty="0">
              <a:solidFill>
                <a:schemeClr val="tx1"/>
              </a:solidFill>
              <a:latin typeface="Times New Roman" panose="02020603050405020304" pitchFamily="18"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idx="4294967295"/>
          </p:nvPr>
        </p:nvSpPr>
        <p:spPr>
          <a:xfrm>
            <a:off x="395288" y="72072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5.7.3 UPDATE</a:t>
            </a:r>
            <a:r>
              <a:rPr kumimoji="0" lang="zh-CN" altLang="en-US" sz="3200" b="1" i="0" u="none" strike="noStrike" kern="0" cap="none" spc="0" normalizeH="0" baseline="0" noProof="0">
                <a:ln>
                  <a:noFill/>
                </a:ln>
                <a:solidFill>
                  <a:srgbClr val="6600CC"/>
                </a:solidFill>
                <a:effectLst/>
                <a:uLnTx/>
                <a:uFillTx/>
                <a:latin typeface="+mj-lt"/>
                <a:ea typeface="宋体" panose="02010600030101010101" pitchFamily="2" charset="-122"/>
                <a:cs typeface="+mj-cs"/>
              </a:rPr>
              <a:t>触发器</a:t>
            </a:r>
          </a:p>
        </p:txBody>
      </p:sp>
      <p:pic>
        <p:nvPicPr>
          <p:cNvPr id="53251" name="Picture 4"/>
          <p:cNvPicPr>
            <a:picLocks noChangeAspect="1"/>
          </p:cNvPicPr>
          <p:nvPr/>
        </p:nvPicPr>
        <p:blipFill>
          <a:blip r:embed="rId2"/>
          <a:stretch>
            <a:fillRect/>
          </a:stretch>
        </p:blipFill>
        <p:spPr>
          <a:xfrm>
            <a:off x="827088" y="2251075"/>
            <a:ext cx="7343775" cy="3194050"/>
          </a:xfrm>
          <a:prstGeom prst="rect">
            <a:avLst/>
          </a:prstGeom>
          <a:noFill/>
          <a:ln w="9525">
            <a:noFill/>
          </a:ln>
        </p:spPr>
      </p:pic>
      <p:sp>
        <p:nvSpPr>
          <p:cNvPr id="616453" name="Text Box 5"/>
          <p:cNvSpPr txBox="1">
            <a:spLocks noChangeArrowheads="1"/>
          </p:cNvSpPr>
          <p:nvPr/>
        </p:nvSpPr>
        <p:spPr bwMode="auto">
          <a:xfrm>
            <a:off x="900113" y="1628775"/>
            <a:ext cx="2736850" cy="406400"/>
          </a:xfrm>
          <a:prstGeom prst="rect">
            <a:avLst/>
          </a:prstGeom>
          <a:gradFill rotWithShape="1">
            <a:gsLst>
              <a:gs pos="0">
                <a:srgbClr val="FFCC00"/>
              </a:gs>
              <a:gs pos="100000">
                <a:srgbClr val="FFFFFF"/>
              </a:gs>
            </a:gsLst>
            <a:lin ang="5400000" scaled="1"/>
          </a:gradFill>
          <a:ln w="9525" algn="ctr">
            <a:solidFill>
              <a:schemeClr val="tx2"/>
            </a:solidFill>
            <a:miter lim="800000"/>
          </a:ln>
          <a:effectLst>
            <a:outerShdw dist="53882" dir="2700000" algn="ctr" rotWithShape="0">
              <a:schemeClr val="bg2">
                <a:alpha val="50000"/>
              </a:schemeClr>
            </a:outerShdw>
          </a:effectLst>
        </p:spPr>
        <p:txBody>
          <a:bodyPr anchorCtr="1">
            <a:spAutoFit/>
          </a:bodyPr>
          <a:lstStyle/>
          <a:p>
            <a:pPr marR="0" algn="ctr" defTabSz="914400" eaLnBrk="1" hangingPunct="1">
              <a:buClrTx/>
              <a:buSzTx/>
              <a:buFontTx/>
              <a:defRPr/>
            </a:pP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用户信息表</a:t>
            </a:r>
            <a:r>
              <a:rPr kumimoji="0" lang="en-GB" altLang="zh-CN" sz="2000" kern="1200" cap="none" spc="0" normalizeH="0" baseline="0" noProof="0">
                <a:solidFill>
                  <a:srgbClr val="000000"/>
                </a:solidFill>
                <a:latin typeface="Arial" panose="020B0604020202020204" pitchFamily="34" charset="0"/>
                <a:ea typeface="黑体" panose="02010609060101010101" pitchFamily="2" charset="-122"/>
                <a:cs typeface="+mn-cs"/>
              </a:rPr>
              <a:t>-</a:t>
            </a: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更新失败</a:t>
            </a:r>
            <a:endParaRPr kumimoji="0" lang="zh-CN" altLang="en-US" sz="2000" kern="1200" cap="none" spc="0" normalizeH="0" baseline="0" noProof="0">
              <a:solidFill>
                <a:srgbClr val="000000"/>
              </a:solidFill>
              <a:latin typeface="Arial" panose="020B0604020202020204" pitchFamily="34" charset="0"/>
              <a:ea typeface="黑体" panose="0201060906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6453"/>
                                        </p:tgtEl>
                                        <p:attrNameLst>
                                          <p:attrName>style.visibility</p:attrName>
                                        </p:attrNameLst>
                                      </p:cBhvr>
                                      <p:to>
                                        <p:strVal val="visible"/>
                                      </p:to>
                                    </p:set>
                                    <p:anim calcmode="lin" valueType="num">
                                      <p:cBhvr additive="base">
                                        <p:cTn id="7" dur="500" fill="hold"/>
                                        <p:tgtEl>
                                          <p:spTgt spid="616453"/>
                                        </p:tgtEl>
                                        <p:attrNameLst>
                                          <p:attrName>ppt_x</p:attrName>
                                        </p:attrNameLst>
                                      </p:cBhvr>
                                      <p:tavLst>
                                        <p:tav tm="0">
                                          <p:val>
                                            <p:strVal val="0-#ppt_w/2"/>
                                          </p:val>
                                        </p:tav>
                                        <p:tav tm="100000">
                                          <p:val>
                                            <p:strVal val="#ppt_x"/>
                                          </p:val>
                                        </p:tav>
                                      </p:tavLst>
                                    </p:anim>
                                    <p:anim calcmode="lin" valueType="num">
                                      <p:cBhvr additive="base">
                                        <p:cTn id="8" dur="500" fill="hold"/>
                                        <p:tgtEl>
                                          <p:spTgt spid="6164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idx="4294967295"/>
          </p:nvPr>
        </p:nvSpPr>
        <p:spPr>
          <a:xfrm>
            <a:off x="395288" y="72072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5.7.3 UPDATE</a:t>
            </a:r>
            <a:r>
              <a:rPr kumimoji="0" lang="zh-CN" altLang="en-US" sz="3200" b="1" i="0" u="none" strike="noStrike" kern="0" cap="none" spc="0" normalizeH="0" baseline="0" noProof="0">
                <a:ln>
                  <a:noFill/>
                </a:ln>
                <a:solidFill>
                  <a:srgbClr val="6600CC"/>
                </a:solidFill>
                <a:effectLst/>
                <a:uLnTx/>
                <a:uFillTx/>
                <a:latin typeface="+mj-lt"/>
                <a:ea typeface="宋体" panose="02010600030101010101" pitchFamily="2" charset="-122"/>
                <a:cs typeface="+mj-cs"/>
              </a:rPr>
              <a:t>触发器</a:t>
            </a:r>
          </a:p>
        </p:txBody>
      </p:sp>
      <p:sp>
        <p:nvSpPr>
          <p:cNvPr id="54275" name="Rectangle 4"/>
          <p:cNvSpPr/>
          <p:nvPr/>
        </p:nvSpPr>
        <p:spPr>
          <a:xfrm>
            <a:off x="288925" y="2055813"/>
            <a:ext cx="8459788" cy="1187450"/>
          </a:xfrm>
          <a:prstGeom prst="rect">
            <a:avLst/>
          </a:prstGeom>
          <a:noFill/>
          <a:ln w="9525">
            <a:noFill/>
          </a:ln>
        </p:spPr>
        <p:txBody>
          <a:bodyPr>
            <a:spAutoFit/>
          </a:bodyPr>
          <a:lstStyle/>
          <a:p>
            <a:pPr marL="363855" indent="-363855" eaLnBrk="1" hangingPunct="1">
              <a:buClr>
                <a:srgbClr val="6600CC"/>
              </a:buClr>
              <a:buFont typeface="Wingdings" panose="05000000000000000000" pitchFamily="2" charset="2"/>
              <a:buChar char="q"/>
            </a:pPr>
            <a:r>
              <a:rPr lang="en-US" altLang="zh-CN" sz="2400" b="1" dirty="0">
                <a:latin typeface="Arial" panose="020B0604020202020204" pitchFamily="34" charset="0"/>
                <a:ea typeface="黑体" panose="02010609060101010101" pitchFamily="2" charset="-122"/>
              </a:rPr>
              <a:t>UPDATE</a:t>
            </a:r>
            <a:r>
              <a:rPr lang="zh-CN" altLang="en-US" sz="2400" b="1" dirty="0">
                <a:latin typeface="Arial" panose="020B0604020202020204" pitchFamily="34" charset="0"/>
                <a:ea typeface="黑体" panose="02010609060101010101" pitchFamily="2" charset="-122"/>
              </a:rPr>
              <a:t>触发器除了跟踪数据的变化（修改）外，还可以检查是否修改了某列的数据 </a:t>
            </a:r>
          </a:p>
          <a:p>
            <a:pPr marL="363855" indent="-363855" eaLnBrk="1" hangingPunct="1">
              <a:buClr>
                <a:srgbClr val="6600CC"/>
              </a:buClr>
              <a:buFont typeface="Wingdings" panose="05000000000000000000" pitchFamily="2" charset="2"/>
              <a:buChar char="q"/>
            </a:pPr>
            <a:r>
              <a:rPr lang="zh-CN" altLang="en-US" sz="2400" b="1" dirty="0">
                <a:latin typeface="Arial" panose="020B0604020202020204" pitchFamily="34" charset="0"/>
                <a:ea typeface="黑体" panose="02010609060101010101" pitchFamily="2" charset="-122"/>
              </a:rPr>
              <a:t>使用</a:t>
            </a:r>
            <a:r>
              <a:rPr lang="en-US" altLang="zh-CN" sz="2400" b="1" dirty="0">
                <a:latin typeface="Arial" panose="020B0604020202020204" pitchFamily="34" charset="0"/>
                <a:ea typeface="黑体" panose="02010609060101010101" pitchFamily="2" charset="-122"/>
              </a:rPr>
              <a:t>UPDATE</a:t>
            </a:r>
            <a:r>
              <a:rPr lang="zh-CN" altLang="en-US" sz="2400" b="1" dirty="0">
                <a:latin typeface="Arial" panose="020B0604020202020204" pitchFamily="34" charset="0"/>
                <a:ea typeface="黑体" panose="02010609060101010101" pitchFamily="2" charset="-122"/>
              </a:rPr>
              <a:t>（列）函数检测是否修改了某列</a:t>
            </a:r>
          </a:p>
        </p:txBody>
      </p:sp>
      <p:sp>
        <p:nvSpPr>
          <p:cNvPr id="608261" name="Text Box 5"/>
          <p:cNvSpPr txBox="1"/>
          <p:nvPr/>
        </p:nvSpPr>
        <p:spPr>
          <a:xfrm>
            <a:off x="322263" y="3475038"/>
            <a:ext cx="8208962" cy="1311275"/>
          </a:xfrm>
          <a:prstGeom prst="rect">
            <a:avLst/>
          </a:prstGeom>
          <a:noFill/>
          <a:ln w="9525">
            <a:noFill/>
          </a:ln>
        </p:spPr>
        <p:txBody>
          <a:bodyPr>
            <a:spAutoFit/>
          </a:bodyPr>
          <a:lstStyle/>
          <a:p>
            <a:pPr marL="363855" indent="-363855" eaLnBrk="1" hangingPunct="1">
              <a:buClr>
                <a:schemeClr val="accent2"/>
              </a:buClr>
              <a:buFont typeface="Wingdings" panose="05000000000000000000" pitchFamily="2" charset="2"/>
            </a:pPr>
            <a:r>
              <a:rPr lang="zh-CN" altLang="en-US" sz="2800" b="1" dirty="0">
                <a:solidFill>
                  <a:srgbClr val="EA0B06"/>
                </a:solidFill>
                <a:latin typeface="黑体" panose="02010609060101010101" pitchFamily="2" charset="-122"/>
                <a:ea typeface="黑体" panose="02010609060101010101" pitchFamily="2" charset="-122"/>
              </a:rPr>
              <a:t>问题：</a:t>
            </a:r>
          </a:p>
          <a:p>
            <a:pPr marL="363855" indent="-363855" eaLnBrk="1" hangingPunct="1">
              <a:buClr>
                <a:schemeClr val="accent2"/>
              </a:buClr>
              <a:buFont typeface="Wingdings" panose="05000000000000000000" pitchFamily="2" charset="2"/>
            </a:pPr>
            <a:r>
              <a:rPr lang="zh-CN" altLang="en-US" sz="2400" b="1" dirty="0">
                <a:latin typeface="黑体" panose="02010609060101010101" pitchFamily="2" charset="-122"/>
                <a:ea typeface="黑体" panose="02010609060101010101" pitchFamily="2" charset="-122"/>
              </a:rPr>
              <a:t>交易日期一般由系统自动产生，默认为当前日期。为了安全</a:t>
            </a:r>
          </a:p>
          <a:p>
            <a:pPr marL="363855" indent="-363855" eaLnBrk="1" hangingPunct="1">
              <a:buClr>
                <a:schemeClr val="accent2"/>
              </a:buClr>
              <a:buFont typeface="Wingdings" panose="05000000000000000000" pitchFamily="2" charset="2"/>
            </a:pPr>
            <a:r>
              <a:rPr lang="zh-CN" altLang="en-US" sz="2400" b="1" dirty="0">
                <a:latin typeface="黑体" panose="02010609060101010101" pitchFamily="2" charset="-122"/>
                <a:ea typeface="黑体" panose="02010609060101010101" pitchFamily="2" charset="-122"/>
              </a:rPr>
              <a:t>起见，一般禁止修改，以防舞弊。</a:t>
            </a:r>
            <a:r>
              <a:rPr lang="zh-CN" altLang="en-US" sz="2800" dirty="0">
                <a:solidFill>
                  <a:schemeClr val="tx1"/>
                </a:solidFill>
                <a:latin typeface="黑体" panose="02010609060101010101" pitchFamily="2" charset="-122"/>
                <a:ea typeface="黑体" panose="02010609060101010101" pitchFamily="2" charset="-122"/>
              </a:rPr>
              <a:t> </a:t>
            </a:r>
          </a:p>
        </p:txBody>
      </p:sp>
      <p:sp>
        <p:nvSpPr>
          <p:cNvPr id="608262" name="Text Box 6"/>
          <p:cNvSpPr txBox="1"/>
          <p:nvPr/>
        </p:nvSpPr>
        <p:spPr>
          <a:xfrm>
            <a:off x="320675" y="4930775"/>
            <a:ext cx="8281988" cy="946150"/>
          </a:xfrm>
          <a:prstGeom prst="rect">
            <a:avLst/>
          </a:prstGeom>
          <a:noFill/>
          <a:ln w="9525">
            <a:noFill/>
          </a:ln>
        </p:spPr>
        <p:txBody>
          <a:bodyPr>
            <a:spAutoFit/>
          </a:bodyPr>
          <a:lstStyle/>
          <a:p>
            <a:pPr eaLnBrk="1" hangingPunct="1">
              <a:buClr>
                <a:schemeClr val="accent2"/>
              </a:buClr>
              <a:buFont typeface="Wingdings" panose="05000000000000000000" pitchFamily="2" charset="2"/>
            </a:pPr>
            <a:r>
              <a:rPr lang="zh-CN" altLang="en-US" sz="2800" b="1" dirty="0">
                <a:solidFill>
                  <a:srgbClr val="6600CC"/>
                </a:solidFill>
                <a:latin typeface="Arial" panose="020B0604020202020204" pitchFamily="34" charset="0"/>
                <a:ea typeface="黑体" panose="02010609060101010101" pitchFamily="2" charset="-122"/>
              </a:rPr>
              <a:t>分析：</a:t>
            </a:r>
          </a:p>
          <a:p>
            <a:pPr eaLnBrk="1" hangingPunct="1">
              <a:buClr>
                <a:schemeClr val="accent2"/>
              </a:buClr>
              <a:buFont typeface="Wingdings" panose="05000000000000000000" pitchFamily="2" charset="2"/>
            </a:pPr>
            <a:r>
              <a:rPr lang="en-US" altLang="zh-CN" sz="2400" b="1" dirty="0">
                <a:solidFill>
                  <a:srgbClr val="000000"/>
                </a:solidFill>
                <a:latin typeface="Arial" panose="020B0604020202020204" pitchFamily="34" charset="0"/>
                <a:ea typeface="黑体" panose="02010609060101010101" pitchFamily="2" charset="-122"/>
              </a:rPr>
              <a:t>UPDATE</a:t>
            </a:r>
            <a:r>
              <a:rPr lang="zh-CN" altLang="en-US" sz="2400" b="1" dirty="0">
                <a:solidFill>
                  <a:srgbClr val="000000"/>
                </a:solidFill>
                <a:latin typeface="Arial" panose="020B0604020202020204" pitchFamily="34" charset="0"/>
                <a:ea typeface="黑体" panose="02010609060101010101" pitchFamily="2" charset="-122"/>
              </a:rPr>
              <a:t>（列名）函数可以检测是否修改了某列</a:t>
            </a:r>
            <a:r>
              <a:rPr lang="zh-CN" altLang="en-US" sz="2800" b="1" dirty="0">
                <a:solidFill>
                  <a:srgbClr val="000000"/>
                </a:solidFill>
                <a:latin typeface="Arial" panose="020B0604020202020204" pitchFamily="34" charset="0"/>
                <a:ea typeface="黑体" panose="02010609060101010101" pitchFamily="2" charset="-122"/>
              </a:rPr>
              <a:t> </a:t>
            </a:r>
          </a:p>
        </p:txBody>
      </p:sp>
      <p:sp>
        <p:nvSpPr>
          <p:cNvPr id="54278" name="AutoShape 7"/>
          <p:cNvSpPr/>
          <p:nvPr/>
        </p:nvSpPr>
        <p:spPr>
          <a:xfrm>
            <a:off x="179388" y="1341438"/>
            <a:ext cx="3724275" cy="506412"/>
          </a:xfrm>
          <a:prstGeom prst="roundRect">
            <a:avLst>
              <a:gd name="adj" fmla="val 16667"/>
            </a:avLst>
          </a:prstGeom>
          <a:gradFill rotWithShape="0">
            <a:gsLst>
              <a:gs pos="0">
                <a:srgbClr val="002F00"/>
              </a:gs>
              <a:gs pos="100000">
                <a:srgbClr val="006600"/>
              </a:gs>
            </a:gsLst>
            <a:lin ang="2700000" scaled="1"/>
            <a:tileRect/>
          </a:gradFill>
          <a:ln w="9525" cap="flat" cmpd="sng">
            <a:solidFill>
              <a:schemeClr val="hlink"/>
            </a:solidFill>
            <a:prstDash val="solid"/>
            <a:headEnd type="none" w="med" len="med"/>
            <a:tailEnd type="none" w="med" len="med"/>
          </a:ln>
        </p:spPr>
        <p:txBody>
          <a:bodyPr lIns="90000" tIns="46800" rIns="90000" bIns="46800">
            <a:spAutoFit/>
          </a:bodyPr>
          <a:lstStyle/>
          <a:p>
            <a:pPr algn="ctr" eaLnBrk="1" hangingPunct="1"/>
            <a:r>
              <a:rPr lang="zh-CN" altLang="en-US" sz="2400" b="1" dirty="0">
                <a:solidFill>
                  <a:srgbClr val="FFFF00"/>
                </a:solidFill>
                <a:latin typeface="Arial" panose="020B0604020202020204" pitchFamily="34" charset="0"/>
              </a:rPr>
              <a:t>列级</a:t>
            </a:r>
            <a:r>
              <a:rPr lang="en-US" altLang="zh-CN" sz="2400" b="1" dirty="0">
                <a:solidFill>
                  <a:srgbClr val="FFFF00"/>
                </a:solidFill>
                <a:latin typeface="Arial" panose="020B0604020202020204" pitchFamily="34" charset="0"/>
              </a:rPr>
              <a:t>UPDATE</a:t>
            </a:r>
            <a:r>
              <a:rPr lang="zh-CN" altLang="en-US" sz="2400" b="1" dirty="0">
                <a:solidFill>
                  <a:srgbClr val="FFFF00"/>
                </a:solidFill>
                <a:latin typeface="Arial" panose="020B0604020202020204" pitchFamily="34" charset="0"/>
              </a:rPr>
              <a:t>触发器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8261"/>
                                        </p:tgtEl>
                                        <p:attrNameLst>
                                          <p:attrName>style.visibility</p:attrName>
                                        </p:attrNameLst>
                                      </p:cBhvr>
                                      <p:to>
                                        <p:strVal val="visible"/>
                                      </p:to>
                                    </p:set>
                                    <p:anim calcmode="lin" valueType="num">
                                      <p:cBhvr additive="base">
                                        <p:cTn id="7" dur="500" fill="hold"/>
                                        <p:tgtEl>
                                          <p:spTgt spid="608261"/>
                                        </p:tgtEl>
                                        <p:attrNameLst>
                                          <p:attrName>ppt_x</p:attrName>
                                        </p:attrNameLst>
                                      </p:cBhvr>
                                      <p:tavLst>
                                        <p:tav tm="0">
                                          <p:val>
                                            <p:strVal val="0-#ppt_w/2"/>
                                          </p:val>
                                        </p:tav>
                                        <p:tav tm="100000">
                                          <p:val>
                                            <p:strVal val="#ppt_x"/>
                                          </p:val>
                                        </p:tav>
                                      </p:tavLst>
                                    </p:anim>
                                    <p:anim calcmode="lin" valueType="num">
                                      <p:cBhvr additive="base">
                                        <p:cTn id="8" dur="500" fill="hold"/>
                                        <p:tgtEl>
                                          <p:spTgt spid="60826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8262"/>
                                        </p:tgtEl>
                                        <p:attrNameLst>
                                          <p:attrName>style.visibility</p:attrName>
                                        </p:attrNameLst>
                                      </p:cBhvr>
                                      <p:to>
                                        <p:strVal val="visible"/>
                                      </p:to>
                                    </p:set>
                                    <p:anim calcmode="lin" valueType="num">
                                      <p:cBhvr additive="base">
                                        <p:cTn id="13" dur="500" fill="hold"/>
                                        <p:tgtEl>
                                          <p:spTgt spid="608262"/>
                                        </p:tgtEl>
                                        <p:attrNameLst>
                                          <p:attrName>ppt_x</p:attrName>
                                        </p:attrNameLst>
                                      </p:cBhvr>
                                      <p:tavLst>
                                        <p:tav tm="0">
                                          <p:val>
                                            <p:strVal val="0-#ppt_w/2"/>
                                          </p:val>
                                        </p:tav>
                                        <p:tav tm="100000">
                                          <p:val>
                                            <p:strVal val="#ppt_x"/>
                                          </p:val>
                                        </p:tav>
                                      </p:tavLst>
                                    </p:anim>
                                    <p:anim calcmode="lin" valueType="num">
                                      <p:cBhvr additive="base">
                                        <p:cTn id="14" dur="500" fill="hold"/>
                                        <p:tgtEl>
                                          <p:spTgt spid="6082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61" grpId="0"/>
      <p:bldP spid="60826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idx="4294967295"/>
          </p:nvPr>
        </p:nvSpPr>
        <p:spPr>
          <a:xfrm>
            <a:off x="395288" y="72072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5.7.3 UPDATE</a:t>
            </a:r>
            <a:r>
              <a:rPr kumimoji="0" lang="zh-CN" altLang="en-US" sz="3200" b="1" i="0" u="none" strike="noStrike" kern="0" cap="none" spc="0" normalizeH="0" baseline="0" noProof="0">
                <a:ln>
                  <a:noFill/>
                </a:ln>
                <a:solidFill>
                  <a:srgbClr val="6600CC"/>
                </a:solidFill>
                <a:effectLst/>
                <a:uLnTx/>
                <a:uFillTx/>
                <a:latin typeface="+mj-lt"/>
                <a:ea typeface="宋体" panose="02010600030101010101" pitchFamily="2" charset="-122"/>
                <a:cs typeface="+mj-cs"/>
              </a:rPr>
              <a:t>触发器</a:t>
            </a:r>
          </a:p>
        </p:txBody>
      </p:sp>
      <p:sp>
        <p:nvSpPr>
          <p:cNvPr id="609287" name="Text Box 7"/>
          <p:cNvSpPr txBox="1"/>
          <p:nvPr/>
        </p:nvSpPr>
        <p:spPr>
          <a:xfrm>
            <a:off x="323850" y="1509713"/>
            <a:ext cx="8424863" cy="4440237"/>
          </a:xfrm>
          <a:prstGeom prst="rect">
            <a:avLst/>
          </a:prstGeom>
          <a:gradFill rotWithShape="1">
            <a:gsLst>
              <a:gs pos="0">
                <a:srgbClr val="CCFFCC"/>
              </a:gs>
              <a:gs pos="100000">
                <a:schemeClr val="bg1"/>
              </a:gs>
            </a:gsLst>
            <a:lin ang="5400000" scaled="1"/>
            <a:tileRect/>
          </a:gradFill>
          <a:ln w="12700" cap="flat" cmpd="sng">
            <a:solidFill>
              <a:schemeClr val="tx1"/>
            </a:solidFill>
            <a:prstDash val="solid"/>
            <a:miter/>
            <a:headEnd type="none" w="med" len="med"/>
            <a:tailEnd type="none" w="med" len="med"/>
          </a:ln>
        </p:spPr>
        <p:txBody>
          <a:bodyPr/>
          <a:lstStyle/>
          <a:p>
            <a:pPr marL="224155" indent="-224155" eaLnBrk="1" hangingPunct="1">
              <a:lnSpc>
                <a:spcPct val="130000"/>
              </a:lnSpc>
            </a:pPr>
            <a:r>
              <a:rPr lang="en-US" altLang="zh-CN" sz="2000" b="1" dirty="0">
                <a:solidFill>
                  <a:srgbClr val="000000"/>
                </a:solidFill>
                <a:latin typeface="Times New Roman" panose="02020603050405020304" pitchFamily="18" charset="0"/>
                <a:ea typeface="黑体" panose="02010609060101010101" pitchFamily="2" charset="-122"/>
              </a:rPr>
              <a:t>-------</a:t>
            </a:r>
            <a:r>
              <a:rPr lang="zh-CN" altLang="en-US" sz="2000" b="1" dirty="0">
                <a:solidFill>
                  <a:srgbClr val="000000"/>
                </a:solidFill>
                <a:latin typeface="Times New Roman" panose="02020603050405020304" pitchFamily="18" charset="0"/>
                <a:ea typeface="黑体" panose="02010609060101010101" pitchFamily="2" charset="-122"/>
              </a:rPr>
              <a:t>关键代码</a:t>
            </a:r>
            <a:r>
              <a:rPr lang="en-US" altLang="zh-CN" sz="2000" b="1" dirty="0">
                <a:solidFill>
                  <a:srgbClr val="000000"/>
                </a:solidFill>
                <a:latin typeface="Times New Roman" panose="02020603050405020304" pitchFamily="18" charset="0"/>
                <a:ea typeface="黑体" panose="02010609060101010101" pitchFamily="2" charset="-122"/>
              </a:rPr>
              <a:t>------</a:t>
            </a:r>
          </a:p>
          <a:p>
            <a:pPr marL="224155" indent="-224155" eaLnBrk="1" hangingPunct="1">
              <a:lnSpc>
                <a:spcPct val="130000"/>
              </a:lnSpc>
            </a:pPr>
            <a:r>
              <a:rPr lang="en-US" altLang="zh-CN" sz="2000" b="1" dirty="0">
                <a:solidFill>
                  <a:srgbClr val="6600CC"/>
                </a:solidFill>
                <a:latin typeface="Times New Roman" panose="02020603050405020304" pitchFamily="18" charset="0"/>
                <a:ea typeface="黑体" panose="02010609060101010101" pitchFamily="2" charset="-122"/>
              </a:rPr>
              <a:t>CREATE TRIGGER</a:t>
            </a:r>
            <a:r>
              <a:rPr lang="en-US" altLang="zh-CN" sz="2000" b="1" dirty="0">
                <a:solidFill>
                  <a:srgbClr val="000000"/>
                </a:solidFill>
                <a:latin typeface="Times New Roman" panose="02020603050405020304" pitchFamily="18" charset="0"/>
                <a:ea typeface="黑体" panose="02010609060101010101" pitchFamily="2" charset="-122"/>
              </a:rPr>
              <a:t> trig_update_transInfo </a:t>
            </a:r>
            <a:r>
              <a:rPr lang="en-US" altLang="zh-CN" sz="2000" b="1" dirty="0">
                <a:solidFill>
                  <a:srgbClr val="6600CC"/>
                </a:solidFill>
                <a:latin typeface="Times New Roman" panose="02020603050405020304" pitchFamily="18" charset="0"/>
                <a:ea typeface="黑体" panose="02010609060101010101" pitchFamily="2" charset="-122"/>
              </a:rPr>
              <a:t>ON</a:t>
            </a:r>
            <a:r>
              <a:rPr lang="en-US" altLang="zh-CN" sz="2000" b="1" dirty="0">
                <a:solidFill>
                  <a:srgbClr val="000000"/>
                </a:solidFill>
                <a:latin typeface="Times New Roman" panose="02020603050405020304" pitchFamily="18" charset="0"/>
                <a:ea typeface="黑体" panose="02010609060101010101" pitchFamily="2" charset="-122"/>
              </a:rPr>
              <a:t> transInfo  </a:t>
            </a:r>
            <a:r>
              <a:rPr lang="en-US" altLang="zh-CN" sz="2000" b="1" dirty="0">
                <a:solidFill>
                  <a:srgbClr val="6600CC"/>
                </a:solidFill>
                <a:latin typeface="Times New Roman" panose="02020603050405020304" pitchFamily="18" charset="0"/>
                <a:ea typeface="黑体" panose="02010609060101010101" pitchFamily="2" charset="-122"/>
              </a:rPr>
              <a:t>FOR</a:t>
            </a:r>
            <a:r>
              <a:rPr lang="en-US" altLang="zh-CN" sz="2000" b="1" dirty="0">
                <a:solidFill>
                  <a:srgbClr val="000000"/>
                </a:solidFill>
                <a:latin typeface="Times New Roman" panose="02020603050405020304" pitchFamily="18" charset="0"/>
                <a:ea typeface="黑体" panose="02010609060101010101" pitchFamily="2" charset="-122"/>
              </a:rPr>
              <a:t> </a:t>
            </a:r>
            <a:r>
              <a:rPr lang="en-US" altLang="zh-CN" sz="2000" b="1" dirty="0">
                <a:solidFill>
                  <a:srgbClr val="EA0B06"/>
                </a:solidFill>
                <a:latin typeface="Times New Roman" panose="02020603050405020304" pitchFamily="18" charset="0"/>
                <a:ea typeface="黑体" panose="02010609060101010101" pitchFamily="2" charset="-122"/>
              </a:rPr>
              <a:t>UPDATE</a:t>
            </a:r>
          </a:p>
          <a:p>
            <a:pPr marL="224155" indent="-224155" eaLnBrk="1" hangingPunct="1">
              <a:lnSpc>
                <a:spcPct val="130000"/>
              </a:lnSpc>
            </a:pPr>
            <a:r>
              <a:rPr lang="en-US" altLang="zh-CN" sz="2000" b="1" dirty="0">
                <a:solidFill>
                  <a:srgbClr val="000000"/>
                </a:solidFill>
                <a:latin typeface="Times New Roman" panose="02020603050405020304" pitchFamily="18" charset="0"/>
                <a:ea typeface="黑体" panose="02010609060101010101" pitchFamily="2" charset="-122"/>
              </a:rPr>
              <a:t>   AS</a:t>
            </a:r>
          </a:p>
          <a:p>
            <a:pPr marL="224155" indent="-224155" eaLnBrk="1" hangingPunct="1">
              <a:lnSpc>
                <a:spcPct val="130000"/>
              </a:lnSpc>
            </a:pPr>
            <a:r>
              <a:rPr lang="en-US" altLang="zh-CN" sz="2000" b="1" dirty="0">
                <a:solidFill>
                  <a:srgbClr val="000000"/>
                </a:solidFill>
                <a:latin typeface="Times New Roman" panose="02020603050405020304" pitchFamily="18" charset="0"/>
                <a:ea typeface="黑体" panose="02010609060101010101" pitchFamily="2" charset="-122"/>
              </a:rPr>
              <a:t>      IF </a:t>
            </a:r>
            <a:r>
              <a:rPr lang="en-US" altLang="zh-CN" sz="2000" b="1" dirty="0">
                <a:solidFill>
                  <a:srgbClr val="EA0B06"/>
                </a:solidFill>
                <a:latin typeface="Times New Roman" panose="02020603050405020304" pitchFamily="18" charset="0"/>
                <a:ea typeface="黑体" panose="02010609060101010101" pitchFamily="2" charset="-122"/>
              </a:rPr>
              <a:t>UPDATE(transDate)</a:t>
            </a:r>
          </a:p>
          <a:p>
            <a:pPr marL="224155" indent="-224155" eaLnBrk="1" hangingPunct="1">
              <a:lnSpc>
                <a:spcPct val="130000"/>
              </a:lnSpc>
            </a:pPr>
            <a:r>
              <a:rPr lang="en-US" altLang="zh-CN" sz="2000" b="1" dirty="0">
                <a:solidFill>
                  <a:srgbClr val="000000"/>
                </a:solidFill>
                <a:latin typeface="Times New Roman" panose="02020603050405020304" pitchFamily="18" charset="0"/>
                <a:ea typeface="黑体" panose="02010609060101010101" pitchFamily="2" charset="-122"/>
              </a:rPr>
              <a:t>         BEGIN</a:t>
            </a:r>
          </a:p>
          <a:p>
            <a:pPr marL="224155" indent="-224155" eaLnBrk="1" hangingPunct="1">
              <a:lnSpc>
                <a:spcPct val="130000"/>
              </a:lnSpc>
            </a:pPr>
            <a:r>
              <a:rPr lang="en-US" altLang="zh-CN" sz="2000" b="1" dirty="0">
                <a:solidFill>
                  <a:srgbClr val="000000"/>
                </a:solidFill>
                <a:latin typeface="Times New Roman" panose="02020603050405020304" pitchFamily="18" charset="0"/>
                <a:ea typeface="黑体" panose="02010609060101010101" pitchFamily="2" charset="-122"/>
              </a:rPr>
              <a:t>            print '</a:t>
            </a:r>
            <a:r>
              <a:rPr lang="zh-CN" altLang="en-US" sz="2000" b="1" dirty="0">
                <a:solidFill>
                  <a:srgbClr val="000000"/>
                </a:solidFill>
                <a:latin typeface="Times New Roman" panose="02020603050405020304" pitchFamily="18" charset="0"/>
                <a:ea typeface="黑体" panose="02010609060101010101" pitchFamily="2" charset="-122"/>
              </a:rPr>
              <a:t>交易失败</a:t>
            </a:r>
            <a:r>
              <a:rPr lang="en-US" altLang="zh-CN" sz="2000" b="1" dirty="0">
                <a:solidFill>
                  <a:srgbClr val="000000"/>
                </a:solidFill>
                <a:latin typeface="Times New Roman" panose="02020603050405020304" pitchFamily="18" charset="0"/>
                <a:ea typeface="黑体" panose="02010609060101010101" pitchFamily="2" charset="-122"/>
              </a:rPr>
              <a:t>.....'</a:t>
            </a:r>
          </a:p>
          <a:p>
            <a:pPr marL="224155" indent="-224155" eaLnBrk="1" hangingPunct="1">
              <a:lnSpc>
                <a:spcPct val="130000"/>
              </a:lnSpc>
            </a:pPr>
            <a:r>
              <a:rPr lang="en-US" altLang="zh-CN" sz="2000" b="1" dirty="0">
                <a:solidFill>
                  <a:srgbClr val="000000"/>
                </a:solidFill>
                <a:latin typeface="Times New Roman" panose="02020603050405020304" pitchFamily="18" charset="0"/>
                <a:ea typeface="黑体" panose="02010609060101010101" pitchFamily="2" charset="-122"/>
              </a:rPr>
              <a:t>            RAISERROR (‘</a:t>
            </a:r>
            <a:r>
              <a:rPr lang="zh-CN" altLang="en-US" sz="2000" b="1" dirty="0">
                <a:solidFill>
                  <a:srgbClr val="000000"/>
                </a:solidFill>
                <a:latin typeface="Times New Roman" panose="02020603050405020304" pitchFamily="18" charset="0"/>
                <a:ea typeface="黑体" panose="02010609060101010101" pitchFamily="2" charset="-122"/>
              </a:rPr>
              <a:t>安全警告：交易日期不能修改，</a:t>
            </a:r>
          </a:p>
          <a:p>
            <a:pPr marL="224155" indent="-224155" eaLnBrk="1" hangingPunct="1">
              <a:lnSpc>
                <a:spcPct val="130000"/>
              </a:lnSpc>
            </a:pPr>
            <a:r>
              <a:rPr lang="zh-CN" altLang="en-US" sz="2000" b="1" dirty="0">
                <a:solidFill>
                  <a:srgbClr val="000000"/>
                </a:solidFill>
                <a:latin typeface="Times New Roman" panose="02020603050405020304" pitchFamily="18" charset="0"/>
                <a:ea typeface="黑体" panose="02010609060101010101" pitchFamily="2" charset="-122"/>
              </a:rPr>
              <a:t>                           由系统自动产生</a:t>
            </a:r>
            <a:r>
              <a:rPr lang="en-US" altLang="zh-CN" sz="2000" b="1" dirty="0">
                <a:solidFill>
                  <a:srgbClr val="000000"/>
                </a:solidFill>
                <a:latin typeface="Times New Roman" panose="02020603050405020304" pitchFamily="18" charset="0"/>
                <a:ea typeface="黑体" panose="02010609060101010101" pitchFamily="2" charset="-122"/>
              </a:rPr>
              <a:t>',16,1)</a:t>
            </a:r>
          </a:p>
          <a:p>
            <a:pPr marL="224155" indent="-224155" eaLnBrk="1" hangingPunct="1">
              <a:lnSpc>
                <a:spcPct val="130000"/>
              </a:lnSpc>
            </a:pPr>
            <a:r>
              <a:rPr lang="en-US" altLang="zh-CN" sz="2000" b="1" dirty="0">
                <a:solidFill>
                  <a:srgbClr val="000000"/>
                </a:solidFill>
                <a:latin typeface="Times New Roman" panose="02020603050405020304" pitchFamily="18" charset="0"/>
                <a:ea typeface="黑体" panose="02010609060101010101" pitchFamily="2" charset="-122"/>
              </a:rPr>
              <a:t>            ROLLBACK TRANSACTION    </a:t>
            </a:r>
          </a:p>
          <a:p>
            <a:pPr marL="224155" indent="-224155" eaLnBrk="1" hangingPunct="1">
              <a:lnSpc>
                <a:spcPct val="130000"/>
              </a:lnSpc>
            </a:pPr>
            <a:r>
              <a:rPr lang="en-US" altLang="zh-CN" sz="2000" b="1" dirty="0">
                <a:solidFill>
                  <a:srgbClr val="000000"/>
                </a:solidFill>
                <a:latin typeface="Times New Roman" panose="02020603050405020304" pitchFamily="18" charset="0"/>
                <a:ea typeface="黑体" panose="02010609060101010101" pitchFamily="2" charset="-122"/>
              </a:rPr>
              <a:t>         END</a:t>
            </a:r>
          </a:p>
          <a:p>
            <a:pPr marL="224155" indent="-224155" eaLnBrk="1" hangingPunct="1">
              <a:lnSpc>
                <a:spcPct val="130000"/>
              </a:lnSpc>
            </a:pPr>
            <a:r>
              <a:rPr lang="en-US" altLang="zh-CN" sz="2000" b="1" dirty="0">
                <a:solidFill>
                  <a:srgbClr val="000000"/>
                </a:solidFill>
                <a:latin typeface="Times New Roman" panose="02020603050405020304" pitchFamily="18" charset="0"/>
                <a:ea typeface="黑体" panose="02010609060101010101" pitchFamily="2" charset="-122"/>
              </a:rPr>
              <a:t>GO </a:t>
            </a:r>
            <a:endParaRPr lang="en-GB" altLang="ko-KR" sz="2000" b="1" dirty="0">
              <a:solidFill>
                <a:srgbClr val="000000"/>
              </a:solidFill>
              <a:latin typeface="Times New Roman" panose="02020603050405020304" pitchFamily="18" charset="0"/>
              <a:ea typeface="黑体" panose="02010609060101010101" pitchFamily="2" charset="-122"/>
            </a:endParaRPr>
          </a:p>
        </p:txBody>
      </p:sp>
      <p:sp>
        <p:nvSpPr>
          <p:cNvPr id="55300" name="Text Box 8"/>
          <p:cNvSpPr txBox="1"/>
          <p:nvPr/>
        </p:nvSpPr>
        <p:spPr>
          <a:xfrm>
            <a:off x="6010275" y="1371600"/>
            <a:ext cx="184150" cy="762000"/>
          </a:xfrm>
          <a:prstGeom prst="rect">
            <a:avLst/>
          </a:prstGeom>
          <a:noFill/>
          <a:ln w="9525">
            <a:noFill/>
          </a:ln>
        </p:spPr>
        <p:txBody>
          <a:bodyPr wrap="none">
            <a:spAutoFit/>
          </a:bodyPr>
          <a:lstStyle/>
          <a:p>
            <a:pPr algn="ctr" eaLnBrk="1" fontAlgn="b" hangingPunct="1"/>
            <a:endParaRPr lang="zh-CN" altLang="en-US" sz="4400" b="1" dirty="0">
              <a:solidFill>
                <a:schemeClr val="tx2"/>
              </a:solidFill>
              <a:latin typeface="Arial" panose="020B0604020202020204" pitchFamily="34" charset="0"/>
              <a:ea typeface="Times New Roman" panose="02020603050405020304" pitchFamily="18" charset="0"/>
            </a:endParaRPr>
          </a:p>
        </p:txBody>
      </p:sp>
      <p:sp>
        <p:nvSpPr>
          <p:cNvPr id="609289" name="Text Box 9"/>
          <p:cNvSpPr txBox="1">
            <a:spLocks noChangeArrowheads="1"/>
          </p:cNvSpPr>
          <p:nvPr/>
        </p:nvSpPr>
        <p:spPr bwMode="auto">
          <a:xfrm>
            <a:off x="4068763" y="2733675"/>
            <a:ext cx="2881313" cy="711200"/>
          </a:xfrm>
          <a:prstGeom prst="rect">
            <a:avLst/>
          </a:prstGeom>
          <a:gradFill rotWithShape="1">
            <a:gsLst>
              <a:gs pos="0">
                <a:srgbClr val="FFCC00"/>
              </a:gs>
              <a:gs pos="100000">
                <a:srgbClr val="FFFFFF"/>
              </a:gs>
            </a:gsLst>
            <a:lin ang="5400000" scaled="1"/>
          </a:gradFill>
          <a:ln w="9525" algn="ctr">
            <a:solidFill>
              <a:schemeClr val="tx2"/>
            </a:solidFill>
            <a:miter lim="800000"/>
          </a:ln>
          <a:effectLst>
            <a:outerShdw dist="53882" dir="2700000" algn="ctr" rotWithShape="0">
              <a:schemeClr val="bg2">
                <a:alpha val="50000"/>
              </a:schemeClr>
            </a:outerShdw>
          </a:effectLst>
        </p:spPr>
        <p:txBody>
          <a:bodyPr anchor="ctr" anchorCtr="1">
            <a:spAutoFit/>
          </a:bodyPr>
          <a:lstStyle/>
          <a:p>
            <a:pPr marR="0" algn="ctr" defTabSz="914400" eaLnBrk="1" hangingPunct="1">
              <a:buClrTx/>
              <a:buSzTx/>
              <a:buFontTx/>
              <a:defRPr/>
            </a:pPr>
            <a:r>
              <a:rPr kumimoji="0" lang="zh-CN" altLang="en-US" sz="2000" b="1" kern="1200" cap="none" spc="0" normalizeH="0" baseline="0" noProof="0" dirty="0">
                <a:solidFill>
                  <a:srgbClr val="0000FF"/>
                </a:solidFill>
                <a:latin typeface="Arial" panose="020B0604020202020204" pitchFamily="34" charset="0"/>
                <a:ea typeface="黑体" panose="02010609060101010101" pitchFamily="2" charset="-122"/>
                <a:cs typeface="+mn-cs"/>
              </a:rPr>
              <a:t>检查是否修改了交易日期列</a:t>
            </a:r>
            <a:r>
              <a:rPr kumimoji="0" lang="en-US" altLang="zh-CN" sz="2000" b="1" kern="1200" cap="none" spc="0" normalizeH="0" baseline="0" noProof="0" dirty="0" err="1">
                <a:solidFill>
                  <a:srgbClr val="0000FF"/>
                </a:solidFill>
                <a:latin typeface="Arial" panose="020B0604020202020204" pitchFamily="34" charset="0"/>
                <a:ea typeface="黑体" panose="02010609060101010101" pitchFamily="2" charset="-122"/>
                <a:cs typeface="+mn-cs"/>
              </a:rPr>
              <a:t>transDate</a:t>
            </a:r>
            <a:endParaRPr kumimoji="0" lang="en-US" altLang="zh-CN" sz="2000" b="1" kern="1200" cap="none" spc="0" normalizeH="0" baseline="0" noProof="0" dirty="0">
              <a:solidFill>
                <a:srgbClr val="0000FF"/>
              </a:solidFill>
              <a:latin typeface="Arial" panose="020B0604020202020204" pitchFamily="34" charset="0"/>
              <a:ea typeface="黑体" panose="02010609060101010101" pitchFamily="2" charset="-122"/>
              <a:cs typeface="+mn-cs"/>
            </a:endParaRPr>
          </a:p>
        </p:txBody>
      </p:sp>
      <p:sp>
        <p:nvSpPr>
          <p:cNvPr id="609290" name="Text Box 10"/>
          <p:cNvSpPr txBox="1">
            <a:spLocks noChangeArrowheads="1"/>
          </p:cNvSpPr>
          <p:nvPr/>
        </p:nvSpPr>
        <p:spPr bwMode="auto">
          <a:xfrm>
            <a:off x="5221288" y="4391025"/>
            <a:ext cx="2881313" cy="406400"/>
          </a:xfrm>
          <a:prstGeom prst="rect">
            <a:avLst/>
          </a:prstGeom>
          <a:gradFill rotWithShape="1">
            <a:gsLst>
              <a:gs pos="0">
                <a:srgbClr val="FFCC00"/>
              </a:gs>
              <a:gs pos="100000">
                <a:srgbClr val="FFFFFF"/>
              </a:gs>
            </a:gsLst>
            <a:lin ang="5400000" scaled="1"/>
          </a:gradFill>
          <a:ln w="9525" algn="ctr">
            <a:solidFill>
              <a:schemeClr val="tx2"/>
            </a:solidFill>
            <a:miter lim="800000"/>
          </a:ln>
          <a:effectLst>
            <a:outerShdw dist="53882" dir="2700000" algn="ctr" rotWithShape="0">
              <a:schemeClr val="bg2">
                <a:alpha val="50000"/>
              </a:schemeClr>
            </a:outerShdw>
          </a:effectLst>
        </p:spPr>
        <p:txBody>
          <a:bodyPr anchor="ctr" anchorCtr="1">
            <a:spAutoFit/>
          </a:bodyPr>
          <a:lstStyle/>
          <a:p>
            <a:pPr marR="0" algn="ctr" defTabSz="914400" eaLnBrk="1" hangingPunct="1">
              <a:buClrTx/>
              <a:buSzTx/>
              <a:buFontTx/>
              <a:defRPr/>
            </a:pPr>
            <a:r>
              <a:rPr kumimoji="0" lang="zh-CN" altLang="en-US" sz="2000" b="1" kern="1200" cap="none" spc="0" normalizeH="0" baseline="0" noProof="0" dirty="0">
                <a:solidFill>
                  <a:srgbClr val="0000FF"/>
                </a:solidFill>
                <a:latin typeface="Arial" panose="020B0604020202020204" pitchFamily="34" charset="0"/>
                <a:ea typeface="黑体" panose="02010609060101010101" pitchFamily="2" charset="-122"/>
                <a:cs typeface="+mn-cs"/>
              </a:rPr>
              <a:t>回滚事务，撤销交易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609287">
                                            <p:txEl>
                                              <p:pRg st="1" end="1"/>
                                            </p:txEl>
                                          </p:spTgt>
                                        </p:tgtEl>
                                        <p:attrNameLst>
                                          <p:attrName>style.visibility</p:attrName>
                                        </p:attrNameLst>
                                      </p:cBhvr>
                                      <p:to>
                                        <p:strVal val="visible"/>
                                      </p:to>
                                    </p:set>
                                    <p:anim calcmode="discrete" valueType="clr">
                                      <p:cBhvr override="childStyle">
                                        <p:cTn id="7" dur="80"/>
                                        <p:tgtEl>
                                          <p:spTgt spid="60928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09287">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609287">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609287">
                                            <p:txEl>
                                              <p:pRg st="2" end="2"/>
                                            </p:txEl>
                                          </p:spTgt>
                                        </p:tgtEl>
                                        <p:attrNameLst>
                                          <p:attrName>style.visibility</p:attrName>
                                        </p:attrNameLst>
                                      </p:cBhvr>
                                      <p:to>
                                        <p:strVal val="visible"/>
                                      </p:to>
                                    </p:set>
                                    <p:anim calcmode="discrete" valueType="clr">
                                      <p:cBhvr override="childStyle">
                                        <p:cTn id="14" dur="80"/>
                                        <p:tgtEl>
                                          <p:spTgt spid="60928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609287">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609287">
                                            <p:txEl>
                                              <p:pRg st="2" end="2"/>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609287">
                                            <p:txEl>
                                              <p:pRg st="3" end="3"/>
                                            </p:txEl>
                                          </p:spTgt>
                                        </p:tgtEl>
                                        <p:attrNameLst>
                                          <p:attrName>style.visibility</p:attrName>
                                        </p:attrNameLst>
                                      </p:cBhvr>
                                      <p:to>
                                        <p:strVal val="visible"/>
                                      </p:to>
                                    </p:set>
                                    <p:anim calcmode="discrete" valueType="clr">
                                      <p:cBhvr override="childStyle">
                                        <p:cTn id="21" dur="80"/>
                                        <p:tgtEl>
                                          <p:spTgt spid="609287">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609287">
                                            <p:txEl>
                                              <p:pRg st="3" end="3"/>
                                            </p:txEl>
                                          </p:spTgt>
                                        </p:tgtEl>
                                        <p:attrNameLst>
                                          <p:attrName>fillcolor</p:attrName>
                                        </p:attrNameLst>
                                      </p:cBhvr>
                                      <p:tavLst>
                                        <p:tav tm="0">
                                          <p:val>
                                            <p:clrVal>
                                              <a:schemeClr val="accent2"/>
                                            </p:clrVal>
                                          </p:val>
                                        </p:tav>
                                        <p:tav tm="50000">
                                          <p:val>
                                            <p:clrVal>
                                              <a:schemeClr val="hlink"/>
                                            </p:clrVal>
                                          </p:val>
                                        </p:tav>
                                      </p:tavLst>
                                    </p:anim>
                                    <p:set>
                                      <p:cBhvr>
                                        <p:cTn id="23" dur="80"/>
                                        <p:tgtEl>
                                          <p:spTgt spid="609287">
                                            <p:txEl>
                                              <p:pRg st="3" end="3"/>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609287">
                                            <p:txEl>
                                              <p:pRg st="4" end="4"/>
                                            </p:txEl>
                                          </p:spTgt>
                                        </p:tgtEl>
                                        <p:attrNameLst>
                                          <p:attrName>style.visibility</p:attrName>
                                        </p:attrNameLst>
                                      </p:cBhvr>
                                      <p:to>
                                        <p:strVal val="visible"/>
                                      </p:to>
                                    </p:set>
                                    <p:anim calcmode="discrete" valueType="clr">
                                      <p:cBhvr override="childStyle">
                                        <p:cTn id="28" dur="80"/>
                                        <p:tgtEl>
                                          <p:spTgt spid="609287">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609287">
                                            <p:txEl>
                                              <p:pRg st="4" end="4"/>
                                            </p:txEl>
                                          </p:spTgt>
                                        </p:tgtEl>
                                        <p:attrNameLst>
                                          <p:attrName>fillcolor</p:attrName>
                                        </p:attrNameLst>
                                      </p:cBhvr>
                                      <p:tavLst>
                                        <p:tav tm="0">
                                          <p:val>
                                            <p:clrVal>
                                              <a:schemeClr val="accent2"/>
                                            </p:clrVal>
                                          </p:val>
                                        </p:tav>
                                        <p:tav tm="50000">
                                          <p:val>
                                            <p:clrVal>
                                              <a:schemeClr val="hlink"/>
                                            </p:clrVal>
                                          </p:val>
                                        </p:tav>
                                      </p:tavLst>
                                    </p:anim>
                                    <p:set>
                                      <p:cBhvr>
                                        <p:cTn id="30" dur="80"/>
                                        <p:tgtEl>
                                          <p:spTgt spid="609287">
                                            <p:txEl>
                                              <p:pRg st="4" end="4"/>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609287">
                                            <p:txEl>
                                              <p:pRg st="5" end="5"/>
                                            </p:txEl>
                                          </p:spTgt>
                                        </p:tgtEl>
                                        <p:attrNameLst>
                                          <p:attrName>style.visibility</p:attrName>
                                        </p:attrNameLst>
                                      </p:cBhvr>
                                      <p:to>
                                        <p:strVal val="visible"/>
                                      </p:to>
                                    </p:set>
                                    <p:anim calcmode="discrete" valueType="clr">
                                      <p:cBhvr override="childStyle">
                                        <p:cTn id="35" dur="80"/>
                                        <p:tgtEl>
                                          <p:spTgt spid="609287">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609287">
                                            <p:txEl>
                                              <p:pRg st="5" end="5"/>
                                            </p:txEl>
                                          </p:spTgt>
                                        </p:tgtEl>
                                        <p:attrNameLst>
                                          <p:attrName>fillcolor</p:attrName>
                                        </p:attrNameLst>
                                      </p:cBhvr>
                                      <p:tavLst>
                                        <p:tav tm="0">
                                          <p:val>
                                            <p:clrVal>
                                              <a:schemeClr val="accent2"/>
                                            </p:clrVal>
                                          </p:val>
                                        </p:tav>
                                        <p:tav tm="50000">
                                          <p:val>
                                            <p:clrVal>
                                              <a:schemeClr val="hlink"/>
                                            </p:clrVal>
                                          </p:val>
                                        </p:tav>
                                      </p:tavLst>
                                    </p:anim>
                                    <p:set>
                                      <p:cBhvr>
                                        <p:cTn id="37" dur="80"/>
                                        <p:tgtEl>
                                          <p:spTgt spid="609287">
                                            <p:txEl>
                                              <p:pRg st="5" end="5"/>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609287">
                                            <p:txEl>
                                              <p:pRg st="6" end="6"/>
                                            </p:txEl>
                                          </p:spTgt>
                                        </p:tgtEl>
                                        <p:attrNameLst>
                                          <p:attrName>style.visibility</p:attrName>
                                        </p:attrNameLst>
                                      </p:cBhvr>
                                      <p:to>
                                        <p:strVal val="visible"/>
                                      </p:to>
                                    </p:set>
                                    <p:anim calcmode="discrete" valueType="clr">
                                      <p:cBhvr override="childStyle">
                                        <p:cTn id="42" dur="80"/>
                                        <p:tgtEl>
                                          <p:spTgt spid="609287">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609287">
                                            <p:txEl>
                                              <p:pRg st="6" end="6"/>
                                            </p:txEl>
                                          </p:spTgt>
                                        </p:tgtEl>
                                        <p:attrNameLst>
                                          <p:attrName>fillcolor</p:attrName>
                                        </p:attrNameLst>
                                      </p:cBhvr>
                                      <p:tavLst>
                                        <p:tav tm="0">
                                          <p:val>
                                            <p:clrVal>
                                              <a:schemeClr val="accent2"/>
                                            </p:clrVal>
                                          </p:val>
                                        </p:tav>
                                        <p:tav tm="50000">
                                          <p:val>
                                            <p:clrVal>
                                              <a:schemeClr val="hlink"/>
                                            </p:clrVal>
                                          </p:val>
                                        </p:tav>
                                      </p:tavLst>
                                    </p:anim>
                                    <p:set>
                                      <p:cBhvr>
                                        <p:cTn id="44" dur="80"/>
                                        <p:tgtEl>
                                          <p:spTgt spid="609287">
                                            <p:txEl>
                                              <p:pRg st="6" end="6"/>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609287">
                                            <p:txEl>
                                              <p:pRg st="7" end="7"/>
                                            </p:txEl>
                                          </p:spTgt>
                                        </p:tgtEl>
                                        <p:attrNameLst>
                                          <p:attrName>style.visibility</p:attrName>
                                        </p:attrNameLst>
                                      </p:cBhvr>
                                      <p:to>
                                        <p:strVal val="visible"/>
                                      </p:to>
                                    </p:set>
                                    <p:anim calcmode="discrete" valueType="clr">
                                      <p:cBhvr override="childStyle">
                                        <p:cTn id="49" dur="80"/>
                                        <p:tgtEl>
                                          <p:spTgt spid="609287">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609287">
                                            <p:txEl>
                                              <p:pRg st="7" end="7"/>
                                            </p:txEl>
                                          </p:spTgt>
                                        </p:tgtEl>
                                        <p:attrNameLst>
                                          <p:attrName>fillcolor</p:attrName>
                                        </p:attrNameLst>
                                      </p:cBhvr>
                                      <p:tavLst>
                                        <p:tav tm="0">
                                          <p:val>
                                            <p:clrVal>
                                              <a:schemeClr val="accent2"/>
                                            </p:clrVal>
                                          </p:val>
                                        </p:tav>
                                        <p:tav tm="50000">
                                          <p:val>
                                            <p:clrVal>
                                              <a:schemeClr val="hlink"/>
                                            </p:clrVal>
                                          </p:val>
                                        </p:tav>
                                      </p:tavLst>
                                    </p:anim>
                                    <p:set>
                                      <p:cBhvr>
                                        <p:cTn id="51" dur="80"/>
                                        <p:tgtEl>
                                          <p:spTgt spid="609287">
                                            <p:txEl>
                                              <p:pRg st="7" end="7"/>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nodeType="clickEffect">
                                  <p:stCondLst>
                                    <p:cond delay="0"/>
                                  </p:stCondLst>
                                  <p:iterate type="lt">
                                    <p:tmPct val="50000"/>
                                  </p:iterate>
                                  <p:childTnLst>
                                    <p:set>
                                      <p:cBhvr>
                                        <p:cTn id="55" dur="1" fill="hold">
                                          <p:stCondLst>
                                            <p:cond delay="0"/>
                                          </p:stCondLst>
                                        </p:cTn>
                                        <p:tgtEl>
                                          <p:spTgt spid="609287">
                                            <p:txEl>
                                              <p:pRg st="8" end="8"/>
                                            </p:txEl>
                                          </p:spTgt>
                                        </p:tgtEl>
                                        <p:attrNameLst>
                                          <p:attrName>style.visibility</p:attrName>
                                        </p:attrNameLst>
                                      </p:cBhvr>
                                      <p:to>
                                        <p:strVal val="visible"/>
                                      </p:to>
                                    </p:set>
                                    <p:anim calcmode="discrete" valueType="clr">
                                      <p:cBhvr override="childStyle">
                                        <p:cTn id="56" dur="80"/>
                                        <p:tgtEl>
                                          <p:spTgt spid="609287">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609287">
                                            <p:txEl>
                                              <p:pRg st="8" end="8"/>
                                            </p:txEl>
                                          </p:spTgt>
                                        </p:tgtEl>
                                        <p:attrNameLst>
                                          <p:attrName>fillcolor</p:attrName>
                                        </p:attrNameLst>
                                      </p:cBhvr>
                                      <p:tavLst>
                                        <p:tav tm="0">
                                          <p:val>
                                            <p:clrVal>
                                              <a:schemeClr val="accent2"/>
                                            </p:clrVal>
                                          </p:val>
                                        </p:tav>
                                        <p:tav tm="50000">
                                          <p:val>
                                            <p:clrVal>
                                              <a:schemeClr val="hlink"/>
                                            </p:clrVal>
                                          </p:val>
                                        </p:tav>
                                      </p:tavLst>
                                    </p:anim>
                                    <p:set>
                                      <p:cBhvr>
                                        <p:cTn id="58" dur="80"/>
                                        <p:tgtEl>
                                          <p:spTgt spid="609287">
                                            <p:txEl>
                                              <p:pRg st="8" end="8"/>
                                            </p:txEl>
                                          </p:spTgt>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27" presetClass="entr" presetSubtype="0" fill="hold" nodeType="clickEffect">
                                  <p:stCondLst>
                                    <p:cond delay="0"/>
                                  </p:stCondLst>
                                  <p:iterate type="lt">
                                    <p:tmPct val="50000"/>
                                  </p:iterate>
                                  <p:childTnLst>
                                    <p:set>
                                      <p:cBhvr>
                                        <p:cTn id="62" dur="1" fill="hold">
                                          <p:stCondLst>
                                            <p:cond delay="0"/>
                                          </p:stCondLst>
                                        </p:cTn>
                                        <p:tgtEl>
                                          <p:spTgt spid="609287">
                                            <p:txEl>
                                              <p:pRg st="9" end="9"/>
                                            </p:txEl>
                                          </p:spTgt>
                                        </p:tgtEl>
                                        <p:attrNameLst>
                                          <p:attrName>style.visibility</p:attrName>
                                        </p:attrNameLst>
                                      </p:cBhvr>
                                      <p:to>
                                        <p:strVal val="visible"/>
                                      </p:to>
                                    </p:set>
                                    <p:anim calcmode="discrete" valueType="clr">
                                      <p:cBhvr override="childStyle">
                                        <p:cTn id="63" dur="80"/>
                                        <p:tgtEl>
                                          <p:spTgt spid="609287">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609287">
                                            <p:txEl>
                                              <p:pRg st="9" end="9"/>
                                            </p:txEl>
                                          </p:spTgt>
                                        </p:tgtEl>
                                        <p:attrNameLst>
                                          <p:attrName>fillcolor</p:attrName>
                                        </p:attrNameLst>
                                      </p:cBhvr>
                                      <p:tavLst>
                                        <p:tav tm="0">
                                          <p:val>
                                            <p:clrVal>
                                              <a:schemeClr val="accent2"/>
                                            </p:clrVal>
                                          </p:val>
                                        </p:tav>
                                        <p:tav tm="50000">
                                          <p:val>
                                            <p:clrVal>
                                              <a:schemeClr val="hlink"/>
                                            </p:clrVal>
                                          </p:val>
                                        </p:tav>
                                      </p:tavLst>
                                    </p:anim>
                                    <p:set>
                                      <p:cBhvr>
                                        <p:cTn id="65" dur="80"/>
                                        <p:tgtEl>
                                          <p:spTgt spid="609287">
                                            <p:txEl>
                                              <p:pRg st="9" end="9"/>
                                            </p:txEl>
                                          </p:spTgt>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27" presetClass="entr" presetSubtype="0" fill="hold" nodeType="clickEffect">
                                  <p:stCondLst>
                                    <p:cond delay="0"/>
                                  </p:stCondLst>
                                  <p:iterate type="lt">
                                    <p:tmPct val="50000"/>
                                  </p:iterate>
                                  <p:childTnLst>
                                    <p:set>
                                      <p:cBhvr>
                                        <p:cTn id="69" dur="1" fill="hold">
                                          <p:stCondLst>
                                            <p:cond delay="0"/>
                                          </p:stCondLst>
                                        </p:cTn>
                                        <p:tgtEl>
                                          <p:spTgt spid="609287">
                                            <p:txEl>
                                              <p:pRg st="10" end="10"/>
                                            </p:txEl>
                                          </p:spTgt>
                                        </p:tgtEl>
                                        <p:attrNameLst>
                                          <p:attrName>style.visibility</p:attrName>
                                        </p:attrNameLst>
                                      </p:cBhvr>
                                      <p:to>
                                        <p:strVal val="visible"/>
                                      </p:to>
                                    </p:set>
                                    <p:anim calcmode="discrete" valueType="clr">
                                      <p:cBhvr override="childStyle">
                                        <p:cTn id="70" dur="80"/>
                                        <p:tgtEl>
                                          <p:spTgt spid="609287">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1" dur="80"/>
                                        <p:tgtEl>
                                          <p:spTgt spid="609287">
                                            <p:txEl>
                                              <p:pRg st="10" end="10"/>
                                            </p:txEl>
                                          </p:spTgt>
                                        </p:tgtEl>
                                        <p:attrNameLst>
                                          <p:attrName>fillcolor</p:attrName>
                                        </p:attrNameLst>
                                      </p:cBhvr>
                                      <p:tavLst>
                                        <p:tav tm="0">
                                          <p:val>
                                            <p:clrVal>
                                              <a:schemeClr val="accent2"/>
                                            </p:clrVal>
                                          </p:val>
                                        </p:tav>
                                        <p:tav tm="50000">
                                          <p:val>
                                            <p:clrVal>
                                              <a:schemeClr val="hlink"/>
                                            </p:clrVal>
                                          </p:val>
                                        </p:tav>
                                      </p:tavLst>
                                    </p:anim>
                                    <p:set>
                                      <p:cBhvr>
                                        <p:cTn id="72" dur="80"/>
                                        <p:tgtEl>
                                          <p:spTgt spid="609287">
                                            <p:txEl>
                                              <p:pRg st="10" end="10"/>
                                            </p:txEl>
                                          </p:spTgt>
                                        </p:tgtEl>
                                        <p:attrNameLst>
                                          <p:attrName>fill.type</p:attrName>
                                        </p:attrNameLst>
                                      </p:cBhvr>
                                      <p:to>
                                        <p:strVal val="solid"/>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609289"/>
                                        </p:tgtEl>
                                        <p:attrNameLst>
                                          <p:attrName>style.visibility</p:attrName>
                                        </p:attrNameLst>
                                      </p:cBhvr>
                                      <p:to>
                                        <p:strVal val="visible"/>
                                      </p:to>
                                    </p:set>
                                    <p:anim calcmode="lin" valueType="num">
                                      <p:cBhvr additive="base">
                                        <p:cTn id="77" dur="500" fill="hold"/>
                                        <p:tgtEl>
                                          <p:spTgt spid="609289"/>
                                        </p:tgtEl>
                                        <p:attrNameLst>
                                          <p:attrName>ppt_x</p:attrName>
                                        </p:attrNameLst>
                                      </p:cBhvr>
                                      <p:tavLst>
                                        <p:tav tm="0">
                                          <p:val>
                                            <p:strVal val="0-#ppt_w/2"/>
                                          </p:val>
                                        </p:tav>
                                        <p:tav tm="100000">
                                          <p:val>
                                            <p:strVal val="#ppt_x"/>
                                          </p:val>
                                        </p:tav>
                                      </p:tavLst>
                                    </p:anim>
                                    <p:anim calcmode="lin" valueType="num">
                                      <p:cBhvr additive="base">
                                        <p:cTn id="78" dur="500" fill="hold"/>
                                        <p:tgtEl>
                                          <p:spTgt spid="609289"/>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609290"/>
                                        </p:tgtEl>
                                        <p:attrNameLst>
                                          <p:attrName>style.visibility</p:attrName>
                                        </p:attrNameLst>
                                      </p:cBhvr>
                                      <p:to>
                                        <p:strVal val="visible"/>
                                      </p:to>
                                    </p:set>
                                    <p:anim calcmode="lin" valueType="num">
                                      <p:cBhvr additive="base">
                                        <p:cTn id="83" dur="500" fill="hold"/>
                                        <p:tgtEl>
                                          <p:spTgt spid="609290"/>
                                        </p:tgtEl>
                                        <p:attrNameLst>
                                          <p:attrName>ppt_x</p:attrName>
                                        </p:attrNameLst>
                                      </p:cBhvr>
                                      <p:tavLst>
                                        <p:tav tm="0">
                                          <p:val>
                                            <p:strVal val="0-#ppt_w/2"/>
                                          </p:val>
                                        </p:tav>
                                        <p:tav tm="100000">
                                          <p:val>
                                            <p:strVal val="#ppt_x"/>
                                          </p:val>
                                        </p:tav>
                                      </p:tavLst>
                                    </p:anim>
                                    <p:anim calcmode="lin" valueType="num">
                                      <p:cBhvr additive="base">
                                        <p:cTn id="84" dur="500" fill="hold"/>
                                        <p:tgtEl>
                                          <p:spTgt spid="6092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9" grpId="0" animBg="1"/>
      <p:bldP spid="60929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idx="4294967295"/>
          </p:nvPr>
        </p:nvSpPr>
        <p:spPr>
          <a:xfrm>
            <a:off x="395288" y="72072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5.7.3 UPDATE</a:t>
            </a:r>
            <a:r>
              <a:rPr kumimoji="0" lang="zh-CN" altLang="en-US" sz="3200" b="1" i="0" u="none" strike="noStrike" kern="0" cap="none" spc="0" normalizeH="0" baseline="0" noProof="0">
                <a:ln>
                  <a:noFill/>
                </a:ln>
                <a:solidFill>
                  <a:srgbClr val="6600CC"/>
                </a:solidFill>
                <a:effectLst/>
                <a:uLnTx/>
                <a:uFillTx/>
                <a:latin typeface="+mj-lt"/>
                <a:ea typeface="宋体" panose="02010600030101010101" pitchFamily="2" charset="-122"/>
                <a:cs typeface="+mj-cs"/>
              </a:rPr>
              <a:t>触发器</a:t>
            </a:r>
          </a:p>
        </p:txBody>
      </p:sp>
      <p:pic>
        <p:nvPicPr>
          <p:cNvPr id="610311" name="Picture 7"/>
          <p:cNvPicPr>
            <a:picLocks noChangeAspect="1"/>
          </p:cNvPicPr>
          <p:nvPr/>
        </p:nvPicPr>
        <p:blipFill>
          <a:blip r:embed="rId2"/>
          <a:stretch>
            <a:fillRect/>
          </a:stretch>
        </p:blipFill>
        <p:spPr>
          <a:xfrm>
            <a:off x="611188" y="3644900"/>
            <a:ext cx="7777162" cy="1944688"/>
          </a:xfrm>
          <a:prstGeom prst="rect">
            <a:avLst/>
          </a:prstGeom>
          <a:noFill/>
          <a:ln w="9525">
            <a:noFill/>
          </a:ln>
        </p:spPr>
      </p:pic>
      <p:sp>
        <p:nvSpPr>
          <p:cNvPr id="610312" name="Text Box 8"/>
          <p:cNvSpPr txBox="1">
            <a:spLocks noChangeArrowheads="1"/>
          </p:cNvSpPr>
          <p:nvPr/>
        </p:nvSpPr>
        <p:spPr bwMode="auto">
          <a:xfrm>
            <a:off x="684213" y="3068638"/>
            <a:ext cx="2736850" cy="406400"/>
          </a:xfrm>
          <a:prstGeom prst="rect">
            <a:avLst/>
          </a:prstGeom>
          <a:gradFill rotWithShape="1">
            <a:gsLst>
              <a:gs pos="0">
                <a:srgbClr val="FFCC00"/>
              </a:gs>
              <a:gs pos="100000">
                <a:srgbClr val="FFFFFF"/>
              </a:gs>
            </a:gsLst>
            <a:lin ang="5400000" scaled="1"/>
          </a:gradFill>
          <a:ln w="9525" algn="ctr">
            <a:solidFill>
              <a:schemeClr val="tx2"/>
            </a:solidFill>
            <a:miter lim="800000"/>
          </a:ln>
          <a:effectLst>
            <a:outerShdw dist="53882" dir="2700000" algn="ctr" rotWithShape="0">
              <a:schemeClr val="bg2">
                <a:alpha val="50000"/>
              </a:schemeClr>
            </a:outerShdw>
          </a:effectLst>
        </p:spPr>
        <p:txBody>
          <a:bodyPr anchorCtr="1">
            <a:spAutoFit/>
          </a:bodyPr>
          <a:lstStyle/>
          <a:p>
            <a:pPr marR="0" algn="ctr" defTabSz="914400" eaLnBrk="1" hangingPunct="1">
              <a:buClrTx/>
              <a:buSzTx/>
              <a:buFontTx/>
              <a:defRPr/>
            </a:pP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用户信息表</a:t>
            </a:r>
            <a:r>
              <a:rPr kumimoji="0" lang="en-GB" altLang="zh-CN" sz="2000" kern="1200" cap="none" spc="0" normalizeH="0" baseline="0" noProof="0">
                <a:solidFill>
                  <a:srgbClr val="000000"/>
                </a:solidFill>
                <a:latin typeface="Arial" panose="020B0604020202020204" pitchFamily="34" charset="0"/>
                <a:ea typeface="黑体" panose="02010609060101010101" pitchFamily="2" charset="-122"/>
                <a:cs typeface="+mn-cs"/>
              </a:rPr>
              <a:t>-</a:t>
            </a:r>
            <a:r>
              <a:rPr kumimoji="0" lang="zh-CN" altLang="en-GB" sz="2000" kern="1200" cap="none" spc="0" normalizeH="0" baseline="0" noProof="0">
                <a:solidFill>
                  <a:srgbClr val="000000"/>
                </a:solidFill>
                <a:latin typeface="Arial" panose="020B0604020202020204" pitchFamily="34" charset="0"/>
                <a:ea typeface="黑体" panose="02010609060101010101" pitchFamily="2" charset="-122"/>
                <a:cs typeface="+mn-cs"/>
              </a:rPr>
              <a:t>更新失败</a:t>
            </a:r>
            <a:endParaRPr kumimoji="0" lang="zh-CN" altLang="en-US" sz="2000" kern="1200" cap="none" spc="0" normalizeH="0" baseline="0" noProof="0">
              <a:solidFill>
                <a:srgbClr val="000000"/>
              </a:solidFill>
              <a:latin typeface="Arial" panose="020B0604020202020204" pitchFamily="34" charset="0"/>
              <a:ea typeface="黑体" panose="02010609060101010101" pitchFamily="2" charset="-122"/>
              <a:cs typeface="+mn-cs"/>
            </a:endParaRPr>
          </a:p>
        </p:txBody>
      </p:sp>
      <p:sp>
        <p:nvSpPr>
          <p:cNvPr id="50181" name="Text Box 9"/>
          <p:cNvSpPr txBox="1">
            <a:spLocks noChangeArrowheads="1"/>
          </p:cNvSpPr>
          <p:nvPr/>
        </p:nvSpPr>
        <p:spPr bwMode="auto">
          <a:xfrm>
            <a:off x="684213" y="1773238"/>
            <a:ext cx="6264275" cy="1016000"/>
          </a:xfrm>
          <a:prstGeom prst="rect">
            <a:avLst/>
          </a:prstGeom>
          <a:gradFill rotWithShape="1">
            <a:gsLst>
              <a:gs pos="0">
                <a:srgbClr val="FFCC00"/>
              </a:gs>
              <a:gs pos="100000">
                <a:srgbClr val="FFFFFF"/>
              </a:gs>
            </a:gsLst>
            <a:lin ang="5400000" scaled="1"/>
          </a:gradFill>
          <a:ln w="9525" algn="ctr">
            <a:solidFill>
              <a:schemeClr val="tx2"/>
            </a:solidFill>
            <a:miter lim="800000"/>
          </a:ln>
          <a:effectLst>
            <a:outerShdw dist="53882" dir="2700000" algn="ctr" rotWithShape="0">
              <a:schemeClr val="bg2">
                <a:alpha val="50000"/>
              </a:schemeClr>
            </a:outerShdw>
          </a:effectLst>
        </p:spPr>
        <p:txBody>
          <a:bodyPr anchor="ctr">
            <a:spAutoFit/>
          </a:bodyPr>
          <a:lstStyle/>
          <a:p>
            <a:pPr marR="0" defTabSz="914400" eaLnBrk="1" hangingPunct="1">
              <a:buClrTx/>
              <a:buSzTx/>
              <a:buFontTx/>
              <a:defRPr/>
            </a:pPr>
            <a:r>
              <a:rPr kumimoji="0" lang="en-GB" altLang="zh-CN" sz="2000" kern="1200" cap="none" spc="0" normalizeH="0" baseline="0" noProof="0">
                <a:solidFill>
                  <a:srgbClr val="000000"/>
                </a:solidFill>
                <a:latin typeface="Arial" panose="020B0604020202020204" pitchFamily="34" charset="0"/>
                <a:ea typeface="黑体" panose="02010609060101010101" pitchFamily="2" charset="-122"/>
                <a:cs typeface="+mn-cs"/>
              </a:rPr>
              <a:t>  Update  transInfo </a:t>
            </a:r>
          </a:p>
          <a:p>
            <a:pPr marR="0" defTabSz="914400" eaLnBrk="1" hangingPunct="1">
              <a:buClrTx/>
              <a:buSzTx/>
              <a:buFontTx/>
              <a:defRPr/>
            </a:pPr>
            <a:r>
              <a:rPr kumimoji="0" lang="en-GB" altLang="zh-CN" sz="2000" kern="1200" cap="none" spc="0" normalizeH="0" baseline="0" noProof="0">
                <a:solidFill>
                  <a:srgbClr val="000000"/>
                </a:solidFill>
                <a:latin typeface="Arial" panose="020B0604020202020204" pitchFamily="34" charset="0"/>
                <a:ea typeface="黑体" panose="02010609060101010101" pitchFamily="2" charset="-122"/>
                <a:cs typeface="+mn-cs"/>
              </a:rPr>
              <a:t>  set transDate=‘2012-10-22’ </a:t>
            </a:r>
          </a:p>
          <a:p>
            <a:pPr marR="0" defTabSz="914400" eaLnBrk="1" hangingPunct="1">
              <a:buClrTx/>
              <a:buSzTx/>
              <a:buFontTx/>
              <a:defRPr/>
            </a:pPr>
            <a:r>
              <a:rPr kumimoji="0" lang="en-GB" altLang="zh-CN" sz="2000" kern="1200" cap="none" spc="0" normalizeH="0" baseline="0" noProof="0">
                <a:solidFill>
                  <a:srgbClr val="000000"/>
                </a:solidFill>
                <a:latin typeface="Arial" panose="020B0604020202020204" pitchFamily="34" charset="0"/>
                <a:ea typeface="黑体" panose="02010609060101010101" pitchFamily="2" charset="-122"/>
                <a:cs typeface="+mn-cs"/>
              </a:rPr>
              <a:t>  where id=12</a:t>
            </a:r>
            <a:endParaRPr kumimoji="0" lang="en-US" altLang="zh-CN" sz="2000" kern="1200" cap="none" spc="0" normalizeH="0" baseline="0" noProof="0">
              <a:solidFill>
                <a:srgbClr val="000000"/>
              </a:solidFill>
              <a:latin typeface="Arial" panose="020B0604020202020204" pitchFamily="34" charset="0"/>
              <a:ea typeface="黑体" panose="0201060906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0312"/>
                                        </p:tgtEl>
                                        <p:attrNameLst>
                                          <p:attrName>style.visibility</p:attrName>
                                        </p:attrNameLst>
                                      </p:cBhvr>
                                      <p:to>
                                        <p:strVal val="visible"/>
                                      </p:to>
                                    </p:set>
                                    <p:anim calcmode="lin" valueType="num">
                                      <p:cBhvr additive="base">
                                        <p:cTn id="7" dur="500" fill="hold"/>
                                        <p:tgtEl>
                                          <p:spTgt spid="610312"/>
                                        </p:tgtEl>
                                        <p:attrNameLst>
                                          <p:attrName>ppt_x</p:attrName>
                                        </p:attrNameLst>
                                      </p:cBhvr>
                                      <p:tavLst>
                                        <p:tav tm="0">
                                          <p:val>
                                            <p:strVal val="0-#ppt_w/2"/>
                                          </p:val>
                                        </p:tav>
                                        <p:tav tm="100000">
                                          <p:val>
                                            <p:strVal val="#ppt_x"/>
                                          </p:val>
                                        </p:tav>
                                      </p:tavLst>
                                    </p:anim>
                                    <p:anim calcmode="lin" valueType="num">
                                      <p:cBhvr additive="base">
                                        <p:cTn id="8" dur="500" fill="hold"/>
                                        <p:tgtEl>
                                          <p:spTgt spid="6103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0311"/>
                                        </p:tgtEl>
                                        <p:attrNameLst>
                                          <p:attrName>style.visibility</p:attrName>
                                        </p:attrNameLst>
                                      </p:cBhvr>
                                      <p:to>
                                        <p:strVal val="visible"/>
                                      </p:to>
                                    </p:set>
                                    <p:anim calcmode="lin" valueType="num">
                                      <p:cBhvr additive="base">
                                        <p:cTn id="13" dur="500" fill="hold"/>
                                        <p:tgtEl>
                                          <p:spTgt spid="610311"/>
                                        </p:tgtEl>
                                        <p:attrNameLst>
                                          <p:attrName>ppt_x</p:attrName>
                                        </p:attrNameLst>
                                      </p:cBhvr>
                                      <p:tavLst>
                                        <p:tav tm="0">
                                          <p:val>
                                            <p:strVal val="#ppt_x"/>
                                          </p:val>
                                        </p:tav>
                                        <p:tav tm="100000">
                                          <p:val>
                                            <p:strVal val="#ppt_x"/>
                                          </p:val>
                                        </p:tav>
                                      </p:tavLst>
                                    </p:anim>
                                    <p:anim calcmode="lin" valueType="num">
                                      <p:cBhvr additive="base">
                                        <p:cTn id="14" dur="500" fill="hold"/>
                                        <p:tgtEl>
                                          <p:spTgt spid="6103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1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idx="4294967295"/>
          </p:nvPr>
        </p:nvSpPr>
        <p:spPr>
          <a:xfrm>
            <a:off x="395288" y="33337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rgbClr val="6600CC"/>
                </a:solidFill>
                <a:effectLst/>
                <a:uLnTx/>
                <a:uFillTx/>
                <a:latin typeface="Times New Roman" panose="02020603050405020304" pitchFamily="18" charset="0"/>
                <a:ea typeface="宋体" panose="02010600030101010101" pitchFamily="2" charset="-122"/>
                <a:cs typeface="+mj-cs"/>
              </a:rPr>
              <a:t>5.7.4 </a:t>
            </a:r>
            <a:r>
              <a:rPr kumimoji="0" lang="zh-CN" altLang="en-US" sz="3200" b="1" i="0" u="none" strike="noStrike" kern="0" cap="none" spc="0" normalizeH="0" baseline="0" noProof="0" dirty="0">
                <a:ln>
                  <a:noFill/>
                </a:ln>
                <a:solidFill>
                  <a:srgbClr val="6600CC"/>
                </a:solidFill>
                <a:effectLst/>
                <a:uLnTx/>
                <a:uFillTx/>
                <a:latin typeface="Times New Roman" panose="02020603050405020304" pitchFamily="18" charset="0"/>
                <a:ea typeface="宋体" panose="02010600030101010101" pitchFamily="2" charset="-122"/>
                <a:cs typeface="+mj-cs"/>
              </a:rPr>
              <a:t>创建</a:t>
            </a:r>
            <a:r>
              <a:rPr kumimoji="0" lang="zh-CN" altLang="en-US" sz="3200" b="1" i="0" u="none" strike="noStrike" kern="0" cap="none" spc="0" normalizeH="0" baseline="0" noProof="0" dirty="0">
                <a:ln>
                  <a:noFill/>
                </a:ln>
                <a:solidFill>
                  <a:srgbClr val="6600CC"/>
                </a:solidFill>
                <a:effectLst/>
                <a:uLnTx/>
                <a:uFillTx/>
                <a:latin typeface="+mj-lt"/>
                <a:ea typeface="宋体" panose="02010600030101010101" pitchFamily="2" charset="-122"/>
                <a:cs typeface="+mj-cs"/>
              </a:rPr>
              <a:t>触发器</a:t>
            </a:r>
          </a:p>
        </p:txBody>
      </p:sp>
      <p:sp>
        <p:nvSpPr>
          <p:cNvPr id="57347" name="Text Box 6"/>
          <p:cNvSpPr txBox="1"/>
          <p:nvPr/>
        </p:nvSpPr>
        <p:spPr>
          <a:xfrm>
            <a:off x="323850" y="1125538"/>
            <a:ext cx="6913563" cy="568325"/>
          </a:xfrm>
          <a:prstGeom prst="rect">
            <a:avLst/>
          </a:prstGeom>
          <a:noFill/>
          <a:ln w="9525">
            <a:noFill/>
          </a:ln>
        </p:spPr>
        <p:txBody>
          <a:bodyPr>
            <a:spAutoFit/>
          </a:bodyPr>
          <a:lstStyle/>
          <a:p>
            <a:pPr marL="363855" indent="-363855" algn="just" fontAlgn="b">
              <a:lnSpc>
                <a:spcPct val="135000"/>
              </a:lnSpc>
              <a:spcBef>
                <a:spcPct val="20000"/>
              </a:spcBef>
              <a:buClr>
                <a:srgbClr val="6600CC"/>
              </a:buClr>
              <a:buFont typeface="Wingdings" panose="05000000000000000000" pitchFamily="2" charset="2"/>
              <a:buChar char="q"/>
            </a:pPr>
            <a:r>
              <a:rPr lang="zh-CN" altLang="en-GB" sz="2800" dirty="0">
                <a:solidFill>
                  <a:srgbClr val="000000"/>
                </a:solidFill>
                <a:latin typeface="Arial Narrow" panose="020B0606020202030204" pitchFamily="34" charset="0"/>
                <a:ea typeface="黑体" panose="02010609060101010101" pitchFamily="2" charset="-122"/>
              </a:rPr>
              <a:t>创建触发器</a:t>
            </a:r>
            <a:r>
              <a:rPr lang="zh-CN" altLang="en-US" sz="2800" dirty="0">
                <a:solidFill>
                  <a:srgbClr val="000000"/>
                </a:solidFill>
                <a:latin typeface="Arial Narrow" panose="020B0606020202030204" pitchFamily="34" charset="0"/>
                <a:ea typeface="黑体" panose="02010609060101010101" pitchFamily="2" charset="-122"/>
              </a:rPr>
              <a:t>示例</a:t>
            </a:r>
            <a:endParaRPr lang="en-GB" altLang="zh-CN" sz="2800" dirty="0">
              <a:solidFill>
                <a:srgbClr val="000000"/>
              </a:solidFill>
              <a:latin typeface="Arial Narrow" panose="020B0606020202030204" pitchFamily="34" charset="0"/>
              <a:ea typeface="黑体" panose="02010609060101010101" pitchFamily="2" charset="-122"/>
            </a:endParaRPr>
          </a:p>
        </p:txBody>
      </p:sp>
      <p:pic>
        <p:nvPicPr>
          <p:cNvPr id="75778" name="Picture 2"/>
          <p:cNvPicPr>
            <a:picLocks noChangeAspect="1" noChangeArrowheads="1"/>
          </p:cNvPicPr>
          <p:nvPr/>
        </p:nvPicPr>
        <p:blipFill>
          <a:blip r:embed="rId2"/>
          <a:srcRect/>
          <a:stretch>
            <a:fillRect/>
          </a:stretch>
        </p:blipFill>
        <p:spPr bwMode="gray">
          <a:xfrm>
            <a:off x="428625" y="1785938"/>
            <a:ext cx="8715375" cy="3714750"/>
          </a:xfrm>
          <a:prstGeom prst="rect">
            <a:avLst/>
          </a:prstGeom>
          <a:noFill/>
          <a:ln w="9525" cap="flat" cmpd="sng" algn="ctr">
            <a:noFill/>
            <a:prstDash val="solid"/>
            <a:miter lim="800000"/>
            <a:headEnd/>
            <a:tailEnd/>
          </a:ln>
          <a:effectLst>
            <a:prstShdw prst="shdw17" dist="17961" dir="2700000">
              <a:schemeClr val="accent1">
                <a:gamma/>
                <a:shade val="60000"/>
                <a:invGamma/>
                <a:alpha val="50000"/>
              </a:schemeClr>
            </a:prstShdw>
          </a:effectLst>
        </p:spPr>
      </p:pic>
      <p:pic>
        <p:nvPicPr>
          <p:cNvPr id="75779" name="Picture 3"/>
          <p:cNvPicPr>
            <a:picLocks noChangeAspect="1" noChangeArrowheads="1"/>
          </p:cNvPicPr>
          <p:nvPr/>
        </p:nvPicPr>
        <p:blipFill>
          <a:blip r:embed="rId3"/>
          <a:srcRect/>
          <a:stretch>
            <a:fillRect/>
          </a:stretch>
        </p:blipFill>
        <p:spPr bwMode="gray">
          <a:xfrm>
            <a:off x="1214438" y="5786438"/>
            <a:ext cx="6572250" cy="571500"/>
          </a:xfrm>
          <a:prstGeom prst="rect">
            <a:avLst/>
          </a:prstGeom>
          <a:noFill/>
          <a:ln w="9525" cap="flat" cmpd="sng" algn="ctr">
            <a:noFill/>
            <a:prstDash val="solid"/>
            <a:miter lim="800000"/>
            <a:headEnd/>
            <a:tailEnd/>
          </a:ln>
          <a:effectLst>
            <a:prstShdw prst="shdw17" dist="17961" dir="2700000">
              <a:schemeClr val="accent1">
                <a:gamma/>
                <a:shade val="60000"/>
                <a:invGamma/>
                <a:alpha val="50000"/>
              </a:schemeClr>
            </a:prstShdw>
          </a:effectLst>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idx="4294967295"/>
          </p:nvPr>
        </p:nvSpPr>
        <p:spPr>
          <a:xfrm>
            <a:off x="395288" y="14287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rgbClr val="6600CC"/>
                </a:solidFill>
                <a:effectLst/>
                <a:uLnTx/>
                <a:uFillTx/>
                <a:latin typeface="Times New Roman" panose="02020603050405020304" pitchFamily="18" charset="0"/>
                <a:ea typeface="宋体" panose="02010600030101010101" pitchFamily="2" charset="-122"/>
                <a:cs typeface="+mj-cs"/>
              </a:rPr>
              <a:t>5.7.4</a:t>
            </a:r>
            <a:r>
              <a:rPr kumimoji="0" lang="zh-CN" altLang="en-US" sz="3200" b="1" i="0" u="none" strike="noStrike" kern="0" cap="none" spc="0" normalizeH="0" baseline="0" noProof="0" dirty="0">
                <a:ln>
                  <a:noFill/>
                </a:ln>
                <a:solidFill>
                  <a:srgbClr val="6600CC"/>
                </a:solidFill>
                <a:effectLst/>
                <a:uLnTx/>
                <a:uFillTx/>
                <a:latin typeface="Times New Roman" panose="02020603050405020304" pitchFamily="18" charset="0"/>
                <a:ea typeface="宋体" panose="02010600030101010101" pitchFamily="2" charset="-122"/>
                <a:cs typeface="+mj-cs"/>
              </a:rPr>
              <a:t>创建</a:t>
            </a:r>
            <a:r>
              <a:rPr kumimoji="0" lang="zh-CN" altLang="en-US" sz="3200" b="1" i="0" u="none" strike="noStrike" kern="0" cap="none" spc="0" normalizeH="0" baseline="0" noProof="0" dirty="0">
                <a:ln>
                  <a:noFill/>
                </a:ln>
                <a:solidFill>
                  <a:srgbClr val="6600CC"/>
                </a:solidFill>
                <a:effectLst/>
                <a:uLnTx/>
                <a:uFillTx/>
                <a:latin typeface="+mj-lt"/>
                <a:ea typeface="宋体" panose="02010600030101010101" pitchFamily="2" charset="-122"/>
                <a:cs typeface="+mj-cs"/>
              </a:rPr>
              <a:t>触发器</a:t>
            </a:r>
          </a:p>
        </p:txBody>
      </p:sp>
      <p:sp>
        <p:nvSpPr>
          <p:cNvPr id="58371" name="Text Box 6"/>
          <p:cNvSpPr txBox="1"/>
          <p:nvPr/>
        </p:nvSpPr>
        <p:spPr>
          <a:xfrm>
            <a:off x="323850" y="857250"/>
            <a:ext cx="6913563" cy="568325"/>
          </a:xfrm>
          <a:prstGeom prst="rect">
            <a:avLst/>
          </a:prstGeom>
          <a:noFill/>
          <a:ln w="9525">
            <a:noFill/>
          </a:ln>
        </p:spPr>
        <p:txBody>
          <a:bodyPr>
            <a:spAutoFit/>
          </a:bodyPr>
          <a:lstStyle/>
          <a:p>
            <a:pPr marL="363855" indent="-363855" algn="just" fontAlgn="b">
              <a:lnSpc>
                <a:spcPct val="135000"/>
              </a:lnSpc>
              <a:spcBef>
                <a:spcPct val="20000"/>
              </a:spcBef>
              <a:buClr>
                <a:srgbClr val="6600CC"/>
              </a:buClr>
              <a:buFont typeface="Wingdings" panose="05000000000000000000" pitchFamily="2" charset="2"/>
              <a:buChar char="q"/>
            </a:pPr>
            <a:r>
              <a:rPr lang="zh-CN" altLang="en-GB" sz="2800" dirty="0">
                <a:solidFill>
                  <a:srgbClr val="000000"/>
                </a:solidFill>
                <a:latin typeface="Arial Narrow" panose="020B0606020202030204" pitchFamily="34" charset="0"/>
                <a:ea typeface="黑体" panose="02010609060101010101" pitchFamily="2" charset="-122"/>
              </a:rPr>
              <a:t>创建触发器</a:t>
            </a:r>
            <a:r>
              <a:rPr lang="zh-CN" altLang="en-US" sz="2800" dirty="0">
                <a:solidFill>
                  <a:srgbClr val="000000"/>
                </a:solidFill>
                <a:latin typeface="Arial Narrow" panose="020B0606020202030204" pitchFamily="34" charset="0"/>
                <a:ea typeface="黑体" panose="02010609060101010101" pitchFamily="2" charset="-122"/>
              </a:rPr>
              <a:t>示例</a:t>
            </a:r>
            <a:endParaRPr lang="en-GB" altLang="zh-CN" sz="2800" dirty="0">
              <a:solidFill>
                <a:srgbClr val="000000"/>
              </a:solidFill>
              <a:latin typeface="Arial Narrow" panose="020B0606020202030204" pitchFamily="34" charset="0"/>
              <a:ea typeface="黑体" panose="02010609060101010101" pitchFamily="2" charset="-122"/>
            </a:endParaRPr>
          </a:p>
        </p:txBody>
      </p:sp>
      <p:pic>
        <p:nvPicPr>
          <p:cNvPr id="75779" name="Picture 3"/>
          <p:cNvPicPr>
            <a:picLocks noChangeAspect="1" noChangeArrowheads="1"/>
          </p:cNvPicPr>
          <p:nvPr/>
        </p:nvPicPr>
        <p:blipFill>
          <a:blip r:embed="rId2"/>
          <a:srcRect/>
          <a:stretch>
            <a:fillRect/>
          </a:stretch>
        </p:blipFill>
        <p:spPr bwMode="gray">
          <a:xfrm>
            <a:off x="928688" y="5929313"/>
            <a:ext cx="6858000" cy="500063"/>
          </a:xfrm>
          <a:prstGeom prst="rect">
            <a:avLst/>
          </a:prstGeom>
          <a:noFill/>
          <a:ln w="9525" cap="flat" cmpd="sng" algn="ctr">
            <a:noFill/>
            <a:prstDash val="solid"/>
            <a:miter lim="800000"/>
            <a:headEnd/>
            <a:tailEnd/>
          </a:ln>
          <a:effectLst>
            <a:prstShdw prst="shdw17" dist="17961" dir="2700000">
              <a:schemeClr val="accent1">
                <a:gamma/>
                <a:shade val="60000"/>
                <a:invGamma/>
                <a:alpha val="50000"/>
              </a:schemeClr>
            </a:prstShdw>
          </a:effectLst>
        </p:spPr>
      </p:pic>
      <p:pic>
        <p:nvPicPr>
          <p:cNvPr id="76803" name="Picture 3"/>
          <p:cNvPicPr>
            <a:picLocks noChangeAspect="1" noChangeArrowheads="1"/>
          </p:cNvPicPr>
          <p:nvPr/>
        </p:nvPicPr>
        <p:blipFill>
          <a:blip r:embed="rId3"/>
          <a:srcRect/>
          <a:stretch>
            <a:fillRect/>
          </a:stretch>
        </p:blipFill>
        <p:spPr bwMode="gray">
          <a:xfrm>
            <a:off x="500063" y="1500188"/>
            <a:ext cx="8358188" cy="1428750"/>
          </a:xfrm>
          <a:prstGeom prst="rect">
            <a:avLst/>
          </a:prstGeom>
          <a:noFill/>
          <a:ln w="9525" cap="flat" cmpd="sng" algn="ctr">
            <a:noFill/>
            <a:prstDash val="solid"/>
            <a:miter lim="800000"/>
            <a:headEnd/>
            <a:tailEnd/>
          </a:ln>
          <a:effectLst>
            <a:prstShdw prst="shdw17" dist="17961" dir="2700000">
              <a:schemeClr val="accent1">
                <a:gamma/>
                <a:shade val="60000"/>
                <a:invGamma/>
                <a:alpha val="50000"/>
              </a:schemeClr>
            </a:prstShdw>
          </a:effectLst>
        </p:spPr>
      </p:pic>
      <p:pic>
        <p:nvPicPr>
          <p:cNvPr id="76804" name="Picture 4"/>
          <p:cNvPicPr>
            <a:picLocks noChangeAspect="1" noChangeArrowheads="1"/>
          </p:cNvPicPr>
          <p:nvPr/>
        </p:nvPicPr>
        <p:blipFill>
          <a:blip r:embed="rId4"/>
          <a:srcRect/>
          <a:stretch>
            <a:fillRect/>
          </a:stretch>
        </p:blipFill>
        <p:spPr bwMode="gray">
          <a:xfrm>
            <a:off x="500063" y="3038475"/>
            <a:ext cx="8358188" cy="2747963"/>
          </a:xfrm>
          <a:prstGeom prst="rect">
            <a:avLst/>
          </a:prstGeom>
          <a:noFill/>
          <a:ln w="9525" cap="flat" cmpd="sng" algn="ctr">
            <a:noFill/>
            <a:prstDash val="solid"/>
            <a:miter lim="800000"/>
            <a:headEnd/>
            <a:tailEnd/>
          </a:ln>
          <a:effectLst>
            <a:prstShdw prst="shdw17" dist="17961" dir="2700000">
              <a:schemeClr val="accent1">
                <a:gamma/>
                <a:shade val="60000"/>
                <a:invGamma/>
                <a:alpha val="50000"/>
              </a:schemeClr>
            </a:prstShdw>
          </a:effectLst>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idx="4294967295"/>
          </p:nvPr>
        </p:nvSpPr>
        <p:spPr>
          <a:xfrm>
            <a:off x="395288" y="71438"/>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rgbClr val="6600CC"/>
                </a:solidFill>
                <a:effectLst/>
                <a:uLnTx/>
                <a:uFillTx/>
                <a:latin typeface="Times New Roman" panose="02020603050405020304" pitchFamily="18" charset="0"/>
                <a:ea typeface="宋体" panose="02010600030101010101" pitchFamily="2" charset="-122"/>
                <a:cs typeface="+mj-cs"/>
              </a:rPr>
              <a:t>5.7 .4</a:t>
            </a:r>
            <a:r>
              <a:rPr kumimoji="0" lang="zh-CN" altLang="en-US" sz="3200" b="1" i="0" u="none" strike="noStrike" kern="0" cap="none" spc="0" normalizeH="0" baseline="0" noProof="0" dirty="0">
                <a:ln>
                  <a:noFill/>
                </a:ln>
                <a:solidFill>
                  <a:srgbClr val="6600CC"/>
                </a:solidFill>
                <a:effectLst/>
                <a:uLnTx/>
                <a:uFillTx/>
                <a:latin typeface="Times New Roman" panose="02020603050405020304" pitchFamily="18" charset="0"/>
                <a:ea typeface="宋体" panose="02010600030101010101" pitchFamily="2" charset="-122"/>
                <a:cs typeface="+mj-cs"/>
              </a:rPr>
              <a:t>创建</a:t>
            </a:r>
            <a:r>
              <a:rPr kumimoji="0" lang="zh-CN" altLang="en-US" sz="3200" b="1" i="0" u="none" strike="noStrike" kern="0" cap="none" spc="0" normalizeH="0" baseline="0" noProof="0" dirty="0">
                <a:ln>
                  <a:noFill/>
                </a:ln>
                <a:solidFill>
                  <a:srgbClr val="6600CC"/>
                </a:solidFill>
                <a:effectLst/>
                <a:uLnTx/>
                <a:uFillTx/>
                <a:latin typeface="+mj-lt"/>
                <a:ea typeface="宋体" panose="02010600030101010101" pitchFamily="2" charset="-122"/>
                <a:cs typeface="+mj-cs"/>
              </a:rPr>
              <a:t>触发器</a:t>
            </a:r>
          </a:p>
        </p:txBody>
      </p:sp>
      <p:sp>
        <p:nvSpPr>
          <p:cNvPr id="59395" name="Text Box 6"/>
          <p:cNvSpPr txBox="1"/>
          <p:nvPr/>
        </p:nvSpPr>
        <p:spPr>
          <a:xfrm>
            <a:off x="323850" y="785813"/>
            <a:ext cx="6913563" cy="568325"/>
          </a:xfrm>
          <a:prstGeom prst="rect">
            <a:avLst/>
          </a:prstGeom>
          <a:noFill/>
          <a:ln w="9525">
            <a:noFill/>
          </a:ln>
        </p:spPr>
        <p:txBody>
          <a:bodyPr>
            <a:spAutoFit/>
          </a:bodyPr>
          <a:lstStyle/>
          <a:p>
            <a:pPr marL="363855" indent="-363855" algn="just" fontAlgn="b">
              <a:lnSpc>
                <a:spcPct val="135000"/>
              </a:lnSpc>
              <a:spcBef>
                <a:spcPct val="20000"/>
              </a:spcBef>
              <a:buClr>
                <a:srgbClr val="6600CC"/>
              </a:buClr>
              <a:buFont typeface="Wingdings" panose="05000000000000000000" pitchFamily="2" charset="2"/>
              <a:buChar char="q"/>
            </a:pPr>
            <a:r>
              <a:rPr lang="zh-CN" altLang="en-GB" sz="2800" dirty="0">
                <a:solidFill>
                  <a:srgbClr val="000000"/>
                </a:solidFill>
                <a:latin typeface="Arial Narrow" panose="020B0606020202030204" pitchFamily="34" charset="0"/>
                <a:ea typeface="黑体" panose="02010609060101010101" pitchFamily="2" charset="-122"/>
              </a:rPr>
              <a:t>创建触发器</a:t>
            </a:r>
            <a:r>
              <a:rPr lang="zh-CN" altLang="en-US" sz="2800" dirty="0">
                <a:solidFill>
                  <a:srgbClr val="000000"/>
                </a:solidFill>
                <a:latin typeface="Arial Narrow" panose="020B0606020202030204" pitchFamily="34" charset="0"/>
                <a:ea typeface="黑体" panose="02010609060101010101" pitchFamily="2" charset="-122"/>
              </a:rPr>
              <a:t>示例</a:t>
            </a:r>
            <a:endParaRPr lang="en-GB" altLang="zh-CN" sz="2800" dirty="0">
              <a:solidFill>
                <a:srgbClr val="000000"/>
              </a:solidFill>
              <a:latin typeface="Arial Narrow" panose="020B0606020202030204" pitchFamily="34" charset="0"/>
              <a:ea typeface="黑体" panose="02010609060101010101" pitchFamily="2" charset="-122"/>
            </a:endParaRPr>
          </a:p>
        </p:txBody>
      </p:sp>
      <p:pic>
        <p:nvPicPr>
          <p:cNvPr id="75779" name="Picture 3"/>
          <p:cNvPicPr>
            <a:picLocks noChangeAspect="1" noChangeArrowheads="1"/>
          </p:cNvPicPr>
          <p:nvPr/>
        </p:nvPicPr>
        <p:blipFill>
          <a:blip r:embed="rId2"/>
          <a:srcRect/>
          <a:stretch>
            <a:fillRect/>
          </a:stretch>
        </p:blipFill>
        <p:spPr bwMode="gray">
          <a:xfrm>
            <a:off x="1214438" y="5786438"/>
            <a:ext cx="6572250" cy="571500"/>
          </a:xfrm>
          <a:prstGeom prst="rect">
            <a:avLst/>
          </a:prstGeom>
          <a:noFill/>
          <a:ln w="9525" cap="flat" cmpd="sng" algn="ctr">
            <a:noFill/>
            <a:prstDash val="solid"/>
            <a:miter lim="800000"/>
            <a:headEnd/>
            <a:tailEnd/>
          </a:ln>
          <a:effectLst>
            <a:prstShdw prst="shdw17" dist="17961" dir="2700000">
              <a:schemeClr val="accent1">
                <a:gamma/>
                <a:shade val="60000"/>
                <a:invGamma/>
                <a:alpha val="50000"/>
              </a:schemeClr>
            </a:prstShdw>
          </a:effectLst>
        </p:spPr>
      </p:pic>
      <p:pic>
        <p:nvPicPr>
          <p:cNvPr id="77827" name="Picture 3"/>
          <p:cNvPicPr>
            <a:picLocks noChangeAspect="1" noChangeArrowheads="1"/>
          </p:cNvPicPr>
          <p:nvPr/>
        </p:nvPicPr>
        <p:blipFill>
          <a:blip r:embed="rId3"/>
          <a:srcRect/>
          <a:stretch>
            <a:fillRect/>
          </a:stretch>
        </p:blipFill>
        <p:spPr bwMode="gray">
          <a:xfrm>
            <a:off x="500063" y="1500188"/>
            <a:ext cx="8143875" cy="1571625"/>
          </a:xfrm>
          <a:prstGeom prst="rect">
            <a:avLst/>
          </a:prstGeom>
          <a:noFill/>
          <a:ln w="9525" cap="flat" cmpd="sng" algn="ctr">
            <a:noFill/>
            <a:prstDash val="solid"/>
            <a:miter lim="800000"/>
            <a:headEnd/>
            <a:tailEnd/>
          </a:ln>
          <a:effectLst>
            <a:prstShdw prst="shdw17" dist="17961" dir="2700000">
              <a:schemeClr val="accent1">
                <a:gamma/>
                <a:shade val="60000"/>
                <a:invGamma/>
                <a:alpha val="50000"/>
              </a:schemeClr>
            </a:prstShdw>
          </a:effectLst>
        </p:spPr>
      </p:pic>
      <p:pic>
        <p:nvPicPr>
          <p:cNvPr id="77828" name="Picture 4"/>
          <p:cNvPicPr>
            <a:picLocks noChangeAspect="1" noChangeArrowheads="1"/>
          </p:cNvPicPr>
          <p:nvPr/>
        </p:nvPicPr>
        <p:blipFill>
          <a:blip r:embed="rId4"/>
          <a:srcRect/>
          <a:stretch>
            <a:fillRect/>
          </a:stretch>
        </p:blipFill>
        <p:spPr bwMode="gray">
          <a:xfrm>
            <a:off x="428625" y="3143250"/>
            <a:ext cx="8215313" cy="2571750"/>
          </a:xfrm>
          <a:prstGeom prst="rect">
            <a:avLst/>
          </a:prstGeom>
          <a:noFill/>
          <a:ln w="9525" cap="flat" cmpd="sng" algn="ctr">
            <a:noFill/>
            <a:prstDash val="solid"/>
            <a:miter lim="800000"/>
            <a:headEnd/>
            <a:tailEnd/>
          </a:ln>
          <a:effectLst>
            <a:prstShdw prst="shdw17" dist="17961" dir="2700000">
              <a:schemeClr val="accent1">
                <a:gamma/>
                <a:shade val="60000"/>
                <a:invGamma/>
                <a:alpha val="50000"/>
              </a:schemeClr>
            </a:prstShdw>
          </a:effectLst>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idx="4294967295"/>
          </p:nvPr>
        </p:nvSpPr>
        <p:spPr>
          <a:xfrm>
            <a:off x="395288" y="33337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rgbClr val="6600CC"/>
                </a:solidFill>
                <a:effectLst/>
                <a:uLnTx/>
                <a:uFillTx/>
                <a:latin typeface="Times New Roman" panose="02020603050405020304" pitchFamily="18" charset="0"/>
                <a:ea typeface="宋体" panose="02010600030101010101" pitchFamily="2" charset="-122"/>
                <a:cs typeface="+mj-cs"/>
              </a:rPr>
              <a:t>5.7.4</a:t>
            </a:r>
            <a:r>
              <a:rPr kumimoji="0" lang="zh-CN" altLang="en-US" sz="3200" b="1" i="0" u="none" strike="noStrike" kern="0" cap="none" spc="0" normalizeH="0" baseline="0" noProof="0" dirty="0">
                <a:ln>
                  <a:noFill/>
                </a:ln>
                <a:solidFill>
                  <a:srgbClr val="6600CC"/>
                </a:solidFill>
                <a:effectLst/>
                <a:uLnTx/>
                <a:uFillTx/>
                <a:latin typeface="Times New Roman" panose="02020603050405020304" pitchFamily="18" charset="0"/>
                <a:ea typeface="宋体" panose="02010600030101010101" pitchFamily="2" charset="-122"/>
                <a:cs typeface="+mj-cs"/>
              </a:rPr>
              <a:t>创建</a:t>
            </a:r>
            <a:r>
              <a:rPr kumimoji="0" lang="zh-CN" altLang="en-US" sz="3200" b="1" i="0" u="none" strike="noStrike" kern="0" cap="none" spc="0" normalizeH="0" baseline="0" noProof="0" dirty="0">
                <a:ln>
                  <a:noFill/>
                </a:ln>
                <a:solidFill>
                  <a:srgbClr val="6600CC"/>
                </a:solidFill>
                <a:effectLst/>
                <a:uLnTx/>
                <a:uFillTx/>
                <a:latin typeface="+mj-lt"/>
                <a:ea typeface="宋体" panose="02010600030101010101" pitchFamily="2" charset="-122"/>
                <a:cs typeface="+mj-cs"/>
              </a:rPr>
              <a:t>触发器</a:t>
            </a:r>
          </a:p>
        </p:txBody>
      </p:sp>
      <p:sp>
        <p:nvSpPr>
          <p:cNvPr id="60419" name="Text Box 6"/>
          <p:cNvSpPr txBox="1"/>
          <p:nvPr/>
        </p:nvSpPr>
        <p:spPr>
          <a:xfrm>
            <a:off x="323850" y="1125538"/>
            <a:ext cx="6913563" cy="568325"/>
          </a:xfrm>
          <a:prstGeom prst="rect">
            <a:avLst/>
          </a:prstGeom>
          <a:noFill/>
          <a:ln w="9525">
            <a:noFill/>
          </a:ln>
        </p:spPr>
        <p:txBody>
          <a:bodyPr>
            <a:spAutoFit/>
          </a:bodyPr>
          <a:lstStyle/>
          <a:p>
            <a:pPr marL="363855" indent="-363855" algn="just" fontAlgn="b">
              <a:lnSpc>
                <a:spcPct val="135000"/>
              </a:lnSpc>
              <a:spcBef>
                <a:spcPct val="20000"/>
              </a:spcBef>
              <a:buClr>
                <a:srgbClr val="6600CC"/>
              </a:buClr>
              <a:buFont typeface="Wingdings" panose="05000000000000000000" pitchFamily="2" charset="2"/>
              <a:buChar char="q"/>
            </a:pPr>
            <a:r>
              <a:rPr lang="zh-CN" altLang="en-GB" sz="2800" dirty="0">
                <a:solidFill>
                  <a:srgbClr val="000000"/>
                </a:solidFill>
                <a:latin typeface="Arial Narrow" panose="020B0606020202030204" pitchFamily="34" charset="0"/>
                <a:ea typeface="黑体" panose="02010609060101010101" pitchFamily="2" charset="-122"/>
              </a:rPr>
              <a:t>创建触发器</a:t>
            </a:r>
            <a:r>
              <a:rPr lang="zh-CN" altLang="en-US" sz="2800" dirty="0">
                <a:solidFill>
                  <a:srgbClr val="000000"/>
                </a:solidFill>
                <a:latin typeface="Arial Narrow" panose="020B0606020202030204" pitchFamily="34" charset="0"/>
                <a:ea typeface="黑体" panose="02010609060101010101" pitchFamily="2" charset="-122"/>
              </a:rPr>
              <a:t>示例</a:t>
            </a:r>
            <a:endParaRPr lang="en-GB" altLang="zh-CN" sz="2800" dirty="0">
              <a:solidFill>
                <a:srgbClr val="000000"/>
              </a:solidFill>
              <a:latin typeface="Arial Narrow" panose="020B0606020202030204" pitchFamily="34" charset="0"/>
              <a:ea typeface="黑体" panose="02010609060101010101" pitchFamily="2" charset="-122"/>
            </a:endParaRPr>
          </a:p>
        </p:txBody>
      </p:sp>
      <p:pic>
        <p:nvPicPr>
          <p:cNvPr id="75779" name="Picture 3"/>
          <p:cNvPicPr>
            <a:picLocks noChangeAspect="1" noChangeArrowheads="1"/>
          </p:cNvPicPr>
          <p:nvPr/>
        </p:nvPicPr>
        <p:blipFill>
          <a:blip r:embed="rId2"/>
          <a:srcRect/>
          <a:stretch>
            <a:fillRect/>
          </a:stretch>
        </p:blipFill>
        <p:spPr bwMode="gray">
          <a:xfrm>
            <a:off x="1214438" y="5786438"/>
            <a:ext cx="6572250" cy="571500"/>
          </a:xfrm>
          <a:prstGeom prst="rect">
            <a:avLst/>
          </a:prstGeom>
          <a:noFill/>
          <a:ln w="9525" cap="flat" cmpd="sng" algn="ctr">
            <a:noFill/>
            <a:prstDash val="solid"/>
            <a:miter lim="800000"/>
            <a:headEnd/>
            <a:tailEnd/>
          </a:ln>
          <a:effectLst>
            <a:prstShdw prst="shdw17" dist="17961" dir="2700000">
              <a:schemeClr val="accent1">
                <a:gamma/>
                <a:shade val="60000"/>
                <a:invGamma/>
                <a:alpha val="50000"/>
              </a:schemeClr>
            </a:prstShdw>
          </a:effectLst>
        </p:spPr>
      </p:pic>
      <p:pic>
        <p:nvPicPr>
          <p:cNvPr id="78851" name="Picture 3"/>
          <p:cNvPicPr>
            <a:picLocks noChangeAspect="1" noChangeArrowheads="1"/>
          </p:cNvPicPr>
          <p:nvPr/>
        </p:nvPicPr>
        <p:blipFill>
          <a:blip r:embed="rId3"/>
          <a:srcRect/>
          <a:stretch>
            <a:fillRect/>
          </a:stretch>
        </p:blipFill>
        <p:spPr bwMode="gray">
          <a:xfrm>
            <a:off x="571500" y="1643063"/>
            <a:ext cx="7786688" cy="1571625"/>
          </a:xfrm>
          <a:prstGeom prst="rect">
            <a:avLst/>
          </a:prstGeom>
          <a:noFill/>
          <a:ln w="9525" cap="flat" cmpd="sng" algn="ctr">
            <a:noFill/>
            <a:prstDash val="solid"/>
            <a:miter lim="800000"/>
            <a:headEnd/>
            <a:tailEnd/>
          </a:ln>
          <a:effectLst>
            <a:prstShdw prst="shdw17" dist="17961" dir="2700000">
              <a:schemeClr val="accent1">
                <a:gamma/>
                <a:shade val="60000"/>
                <a:invGamma/>
                <a:alpha val="50000"/>
              </a:schemeClr>
            </a:prstShdw>
          </a:effectLst>
        </p:spPr>
      </p:pic>
      <p:pic>
        <p:nvPicPr>
          <p:cNvPr id="78852" name="Picture 4"/>
          <p:cNvPicPr>
            <a:picLocks noChangeAspect="1" noChangeArrowheads="1"/>
          </p:cNvPicPr>
          <p:nvPr/>
        </p:nvPicPr>
        <p:blipFill>
          <a:blip r:embed="rId4"/>
          <a:srcRect/>
          <a:stretch>
            <a:fillRect/>
          </a:stretch>
        </p:blipFill>
        <p:spPr bwMode="gray">
          <a:xfrm>
            <a:off x="500063" y="3357563"/>
            <a:ext cx="8286750" cy="2357438"/>
          </a:xfrm>
          <a:prstGeom prst="rect">
            <a:avLst/>
          </a:prstGeom>
          <a:noFill/>
          <a:ln w="9525" cap="flat" cmpd="sng" algn="ctr">
            <a:noFill/>
            <a:prstDash val="solid"/>
            <a:miter lim="800000"/>
            <a:headEnd/>
            <a:tailEnd/>
          </a:ln>
          <a:effectLst>
            <a:prstShdw prst="shdw17" dist="17961" dir="2700000">
              <a:schemeClr val="accent1">
                <a:gamma/>
                <a:shade val="60000"/>
                <a:invGamma/>
                <a:alpha val="50000"/>
              </a:schemeClr>
            </a:prstShdw>
          </a:effectLst>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idx="4294967295"/>
          </p:nvPr>
        </p:nvSpPr>
        <p:spPr>
          <a:xfrm>
            <a:off x="395288" y="33337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rgbClr val="6600CC"/>
                </a:solidFill>
                <a:effectLst/>
                <a:uLnTx/>
                <a:uFillTx/>
                <a:latin typeface="Times New Roman" panose="02020603050405020304" pitchFamily="18" charset="0"/>
                <a:ea typeface="宋体" panose="02010600030101010101" pitchFamily="2" charset="-122"/>
                <a:cs typeface="+mj-cs"/>
              </a:rPr>
              <a:t>5.7 .4</a:t>
            </a:r>
            <a:r>
              <a:rPr kumimoji="0" lang="zh-CN" altLang="en-US" sz="3200" b="1" i="0" u="none" strike="noStrike" kern="0" cap="none" spc="0" normalizeH="0" baseline="0" noProof="0" dirty="0">
                <a:ln>
                  <a:noFill/>
                </a:ln>
                <a:solidFill>
                  <a:srgbClr val="6600CC"/>
                </a:solidFill>
                <a:effectLst/>
                <a:uLnTx/>
                <a:uFillTx/>
                <a:latin typeface="+mj-lt"/>
                <a:ea typeface="宋体" panose="02010600030101010101" pitchFamily="2" charset="-122"/>
                <a:cs typeface="+mj-cs"/>
              </a:rPr>
              <a:t>定义</a:t>
            </a:r>
            <a:r>
              <a:rPr kumimoji="0" lang="zh-CN" altLang="en-US" sz="3200" b="1" i="0" u="none" strike="noStrike" kern="0" cap="none" spc="0" normalizeH="0" baseline="0" noProof="0" dirty="0">
                <a:ln>
                  <a:noFill/>
                </a:ln>
                <a:solidFill>
                  <a:srgbClr val="6600CC"/>
                </a:solidFill>
                <a:effectLst/>
                <a:uLnTx/>
                <a:uFillTx/>
                <a:latin typeface="Times New Roman" panose="02020603050405020304" pitchFamily="18" charset="0"/>
                <a:ea typeface="宋体" panose="02010600030101010101" pitchFamily="2" charset="-122"/>
                <a:cs typeface="+mj-cs"/>
              </a:rPr>
              <a:t>创建</a:t>
            </a:r>
            <a:r>
              <a:rPr kumimoji="0" lang="zh-CN" altLang="en-US" sz="3200" b="1" i="0" u="none" strike="noStrike" kern="0" cap="none" spc="0" normalizeH="0" baseline="0" noProof="0" dirty="0">
                <a:ln>
                  <a:noFill/>
                </a:ln>
                <a:solidFill>
                  <a:srgbClr val="6600CC"/>
                </a:solidFill>
                <a:effectLst/>
                <a:uLnTx/>
                <a:uFillTx/>
                <a:latin typeface="+mj-lt"/>
                <a:ea typeface="宋体" panose="02010600030101010101" pitchFamily="2" charset="-122"/>
                <a:cs typeface="+mj-cs"/>
              </a:rPr>
              <a:t>触发器</a:t>
            </a:r>
          </a:p>
        </p:txBody>
      </p:sp>
      <p:sp>
        <p:nvSpPr>
          <p:cNvPr id="61443" name="Text Box 6"/>
          <p:cNvSpPr txBox="1"/>
          <p:nvPr/>
        </p:nvSpPr>
        <p:spPr>
          <a:xfrm>
            <a:off x="323850" y="1125538"/>
            <a:ext cx="6913563" cy="568325"/>
          </a:xfrm>
          <a:prstGeom prst="rect">
            <a:avLst/>
          </a:prstGeom>
          <a:noFill/>
          <a:ln w="9525">
            <a:noFill/>
          </a:ln>
        </p:spPr>
        <p:txBody>
          <a:bodyPr>
            <a:spAutoFit/>
          </a:bodyPr>
          <a:lstStyle/>
          <a:p>
            <a:pPr marL="363855" indent="-363855" algn="just" fontAlgn="b">
              <a:lnSpc>
                <a:spcPct val="135000"/>
              </a:lnSpc>
              <a:spcBef>
                <a:spcPct val="20000"/>
              </a:spcBef>
              <a:buClr>
                <a:srgbClr val="6600CC"/>
              </a:buClr>
              <a:buFont typeface="Wingdings" panose="05000000000000000000" pitchFamily="2" charset="2"/>
              <a:buChar char="q"/>
            </a:pPr>
            <a:r>
              <a:rPr lang="zh-CN" altLang="en-GB" sz="2800" dirty="0">
                <a:solidFill>
                  <a:srgbClr val="000000"/>
                </a:solidFill>
                <a:latin typeface="Arial Narrow" panose="020B0606020202030204" pitchFamily="34" charset="0"/>
                <a:ea typeface="黑体" panose="02010609060101010101" pitchFamily="2" charset="-122"/>
              </a:rPr>
              <a:t>创建触发器</a:t>
            </a:r>
            <a:r>
              <a:rPr lang="zh-CN" altLang="en-US" sz="2800" dirty="0">
                <a:solidFill>
                  <a:srgbClr val="000000"/>
                </a:solidFill>
                <a:latin typeface="Arial Narrow" panose="020B0606020202030204" pitchFamily="34" charset="0"/>
                <a:ea typeface="黑体" panose="02010609060101010101" pitchFamily="2" charset="-122"/>
              </a:rPr>
              <a:t>示例</a:t>
            </a:r>
            <a:endParaRPr lang="en-GB" altLang="zh-CN" sz="2800" dirty="0">
              <a:solidFill>
                <a:srgbClr val="000000"/>
              </a:solidFill>
              <a:latin typeface="Arial Narrow" panose="020B0606020202030204" pitchFamily="34" charset="0"/>
              <a:ea typeface="黑体" panose="02010609060101010101" pitchFamily="2" charset="-122"/>
            </a:endParaRPr>
          </a:p>
        </p:txBody>
      </p:sp>
      <p:pic>
        <p:nvPicPr>
          <p:cNvPr id="75779" name="Picture 3"/>
          <p:cNvPicPr>
            <a:picLocks noChangeAspect="1" noChangeArrowheads="1"/>
          </p:cNvPicPr>
          <p:nvPr/>
        </p:nvPicPr>
        <p:blipFill>
          <a:blip r:embed="rId2"/>
          <a:srcRect/>
          <a:stretch>
            <a:fillRect/>
          </a:stretch>
        </p:blipFill>
        <p:spPr bwMode="gray">
          <a:xfrm>
            <a:off x="1214438" y="5929313"/>
            <a:ext cx="6572250" cy="428625"/>
          </a:xfrm>
          <a:prstGeom prst="rect">
            <a:avLst/>
          </a:prstGeom>
          <a:noFill/>
          <a:ln w="9525" cap="flat" cmpd="sng" algn="ctr">
            <a:noFill/>
            <a:prstDash val="solid"/>
            <a:miter lim="800000"/>
            <a:headEnd/>
            <a:tailEnd/>
          </a:ln>
          <a:effectLst>
            <a:prstShdw prst="shdw17" dist="17961" dir="2700000">
              <a:schemeClr val="accent1">
                <a:gamma/>
                <a:shade val="60000"/>
                <a:invGamma/>
                <a:alpha val="50000"/>
              </a:schemeClr>
            </a:prstShdw>
          </a:effectLst>
        </p:spPr>
      </p:pic>
      <p:pic>
        <p:nvPicPr>
          <p:cNvPr id="79875" name="Picture 3"/>
          <p:cNvPicPr>
            <a:picLocks noChangeAspect="1" noChangeArrowheads="1"/>
          </p:cNvPicPr>
          <p:nvPr/>
        </p:nvPicPr>
        <p:blipFill>
          <a:blip r:embed="rId3"/>
          <a:srcRect/>
          <a:stretch>
            <a:fillRect/>
          </a:stretch>
        </p:blipFill>
        <p:spPr bwMode="gray">
          <a:xfrm>
            <a:off x="857250" y="1785938"/>
            <a:ext cx="8001000" cy="1357313"/>
          </a:xfrm>
          <a:prstGeom prst="rect">
            <a:avLst/>
          </a:prstGeom>
          <a:noFill/>
          <a:ln w="9525" cap="flat" cmpd="sng" algn="ctr">
            <a:noFill/>
            <a:prstDash val="solid"/>
            <a:miter lim="800000"/>
            <a:headEnd/>
            <a:tailEnd/>
          </a:ln>
          <a:effectLst>
            <a:prstShdw prst="shdw17" dist="17961" dir="2700000">
              <a:schemeClr val="accent1">
                <a:gamma/>
                <a:shade val="60000"/>
                <a:invGamma/>
                <a:alpha val="50000"/>
              </a:schemeClr>
            </a:prstShdw>
          </a:effectLst>
        </p:spPr>
      </p:pic>
      <p:pic>
        <p:nvPicPr>
          <p:cNvPr id="79876" name="Picture 4"/>
          <p:cNvPicPr>
            <a:picLocks noChangeAspect="1" noChangeArrowheads="1"/>
          </p:cNvPicPr>
          <p:nvPr/>
        </p:nvPicPr>
        <p:blipFill>
          <a:blip r:embed="rId4"/>
          <a:srcRect/>
          <a:stretch>
            <a:fillRect/>
          </a:stretch>
        </p:blipFill>
        <p:spPr bwMode="gray">
          <a:xfrm>
            <a:off x="714375" y="3286125"/>
            <a:ext cx="8143875" cy="2643188"/>
          </a:xfrm>
          <a:prstGeom prst="rect">
            <a:avLst/>
          </a:prstGeom>
          <a:noFill/>
          <a:ln w="9525" cap="flat" cmpd="sng" algn="ctr">
            <a:noFill/>
            <a:prstDash val="solid"/>
            <a:miter lim="800000"/>
            <a:headEnd/>
            <a:tailEnd/>
          </a:ln>
          <a:effectLst>
            <a:prstShdw prst="shdw17" dist="17961" dir="2700000">
              <a:schemeClr val="accent1">
                <a:gamma/>
                <a:shade val="60000"/>
                <a:invGamma/>
                <a:alpha val="50000"/>
              </a:schemeClr>
            </a:prstShdw>
          </a:effectLst>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idx="4294967295"/>
          </p:nvPr>
        </p:nvSpPr>
        <p:spPr>
          <a:xfrm>
            <a:off x="395288" y="71438"/>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rgbClr val="6600CC"/>
                </a:solidFill>
                <a:effectLst/>
                <a:uLnTx/>
                <a:uFillTx/>
                <a:latin typeface="Times New Roman" panose="02020603050405020304" pitchFamily="18" charset="0"/>
                <a:ea typeface="宋体" panose="02010600030101010101" pitchFamily="2" charset="-122"/>
                <a:cs typeface="+mj-cs"/>
              </a:rPr>
              <a:t>5.7.4 </a:t>
            </a:r>
            <a:r>
              <a:rPr kumimoji="0" lang="zh-CN" altLang="en-US" sz="3200" b="1" i="0" u="none" strike="noStrike" kern="0" cap="none" spc="0" normalizeH="0" baseline="0" noProof="0" dirty="0">
                <a:ln>
                  <a:noFill/>
                </a:ln>
                <a:solidFill>
                  <a:srgbClr val="6600CC"/>
                </a:solidFill>
                <a:effectLst/>
                <a:uLnTx/>
                <a:uFillTx/>
                <a:latin typeface="+mj-lt"/>
                <a:ea typeface="宋体" panose="02010600030101010101" pitchFamily="2" charset="-122"/>
                <a:cs typeface="+mj-cs"/>
              </a:rPr>
              <a:t>定义触发器</a:t>
            </a:r>
          </a:p>
        </p:txBody>
      </p:sp>
      <p:sp>
        <p:nvSpPr>
          <p:cNvPr id="62467" name="Text Box 6"/>
          <p:cNvSpPr txBox="1"/>
          <p:nvPr/>
        </p:nvSpPr>
        <p:spPr>
          <a:xfrm>
            <a:off x="323850" y="785813"/>
            <a:ext cx="6913563" cy="568325"/>
          </a:xfrm>
          <a:prstGeom prst="rect">
            <a:avLst/>
          </a:prstGeom>
          <a:noFill/>
          <a:ln w="9525">
            <a:noFill/>
          </a:ln>
        </p:spPr>
        <p:txBody>
          <a:bodyPr>
            <a:spAutoFit/>
          </a:bodyPr>
          <a:lstStyle/>
          <a:p>
            <a:pPr marL="363855" indent="-363855" algn="just" fontAlgn="b">
              <a:lnSpc>
                <a:spcPct val="135000"/>
              </a:lnSpc>
              <a:spcBef>
                <a:spcPct val="20000"/>
              </a:spcBef>
              <a:buClr>
                <a:srgbClr val="6600CC"/>
              </a:buClr>
              <a:buFont typeface="Wingdings" panose="05000000000000000000" pitchFamily="2" charset="2"/>
              <a:buChar char="q"/>
            </a:pPr>
            <a:r>
              <a:rPr lang="zh-CN" altLang="en-GB" sz="2800" dirty="0">
                <a:solidFill>
                  <a:srgbClr val="000000"/>
                </a:solidFill>
                <a:latin typeface="Arial Narrow" panose="020B0606020202030204" pitchFamily="34" charset="0"/>
                <a:ea typeface="黑体" panose="02010609060101010101" pitchFamily="2" charset="-122"/>
              </a:rPr>
              <a:t>创建触发器</a:t>
            </a:r>
            <a:r>
              <a:rPr lang="zh-CN" altLang="en-US" sz="2800" dirty="0">
                <a:solidFill>
                  <a:srgbClr val="000000"/>
                </a:solidFill>
                <a:latin typeface="Arial Narrow" panose="020B0606020202030204" pitchFamily="34" charset="0"/>
                <a:ea typeface="黑体" panose="02010609060101010101" pitchFamily="2" charset="-122"/>
              </a:rPr>
              <a:t>示例</a:t>
            </a:r>
            <a:endParaRPr lang="en-GB" altLang="zh-CN" sz="2800" dirty="0">
              <a:solidFill>
                <a:srgbClr val="000000"/>
              </a:solidFill>
              <a:latin typeface="Arial Narrow" panose="020B0606020202030204" pitchFamily="34" charset="0"/>
              <a:ea typeface="黑体" panose="02010609060101010101" pitchFamily="2" charset="-122"/>
            </a:endParaRPr>
          </a:p>
        </p:txBody>
      </p:sp>
      <p:pic>
        <p:nvPicPr>
          <p:cNvPr id="75779" name="Picture 3"/>
          <p:cNvPicPr>
            <a:picLocks noChangeAspect="1" noChangeArrowheads="1"/>
          </p:cNvPicPr>
          <p:nvPr/>
        </p:nvPicPr>
        <p:blipFill>
          <a:blip r:embed="rId2"/>
          <a:srcRect/>
          <a:stretch>
            <a:fillRect/>
          </a:stretch>
        </p:blipFill>
        <p:spPr bwMode="gray">
          <a:xfrm>
            <a:off x="1071563" y="5857875"/>
            <a:ext cx="6572250" cy="571500"/>
          </a:xfrm>
          <a:prstGeom prst="rect">
            <a:avLst/>
          </a:prstGeom>
          <a:noFill/>
          <a:ln w="9525" cap="flat" cmpd="sng" algn="ctr">
            <a:noFill/>
            <a:prstDash val="solid"/>
            <a:miter lim="800000"/>
            <a:headEnd/>
            <a:tailEnd/>
          </a:ln>
          <a:effectLst>
            <a:prstShdw prst="shdw17" dist="17961" dir="2700000">
              <a:schemeClr val="accent1">
                <a:gamma/>
                <a:shade val="60000"/>
                <a:invGamma/>
                <a:alpha val="50000"/>
              </a:schemeClr>
            </a:prstShdw>
          </a:effectLst>
        </p:spPr>
      </p:pic>
      <p:pic>
        <p:nvPicPr>
          <p:cNvPr id="80898" name="Picture 2"/>
          <p:cNvPicPr>
            <a:picLocks noChangeAspect="1" noChangeArrowheads="1"/>
          </p:cNvPicPr>
          <p:nvPr/>
        </p:nvPicPr>
        <p:blipFill>
          <a:blip r:embed="rId3"/>
          <a:srcRect/>
          <a:stretch>
            <a:fillRect/>
          </a:stretch>
        </p:blipFill>
        <p:spPr bwMode="gray">
          <a:xfrm>
            <a:off x="571500" y="1357313"/>
            <a:ext cx="8072438" cy="1285875"/>
          </a:xfrm>
          <a:prstGeom prst="rect">
            <a:avLst/>
          </a:prstGeom>
          <a:noFill/>
          <a:ln w="9525" cap="flat" cmpd="sng" algn="ctr">
            <a:noFill/>
            <a:prstDash val="solid"/>
            <a:miter lim="800000"/>
            <a:headEnd/>
            <a:tailEnd/>
          </a:ln>
          <a:effectLst>
            <a:prstShdw prst="shdw17" dist="17961" dir="2700000">
              <a:schemeClr val="accent1">
                <a:gamma/>
                <a:shade val="60000"/>
                <a:invGamma/>
                <a:alpha val="50000"/>
              </a:schemeClr>
            </a:prstShdw>
          </a:effectLst>
        </p:spPr>
      </p:pic>
      <p:pic>
        <p:nvPicPr>
          <p:cNvPr id="80900" name="Picture 4"/>
          <p:cNvPicPr>
            <a:picLocks noChangeAspect="1" noChangeArrowheads="1"/>
          </p:cNvPicPr>
          <p:nvPr/>
        </p:nvPicPr>
        <p:blipFill>
          <a:blip r:embed="rId4"/>
          <a:srcRect/>
          <a:stretch>
            <a:fillRect/>
          </a:stretch>
        </p:blipFill>
        <p:spPr bwMode="gray">
          <a:xfrm>
            <a:off x="571500" y="2714625"/>
            <a:ext cx="8143875" cy="3000375"/>
          </a:xfrm>
          <a:prstGeom prst="rect">
            <a:avLst/>
          </a:prstGeom>
          <a:noFill/>
          <a:ln w="9525" cap="flat" cmpd="sng" algn="ctr">
            <a:noFill/>
            <a:prstDash val="solid"/>
            <a:miter lim="800000"/>
            <a:headEnd/>
            <a:tailEnd/>
          </a:ln>
          <a:effectLst>
            <a:prstShdw prst="shdw17" dist="17961" dir="2700000">
              <a:schemeClr val="accent1">
                <a:gamma/>
                <a:shade val="60000"/>
                <a:invGamma/>
                <a:alpha val="50000"/>
              </a:schemeClr>
            </a:prstShdw>
          </a:effec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idx="4294967295"/>
          </p:nvPr>
        </p:nvSpPr>
        <p:spPr>
          <a:xfrm>
            <a:off x="395288" y="72072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回顾</a:t>
            </a:r>
            <a:r>
              <a:rPr kumimoji="0" lang="en-US" altLang="zh-CN"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a:t>
            </a:r>
            <a:r>
              <a:rPr kumimoji="0" lang="zh-CN" altLang="en-US" sz="3200" b="1" i="0" u="none" strike="noStrike" kern="0" cap="none" spc="0" normalizeH="0" baseline="0" noProof="0">
                <a:ln>
                  <a:noFill/>
                </a:ln>
                <a:solidFill>
                  <a:srgbClr val="6600CC"/>
                </a:solidFill>
                <a:effectLst/>
                <a:uLnTx/>
                <a:uFillTx/>
                <a:latin typeface="+mj-lt"/>
                <a:ea typeface="宋体" panose="02010600030101010101" pitchFamily="2" charset="-122"/>
                <a:cs typeface="+mj-cs"/>
              </a:rPr>
              <a:t>参照完整性检查和违约处理</a:t>
            </a:r>
          </a:p>
        </p:txBody>
      </p:sp>
      <p:sp>
        <p:nvSpPr>
          <p:cNvPr id="8195" name="Rectangle 3"/>
          <p:cNvSpPr/>
          <p:nvPr/>
        </p:nvSpPr>
        <p:spPr>
          <a:xfrm>
            <a:off x="2298700" y="1700213"/>
            <a:ext cx="4502150" cy="396875"/>
          </a:xfrm>
          <a:prstGeom prst="rect">
            <a:avLst/>
          </a:prstGeom>
          <a:noFill/>
          <a:ln w="25400">
            <a:noFill/>
          </a:ln>
        </p:spPr>
        <p:txBody>
          <a:bodyPr wrap="none" anchor="ctr">
            <a:spAutoFit/>
          </a:bodyPr>
          <a:lstStyle/>
          <a:p>
            <a:pPr algn="ctr" eaLnBrk="1" hangingPunct="1"/>
            <a:r>
              <a:rPr lang="zh-CN" altLang="en-US" sz="2000" dirty="0">
                <a:solidFill>
                  <a:srgbClr val="000000"/>
                </a:solidFill>
                <a:latin typeface="Times New Roman" panose="02020603050405020304" pitchFamily="18" charset="0"/>
                <a:ea typeface="黑体" panose="02010609060101010101" pitchFamily="2" charset="-122"/>
              </a:rPr>
              <a:t>可能破坏参照完整性的情况及违约处理</a:t>
            </a:r>
          </a:p>
        </p:txBody>
      </p:sp>
      <p:sp>
        <p:nvSpPr>
          <p:cNvPr id="8196" name="Rectangle 4"/>
          <p:cNvSpPr/>
          <p:nvPr/>
        </p:nvSpPr>
        <p:spPr>
          <a:xfrm>
            <a:off x="1763713" y="2676525"/>
            <a:ext cx="1498600" cy="0"/>
          </a:xfrm>
          <a:prstGeom prst="rect">
            <a:avLst/>
          </a:prstGeom>
          <a:noFill/>
          <a:ln w="25400">
            <a:noFill/>
          </a:ln>
        </p:spPr>
        <p:txBody>
          <a:bodyPr wrap="none">
            <a:spAutoFit/>
          </a:bodyPr>
          <a:lstStyle/>
          <a:p>
            <a:pPr eaLnBrk="1" hangingPunct="1">
              <a:lnSpc>
                <a:spcPts val="3000"/>
              </a:lnSpc>
            </a:pPr>
            <a:endParaRPr lang="zh-CN" altLang="en-US" dirty="0">
              <a:latin typeface="Arial" panose="020B0604020202020204" pitchFamily="34" charset="0"/>
            </a:endParaRPr>
          </a:p>
        </p:txBody>
      </p:sp>
      <p:sp>
        <p:nvSpPr>
          <p:cNvPr id="8197" name="Rectangle 5"/>
          <p:cNvSpPr/>
          <p:nvPr/>
        </p:nvSpPr>
        <p:spPr>
          <a:xfrm>
            <a:off x="1763713" y="2676525"/>
            <a:ext cx="1498600" cy="0"/>
          </a:xfrm>
          <a:prstGeom prst="rect">
            <a:avLst/>
          </a:prstGeom>
          <a:noFill/>
          <a:ln w="25400">
            <a:noFill/>
          </a:ln>
        </p:spPr>
        <p:txBody>
          <a:bodyPr wrap="none">
            <a:spAutoFit/>
          </a:bodyPr>
          <a:lstStyle/>
          <a:p>
            <a:pPr eaLnBrk="1" hangingPunct="1">
              <a:lnSpc>
                <a:spcPts val="3000"/>
              </a:lnSpc>
            </a:pPr>
            <a:endParaRPr lang="zh-CN" altLang="en-US" dirty="0">
              <a:latin typeface="Arial" panose="020B0604020202020204" pitchFamily="34" charset="0"/>
            </a:endParaRPr>
          </a:p>
        </p:txBody>
      </p:sp>
      <p:sp>
        <p:nvSpPr>
          <p:cNvPr id="8198" name="Rectangle 6"/>
          <p:cNvSpPr/>
          <p:nvPr/>
        </p:nvSpPr>
        <p:spPr>
          <a:xfrm>
            <a:off x="1763713" y="2676525"/>
            <a:ext cx="1498600" cy="0"/>
          </a:xfrm>
          <a:prstGeom prst="rect">
            <a:avLst/>
          </a:prstGeom>
          <a:noFill/>
          <a:ln w="25400">
            <a:noFill/>
          </a:ln>
        </p:spPr>
        <p:txBody>
          <a:bodyPr wrap="none">
            <a:spAutoFit/>
          </a:bodyPr>
          <a:lstStyle/>
          <a:p>
            <a:pPr eaLnBrk="1" hangingPunct="1">
              <a:lnSpc>
                <a:spcPts val="3000"/>
              </a:lnSpc>
            </a:pPr>
            <a:endParaRPr lang="zh-CN" altLang="en-US" dirty="0">
              <a:latin typeface="Arial" panose="020B0604020202020204" pitchFamily="34" charset="0"/>
            </a:endParaRPr>
          </a:p>
        </p:txBody>
      </p:sp>
      <p:sp>
        <p:nvSpPr>
          <p:cNvPr id="8199" name="Rectangle 7"/>
          <p:cNvSpPr/>
          <p:nvPr/>
        </p:nvSpPr>
        <p:spPr>
          <a:xfrm>
            <a:off x="1763713" y="2676525"/>
            <a:ext cx="1498600" cy="0"/>
          </a:xfrm>
          <a:prstGeom prst="rect">
            <a:avLst/>
          </a:prstGeom>
          <a:noFill/>
          <a:ln w="25400">
            <a:noFill/>
          </a:ln>
        </p:spPr>
        <p:txBody>
          <a:bodyPr wrap="none">
            <a:spAutoFit/>
          </a:bodyPr>
          <a:lstStyle/>
          <a:p>
            <a:pPr eaLnBrk="1" hangingPunct="1">
              <a:lnSpc>
                <a:spcPts val="3000"/>
              </a:lnSpc>
            </a:pPr>
            <a:endParaRPr lang="zh-CN" altLang="en-US" dirty="0">
              <a:latin typeface="Arial" panose="020B0604020202020204" pitchFamily="34" charset="0"/>
            </a:endParaRPr>
          </a:p>
        </p:txBody>
      </p:sp>
      <p:graphicFrame>
        <p:nvGraphicFramePr>
          <p:cNvPr id="585736" name="Group 8"/>
          <p:cNvGraphicFramePr>
            <a:graphicFrameLocks noGrp="1"/>
          </p:cNvGraphicFramePr>
          <p:nvPr/>
        </p:nvGraphicFramePr>
        <p:xfrm>
          <a:off x="395288" y="2349500"/>
          <a:ext cx="8280400" cy="3600452"/>
        </p:xfrm>
        <a:graphic>
          <a:graphicData uri="http://schemas.openxmlformats.org/drawingml/2006/table">
            <a:tbl>
              <a:tblPr/>
              <a:tblGrid>
                <a:gridCol w="2881312">
                  <a:extLst>
                    <a:ext uri="{9D8B030D-6E8A-4147-A177-3AD203B41FA5}">
                      <a16:colId xmlns:a16="http://schemas.microsoft.com/office/drawing/2014/main" val="20000"/>
                    </a:ext>
                  </a:extLst>
                </a:gridCol>
                <a:gridCol w="2541588">
                  <a:extLst>
                    <a:ext uri="{9D8B030D-6E8A-4147-A177-3AD203B41FA5}">
                      <a16:colId xmlns:a16="http://schemas.microsoft.com/office/drawing/2014/main" val="20001"/>
                    </a:ext>
                  </a:extLst>
                </a:gridCol>
                <a:gridCol w="2857500">
                  <a:extLst>
                    <a:ext uri="{9D8B030D-6E8A-4147-A177-3AD203B41FA5}">
                      <a16:colId xmlns:a16="http://schemas.microsoft.com/office/drawing/2014/main" val="20002"/>
                    </a:ext>
                  </a:extLst>
                </a:gridCol>
              </a:tblGrid>
              <a:tr h="887413">
                <a:tc>
                  <a:txBody>
                    <a:bodyPr/>
                    <a:lstStyle/>
                    <a:p>
                      <a:pPr marL="0" marR="0" lvl="0" indent="0" algn="l" defTabSz="914400" rtl="0" eaLnBrk="0" fontAlgn="base" latinLnBrk="0" hangingPunct="0">
                        <a:lnSpc>
                          <a:spcPct val="100000"/>
                        </a:lnSpc>
                        <a:spcBef>
                          <a:spcPct val="0"/>
                        </a:spcBef>
                        <a:spcAft>
                          <a:spcPct val="0"/>
                        </a:spcAft>
                        <a:buClrTx/>
                        <a:buSzTx/>
                        <a:buFontTx/>
                        <a:buNone/>
                      </a:pPr>
                      <a:endParaRPr kumimoji="1"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被参照表（例如</a:t>
                      </a:r>
                      <a:r>
                        <a:rPr kumimoji="1"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Student</a:t>
                      </a:r>
                      <a:r>
                        <a:rPr kumimoji="1"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endParaRPr kumimoji="1"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参照表（例如</a:t>
                      </a:r>
                      <a:r>
                        <a:rPr kumimoji="1"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SC</a:t>
                      </a:r>
                      <a:r>
                        <a:rPr kumimoji="1"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endParaRPr kumimoji="1"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违约处理</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3888">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可能破坏参照完整性</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    插入元组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拒绝</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770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可能破坏参照完整性</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    修改外码值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拒绝</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2163">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删除元组</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   可能破坏参照完整性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拒绝</a:t>
                      </a:r>
                      <a:r>
                        <a:rPr kumimoji="1"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r>
                        <a:rPr kumimoji="1"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级连删除</a:t>
                      </a:r>
                      <a:r>
                        <a:rPr kumimoji="1"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r>
                        <a:rPr kumimoji="1"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设置为空值</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9288">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修改主码值</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    可能破坏参照完整性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拒绝</a:t>
                      </a:r>
                      <a:r>
                        <a:rPr kumimoji="1"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r>
                        <a:rPr kumimoji="1"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级连修改</a:t>
                      </a:r>
                      <a:r>
                        <a:rPr kumimoji="1"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r>
                        <a:rPr kumimoji="1" lang="zh-CN" altLang="en-US"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设置为空值</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227" name="Line 35"/>
          <p:cNvSpPr/>
          <p:nvPr/>
        </p:nvSpPr>
        <p:spPr>
          <a:xfrm flipH="1">
            <a:off x="2987675" y="3429000"/>
            <a:ext cx="576263" cy="0"/>
          </a:xfrm>
          <a:prstGeom prst="line">
            <a:avLst/>
          </a:prstGeom>
          <a:ln w="25400" cap="flat" cmpd="sng">
            <a:solidFill>
              <a:schemeClr val="tx1"/>
            </a:solidFill>
            <a:prstDash val="solid"/>
            <a:headEnd type="none" w="med" len="med"/>
            <a:tailEnd type="triangle" w="med" len="med"/>
          </a:ln>
        </p:spPr>
      </p:sp>
      <p:sp>
        <p:nvSpPr>
          <p:cNvPr id="8228" name="Line 36"/>
          <p:cNvSpPr/>
          <p:nvPr/>
        </p:nvSpPr>
        <p:spPr>
          <a:xfrm flipH="1">
            <a:off x="2916238" y="4076700"/>
            <a:ext cx="649287" cy="0"/>
          </a:xfrm>
          <a:prstGeom prst="line">
            <a:avLst/>
          </a:prstGeom>
          <a:ln w="25400" cap="flat" cmpd="sng">
            <a:solidFill>
              <a:schemeClr val="tx1"/>
            </a:solidFill>
            <a:prstDash val="solid"/>
            <a:headEnd type="none" w="med" len="med"/>
            <a:tailEnd type="triangle" w="med" len="med"/>
          </a:ln>
        </p:spPr>
      </p:sp>
      <p:sp>
        <p:nvSpPr>
          <p:cNvPr id="8229" name="Line 37"/>
          <p:cNvSpPr/>
          <p:nvPr/>
        </p:nvSpPr>
        <p:spPr>
          <a:xfrm>
            <a:off x="2914650" y="4724400"/>
            <a:ext cx="649288" cy="0"/>
          </a:xfrm>
          <a:prstGeom prst="line">
            <a:avLst/>
          </a:prstGeom>
          <a:ln w="25400" cap="flat" cmpd="sng">
            <a:solidFill>
              <a:schemeClr val="tx1"/>
            </a:solidFill>
            <a:prstDash val="solid"/>
            <a:headEnd type="none" w="med" len="med"/>
            <a:tailEnd type="triangle" w="med" len="med"/>
          </a:ln>
        </p:spPr>
      </p:sp>
      <p:sp>
        <p:nvSpPr>
          <p:cNvPr id="8230" name="Line 38"/>
          <p:cNvSpPr/>
          <p:nvPr/>
        </p:nvSpPr>
        <p:spPr>
          <a:xfrm>
            <a:off x="2916238" y="5516563"/>
            <a:ext cx="647700" cy="0"/>
          </a:xfrm>
          <a:prstGeom prst="line">
            <a:avLst/>
          </a:prstGeom>
          <a:ln w="25400" cap="flat" cmpd="sng">
            <a:solidFill>
              <a:schemeClr val="tx1"/>
            </a:solidFill>
            <a:prstDash val="solid"/>
            <a:headEnd type="none" w="med" len="med"/>
            <a:tailEnd type="triangle" w="med" len="med"/>
          </a:ln>
        </p:spPr>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6600CC"/>
                </a:solidFill>
                <a:effectLst/>
                <a:uLnTx/>
                <a:uFillTx/>
                <a:latin typeface="Times New Roman" panose="02020603050405020304" pitchFamily="18" charset="0"/>
                <a:ea typeface="宋体" panose="02010600030101010101" pitchFamily="2" charset="-122"/>
                <a:cs typeface="+mj-cs"/>
              </a:rPr>
              <a:t>5.7 .4</a:t>
            </a:r>
            <a:r>
              <a:rPr kumimoji="0" lang="zh-CN" altLang="en-US" sz="2800" b="1" i="0" u="none" strike="noStrike" kern="0" cap="none" spc="0" normalizeH="0" baseline="0" noProof="0" dirty="0">
                <a:ln>
                  <a:noFill/>
                </a:ln>
                <a:solidFill>
                  <a:srgbClr val="000000"/>
                </a:solidFill>
                <a:effectLst/>
                <a:uLnTx/>
                <a:uFillTx/>
                <a:latin typeface="+mj-lt"/>
                <a:ea typeface="宋体" panose="02010600030101010101" pitchFamily="2" charset="-122"/>
                <a:cs typeface="+mj-cs"/>
              </a:rPr>
              <a:t>创建触发器</a:t>
            </a:r>
          </a:p>
        </p:txBody>
      </p:sp>
      <p:sp>
        <p:nvSpPr>
          <p:cNvPr id="63491" name="Rectangle 3"/>
          <p:cNvSpPr>
            <a:spLocks noGrp="1"/>
          </p:cNvSpPr>
          <p:nvPr>
            <p:ph idx="1"/>
          </p:nvPr>
        </p:nvSpPr>
        <p:spPr>
          <a:xfrm>
            <a:off x="304800" y="1219200"/>
            <a:ext cx="8382000" cy="1993900"/>
          </a:xfrm>
          <a:ln/>
        </p:spPr>
        <p:txBody>
          <a:bodyPr vert="horz" wrap="square" lIns="91440" tIns="45720" rIns="91440" bIns="45720" anchor="t"/>
          <a:lstStyle/>
          <a:p>
            <a:r>
              <a:rPr lang="zh-CN" altLang="en-US" dirty="0">
                <a:ea typeface="宋体" panose="02010600030101010101" pitchFamily="2" charset="-122"/>
              </a:rPr>
              <a:t>课堂练习：</a:t>
            </a:r>
          </a:p>
          <a:p>
            <a:r>
              <a:rPr lang="en-US" altLang="zh-CN" dirty="0">
                <a:ea typeface="宋体" panose="02010600030101010101" pitchFamily="2" charset="-122"/>
              </a:rPr>
              <a:t>1</a:t>
            </a:r>
            <a:r>
              <a:rPr lang="zh-CN" altLang="en-US" dirty="0">
                <a:ea typeface="宋体" panose="02010600030101010101" pitchFamily="2" charset="-122"/>
              </a:rPr>
              <a:t>、在</a:t>
            </a:r>
            <a:r>
              <a:rPr lang="en-US" altLang="zh-CN" dirty="0">
                <a:ea typeface="宋体" panose="02010600030101010101" pitchFamily="2" charset="-122"/>
              </a:rPr>
              <a:t>SC</a:t>
            </a:r>
            <a:r>
              <a:rPr lang="zh-CN" altLang="en-US" dirty="0">
                <a:ea typeface="宋体" panose="02010600030101010101" pitchFamily="2" charset="-122"/>
              </a:rPr>
              <a:t>表中创建一个触发器，该触发器保证在</a:t>
            </a:r>
            <a:r>
              <a:rPr lang="en-US" altLang="zh-CN" dirty="0">
                <a:ea typeface="宋体" panose="02010600030101010101" pitchFamily="2" charset="-122"/>
              </a:rPr>
              <a:t>SC</a:t>
            </a:r>
            <a:r>
              <a:rPr lang="zh-CN" altLang="en-US" dirty="0">
                <a:ea typeface="宋体" panose="02010600030101010101" pitchFamily="2" charset="-122"/>
              </a:rPr>
              <a:t>表中添加新元组时，新元组所属的</a:t>
            </a:r>
            <a:r>
              <a:rPr lang="en-US" altLang="zh-CN" dirty="0">
                <a:ea typeface="宋体" panose="02010600030101010101" pitchFamily="2" charset="-122"/>
              </a:rPr>
              <a:t>SNO</a:t>
            </a:r>
            <a:r>
              <a:rPr lang="zh-CN" altLang="en-US" dirty="0">
                <a:ea typeface="宋体" panose="02010600030101010101" pitchFamily="2" charset="-122"/>
              </a:rPr>
              <a:t>、</a:t>
            </a:r>
            <a:r>
              <a:rPr lang="en-US" altLang="zh-CN" dirty="0">
                <a:ea typeface="宋体" panose="02010600030101010101" pitchFamily="2" charset="-122"/>
              </a:rPr>
              <a:t>CNO</a:t>
            </a:r>
            <a:r>
              <a:rPr lang="zh-CN" altLang="en-US" dirty="0">
                <a:ea typeface="宋体" panose="02010600030101010101" pitchFamily="2" charset="-122"/>
              </a:rPr>
              <a:t>一定存在于学生表和课程表中。</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900113" y="188913"/>
            <a:ext cx="7239000" cy="56356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a:ln>
                  <a:noFill/>
                </a:ln>
                <a:solidFill>
                  <a:schemeClr val="accent1"/>
                </a:solidFill>
                <a:effectLst/>
                <a:uLnTx/>
                <a:uFillTx/>
                <a:latin typeface="+mj-lt"/>
                <a:ea typeface="宋体" panose="02010600030101010101" pitchFamily="2" charset="-122"/>
                <a:cs typeface="+mj-cs"/>
              </a:rPr>
              <a:t>创建触发器</a:t>
            </a:r>
          </a:p>
        </p:txBody>
      </p:sp>
      <p:sp>
        <p:nvSpPr>
          <p:cNvPr id="64515" name="Rectangle 3"/>
          <p:cNvSpPr>
            <a:spLocks noGrp="1"/>
          </p:cNvSpPr>
          <p:nvPr>
            <p:ph idx="1"/>
          </p:nvPr>
        </p:nvSpPr>
        <p:spPr>
          <a:xfrm>
            <a:off x="133350" y="836613"/>
            <a:ext cx="8686800" cy="5400675"/>
          </a:xfrm>
          <a:ln/>
        </p:spPr>
        <p:txBody>
          <a:bodyPr vert="horz" wrap="square" lIns="91440" tIns="45720" rIns="91440" bIns="45720" anchor="t"/>
          <a:lstStyle/>
          <a:p>
            <a:pPr>
              <a:lnSpc>
                <a:spcPct val="80000"/>
              </a:lnSpc>
            </a:pPr>
            <a:r>
              <a:rPr lang="" altLang="zh-CN" sz="1800" dirty="0"/>
              <a:t>create trigger tr2_insert_sc</a:t>
            </a:r>
          </a:p>
          <a:p>
            <a:pPr>
              <a:lnSpc>
                <a:spcPct val="80000"/>
              </a:lnSpc>
            </a:pPr>
            <a:r>
              <a:rPr lang="" altLang="zh-CN" sz="1800" dirty="0"/>
              <a:t>on sc</a:t>
            </a:r>
          </a:p>
          <a:p>
            <a:pPr>
              <a:lnSpc>
                <a:spcPct val="80000"/>
              </a:lnSpc>
            </a:pPr>
            <a:r>
              <a:rPr lang="" altLang="zh-CN" sz="1800" dirty="0"/>
              <a:t>after insert</a:t>
            </a:r>
          </a:p>
          <a:p>
            <a:pPr>
              <a:lnSpc>
                <a:spcPct val="80000"/>
              </a:lnSpc>
            </a:pPr>
            <a:r>
              <a:rPr lang="" altLang="zh-CN" sz="1800" dirty="0"/>
              <a:t>as</a:t>
            </a:r>
          </a:p>
          <a:p>
            <a:pPr>
              <a:lnSpc>
                <a:spcPct val="80000"/>
              </a:lnSpc>
            </a:pPr>
            <a:r>
              <a:rPr lang="" altLang="zh-CN" sz="1800" dirty="0"/>
              <a:t>select * from inserted</a:t>
            </a:r>
          </a:p>
          <a:p>
            <a:pPr>
              <a:lnSpc>
                <a:spcPct val="80000"/>
              </a:lnSpc>
            </a:pPr>
            <a:r>
              <a:rPr lang="" altLang="zh-CN" sz="1800" dirty="0"/>
              <a:t>if exists</a:t>
            </a:r>
          </a:p>
          <a:p>
            <a:pPr>
              <a:lnSpc>
                <a:spcPct val="80000"/>
              </a:lnSpc>
            </a:pPr>
            <a:r>
              <a:rPr lang="" altLang="zh-CN" sz="1800" dirty="0"/>
              <a:t>(select * from inserted</a:t>
            </a:r>
          </a:p>
          <a:p>
            <a:pPr>
              <a:lnSpc>
                <a:spcPct val="80000"/>
              </a:lnSpc>
            </a:pPr>
            <a:r>
              <a:rPr lang="" altLang="zh-CN" sz="1800" dirty="0"/>
              <a:t>where sno in(select sno from student) and cno in(select cno from course))</a:t>
            </a:r>
          </a:p>
          <a:p>
            <a:pPr>
              <a:lnSpc>
                <a:spcPct val="80000"/>
              </a:lnSpc>
            </a:pPr>
            <a:r>
              <a:rPr lang="" altLang="zh-CN" sz="1800" dirty="0"/>
              <a:t>print '</a:t>
            </a:r>
            <a:r>
              <a:rPr lang="" altLang="en-US" sz="1800" dirty="0"/>
              <a:t>数据添加成功！</a:t>
            </a:r>
            <a:r>
              <a:rPr lang="" altLang="zh-CN" sz="1800" dirty="0"/>
              <a:t>'</a:t>
            </a:r>
          </a:p>
          <a:p>
            <a:pPr>
              <a:lnSpc>
                <a:spcPct val="80000"/>
              </a:lnSpc>
            </a:pPr>
            <a:r>
              <a:rPr lang="" altLang="zh-CN" sz="1800" dirty="0"/>
              <a:t>else</a:t>
            </a:r>
          </a:p>
          <a:p>
            <a:pPr>
              <a:lnSpc>
                <a:spcPct val="80000"/>
              </a:lnSpc>
            </a:pPr>
            <a:r>
              <a:rPr lang="" altLang="zh-CN" sz="1800" dirty="0"/>
              <a:t>begin </a:t>
            </a:r>
          </a:p>
          <a:p>
            <a:pPr>
              <a:lnSpc>
                <a:spcPct val="80000"/>
              </a:lnSpc>
            </a:pPr>
            <a:r>
              <a:rPr lang="" altLang="zh-CN" sz="1800" dirty="0"/>
              <a:t>print '</a:t>
            </a:r>
            <a:r>
              <a:rPr lang="" altLang="en-US" sz="1800" dirty="0"/>
              <a:t>课程号、学号不在范畴之列，添加不成功！</a:t>
            </a:r>
            <a:r>
              <a:rPr lang="" altLang="zh-CN" sz="1800" dirty="0"/>
              <a:t>'</a:t>
            </a:r>
          </a:p>
          <a:p>
            <a:pPr>
              <a:lnSpc>
                <a:spcPct val="80000"/>
              </a:lnSpc>
            </a:pPr>
            <a:r>
              <a:rPr lang="" altLang="zh-CN" sz="1800" dirty="0"/>
              <a:t>Rollback transaction  </a:t>
            </a:r>
          </a:p>
          <a:p>
            <a:pPr>
              <a:lnSpc>
                <a:spcPct val="80000"/>
              </a:lnSpc>
            </a:pPr>
            <a:r>
              <a:rPr lang="" altLang="zh-CN" sz="1800" dirty="0"/>
              <a:t>end </a:t>
            </a:r>
          </a:p>
          <a:p>
            <a:pPr>
              <a:lnSpc>
                <a:spcPct val="80000"/>
              </a:lnSpc>
            </a:pPr>
            <a:r>
              <a:rPr lang="" altLang="zh-CN" sz="1800" dirty="0"/>
              <a:t>go</a:t>
            </a:r>
          </a:p>
          <a:p>
            <a:pPr>
              <a:lnSpc>
                <a:spcPct val="80000"/>
              </a:lnSpc>
            </a:pPr>
            <a:endParaRPr lang="" altLang="zh-CN" sz="1800" dirty="0"/>
          </a:p>
          <a:p>
            <a:pPr>
              <a:lnSpc>
                <a:spcPct val="80000"/>
              </a:lnSpc>
            </a:pPr>
            <a:r>
              <a:rPr lang="" altLang="zh-CN" sz="1800" dirty="0"/>
              <a:t>insert into sc values('200215123','1',90)</a:t>
            </a:r>
          </a:p>
          <a:p>
            <a:pPr>
              <a:lnSpc>
                <a:spcPct val="80000"/>
              </a:lnSpc>
            </a:pPr>
            <a:r>
              <a:rPr lang="" altLang="zh-CN" sz="1800" dirty="0"/>
              <a:t>insert into sc values('200215123','9',90)</a:t>
            </a:r>
            <a:endParaRPr lang="zh-CN" altLang="en-US" sz="1800" dirty="0">
              <a:ea typeface="宋体" panose="02010600030101010101" pitchFamily="2" charset="-122"/>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a:ln>
                  <a:noFill/>
                </a:ln>
                <a:solidFill>
                  <a:srgbClr val="000000"/>
                </a:solidFill>
                <a:effectLst/>
                <a:uLnTx/>
                <a:uFillTx/>
                <a:latin typeface="+mj-lt"/>
                <a:ea typeface="宋体" panose="02010600030101010101" pitchFamily="2" charset="-122"/>
                <a:cs typeface="+mj-cs"/>
              </a:rPr>
              <a:t>创建触发器</a:t>
            </a:r>
          </a:p>
        </p:txBody>
      </p:sp>
      <p:sp>
        <p:nvSpPr>
          <p:cNvPr id="65539" name="Rectangle 3"/>
          <p:cNvSpPr>
            <a:spLocks noGrp="1"/>
          </p:cNvSpPr>
          <p:nvPr>
            <p:ph idx="1"/>
          </p:nvPr>
        </p:nvSpPr>
        <p:spPr>
          <a:xfrm>
            <a:off x="304800" y="1219200"/>
            <a:ext cx="8382000" cy="4010025"/>
          </a:xfrm>
          <a:ln/>
        </p:spPr>
        <p:txBody>
          <a:bodyPr vert="horz" wrap="square" lIns="91440" tIns="45720" rIns="91440" bIns="45720" anchor="t"/>
          <a:lstStyle/>
          <a:p>
            <a:r>
              <a:rPr lang="zh-CN" altLang="en-US" dirty="0">
                <a:ea typeface="宋体" panose="02010600030101010101" pitchFamily="2" charset="-122"/>
              </a:rPr>
              <a:t>课堂练习：</a:t>
            </a:r>
          </a:p>
          <a:p>
            <a:pPr>
              <a:lnSpc>
                <a:spcPct val="120000"/>
              </a:lnSpc>
            </a:pPr>
            <a:r>
              <a:rPr lang="en-US" altLang="zh-CN" dirty="0">
                <a:ea typeface="宋体" panose="02010600030101010101" pitchFamily="2" charset="-122"/>
              </a:rPr>
              <a:t>2</a:t>
            </a:r>
            <a:r>
              <a:rPr lang="zh-CN" altLang="en-US" dirty="0">
                <a:ea typeface="宋体" panose="02010600030101010101" pitchFamily="2" charset="-122"/>
              </a:rPr>
              <a:t>、将学生的各科成绩存入成绩表中，根据成绩得出对应的学分（学分在</a:t>
            </a:r>
            <a:r>
              <a:rPr lang="en-US" altLang="zh-CN" dirty="0">
                <a:ea typeface="宋体" panose="02010600030101010101" pitchFamily="2" charset="-122"/>
              </a:rPr>
              <a:t>60</a:t>
            </a:r>
            <a:r>
              <a:rPr lang="zh-CN" altLang="en-US" dirty="0">
                <a:ea typeface="宋体" panose="02010600030101010101" pitchFamily="2" charset="-122"/>
              </a:rPr>
              <a:t>分以上的都有对应的学分）存放在学分表中。为成绩表创建一个触发器</a:t>
            </a:r>
            <a:r>
              <a:rPr lang="en-US" altLang="zh-CN" dirty="0">
                <a:ea typeface="宋体" panose="02010600030101010101" pitchFamily="2" charset="-122"/>
              </a:rPr>
              <a:t>tr_score</a:t>
            </a:r>
            <a:r>
              <a:rPr lang="zh-CN" altLang="en-US" dirty="0">
                <a:ea typeface="宋体" panose="02010600030101010101" pitchFamily="2" charset="-122"/>
              </a:rPr>
              <a:t>，实现成绩表中的成绩发生变化或增加新的学科成绩，学分表中的学分自动更新。</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00113" y="188913"/>
            <a:ext cx="7239000" cy="56356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a:ln>
                  <a:noFill/>
                </a:ln>
                <a:solidFill>
                  <a:schemeClr val="accent1"/>
                </a:solidFill>
                <a:effectLst/>
                <a:uLnTx/>
                <a:uFillTx/>
                <a:latin typeface="+mj-lt"/>
                <a:ea typeface="宋体" panose="02010600030101010101" pitchFamily="2" charset="-122"/>
                <a:cs typeface="+mj-cs"/>
              </a:rPr>
              <a:t>创建触发器</a:t>
            </a:r>
          </a:p>
        </p:txBody>
      </p:sp>
      <p:sp>
        <p:nvSpPr>
          <p:cNvPr id="66563" name="Rectangle 3"/>
          <p:cNvSpPr>
            <a:spLocks noGrp="1"/>
          </p:cNvSpPr>
          <p:nvPr>
            <p:ph idx="1"/>
          </p:nvPr>
        </p:nvSpPr>
        <p:spPr>
          <a:xfrm>
            <a:off x="133350" y="836613"/>
            <a:ext cx="8686800" cy="5400675"/>
          </a:xfrm>
          <a:ln/>
        </p:spPr>
        <p:txBody>
          <a:bodyPr vert="horz" wrap="square" lIns="91440" tIns="45720" rIns="91440" bIns="45720" anchor="t"/>
          <a:lstStyle/>
          <a:p>
            <a:pPr>
              <a:lnSpc>
                <a:spcPct val="90000"/>
              </a:lnSpc>
            </a:pPr>
            <a:r>
              <a:rPr lang="" altLang="zh-CN" dirty="0"/>
              <a:t>create trigger tr_sc</a:t>
            </a:r>
            <a:r>
              <a:rPr lang="en-US" altLang="zh-CN" dirty="0">
                <a:ea typeface="宋体" panose="02010600030101010101" pitchFamily="2" charset="-122"/>
              </a:rPr>
              <a:t>ore</a:t>
            </a:r>
            <a:endParaRPr lang="" altLang="zh-CN" dirty="0"/>
          </a:p>
          <a:p>
            <a:pPr>
              <a:lnSpc>
                <a:spcPct val="90000"/>
              </a:lnSpc>
            </a:pPr>
            <a:r>
              <a:rPr lang="" altLang="zh-CN" dirty="0">
                <a:ea typeface="宋体" panose="02010600030101010101" pitchFamily="2" charset="-122"/>
              </a:rPr>
              <a:t>O</a:t>
            </a:r>
            <a:r>
              <a:rPr lang="" altLang="zh-CN" dirty="0"/>
              <a:t>n</a:t>
            </a:r>
            <a:r>
              <a:rPr lang="en-US" altLang="zh-CN" dirty="0">
                <a:ea typeface="宋体" panose="02010600030101010101" pitchFamily="2" charset="-122"/>
              </a:rPr>
              <a:t>  </a:t>
            </a:r>
            <a:r>
              <a:rPr lang="zh-CN" altLang="en-US" sz="2400" dirty="0">
                <a:ea typeface="宋体" panose="02010600030101010101" pitchFamily="2" charset="-122"/>
              </a:rPr>
              <a:t>成绩</a:t>
            </a:r>
            <a:endParaRPr lang="" altLang="zh-CN" dirty="0"/>
          </a:p>
          <a:p>
            <a:pPr>
              <a:lnSpc>
                <a:spcPct val="90000"/>
              </a:lnSpc>
            </a:pPr>
            <a:r>
              <a:rPr lang="" altLang="zh-CN" dirty="0"/>
              <a:t>after insert</a:t>
            </a:r>
            <a:r>
              <a:rPr lang="en-US" altLang="zh-CN" dirty="0">
                <a:ea typeface="宋体" panose="02010600030101010101" pitchFamily="2" charset="-122"/>
              </a:rPr>
              <a:t>,update</a:t>
            </a:r>
            <a:endParaRPr lang="" altLang="zh-CN" dirty="0"/>
          </a:p>
          <a:p>
            <a:pPr>
              <a:lnSpc>
                <a:spcPct val="90000"/>
              </a:lnSpc>
            </a:pPr>
            <a:r>
              <a:rPr lang="" altLang="zh-CN" dirty="0"/>
              <a:t>as</a:t>
            </a:r>
          </a:p>
          <a:p>
            <a:pPr>
              <a:lnSpc>
                <a:spcPct val="90000"/>
              </a:lnSpc>
            </a:pPr>
            <a:r>
              <a:rPr lang="" altLang="zh-CN" dirty="0"/>
              <a:t>begin </a:t>
            </a:r>
            <a:endParaRPr lang="en-US" altLang="zh-CN" dirty="0">
              <a:ea typeface="宋体" panose="02010600030101010101" pitchFamily="2" charset="-122"/>
            </a:endParaRPr>
          </a:p>
          <a:p>
            <a:pPr>
              <a:lnSpc>
                <a:spcPct val="90000"/>
              </a:lnSpc>
            </a:pPr>
            <a:r>
              <a:rPr lang="en-US" altLang="zh-CN" dirty="0">
                <a:ea typeface="宋体" panose="02010600030101010101" pitchFamily="2" charset="-122"/>
              </a:rPr>
              <a:t>Update </a:t>
            </a:r>
            <a:r>
              <a:rPr lang="zh-CN" altLang="en-US" dirty="0">
                <a:ea typeface="宋体" panose="02010600030101010101" pitchFamily="2" charset="-122"/>
              </a:rPr>
              <a:t>学分</a:t>
            </a:r>
          </a:p>
          <a:p>
            <a:pPr>
              <a:lnSpc>
                <a:spcPct val="90000"/>
              </a:lnSpc>
            </a:pPr>
            <a:r>
              <a:rPr lang="en-US" altLang="zh-CN" sz="2400" dirty="0">
                <a:ea typeface="宋体" panose="02010600030101010101" pitchFamily="2" charset="-122"/>
              </a:rPr>
              <a:t>SET </a:t>
            </a:r>
            <a:r>
              <a:rPr lang="zh-CN" altLang="en-US" sz="2400" dirty="0">
                <a:ea typeface="宋体" panose="02010600030101010101" pitchFamily="2" charset="-122"/>
              </a:rPr>
              <a:t>学分</a:t>
            </a:r>
            <a:r>
              <a:rPr lang="en-US" altLang="zh-CN" sz="2400" dirty="0">
                <a:ea typeface="宋体" panose="02010600030101010101" pitchFamily="2" charset="-122"/>
              </a:rPr>
              <a:t>=(select sum(</a:t>
            </a:r>
            <a:r>
              <a:rPr lang="zh-CN" altLang="en-US" sz="2400" dirty="0">
                <a:ea typeface="宋体" panose="02010600030101010101" pitchFamily="2" charset="-122"/>
              </a:rPr>
              <a:t>总学分</a:t>
            </a:r>
            <a:r>
              <a:rPr lang="en-US" altLang="zh-CN" sz="2400" dirty="0">
                <a:ea typeface="宋体" panose="02010600030101010101" pitchFamily="2" charset="-122"/>
              </a:rPr>
              <a:t>) from </a:t>
            </a:r>
            <a:r>
              <a:rPr lang="zh-CN" altLang="en-US" sz="2400" dirty="0">
                <a:ea typeface="宋体" panose="02010600030101010101" pitchFamily="2" charset="-122"/>
              </a:rPr>
              <a:t>成绩，课程  </a:t>
            </a:r>
            <a:r>
              <a:rPr lang="en-US" altLang="zh-CN" sz="2400" dirty="0">
                <a:ea typeface="宋体" panose="02010600030101010101" pitchFamily="2" charset="-122"/>
              </a:rPr>
              <a:t>where </a:t>
            </a:r>
            <a:r>
              <a:rPr lang="zh-CN" altLang="en-US" sz="2400" dirty="0">
                <a:ea typeface="宋体" panose="02010600030101010101" pitchFamily="2" charset="-122"/>
              </a:rPr>
              <a:t>成绩</a:t>
            </a:r>
            <a:r>
              <a:rPr lang="en-US" altLang="zh-CN" sz="2400" dirty="0">
                <a:ea typeface="宋体" panose="02010600030101010101" pitchFamily="2" charset="-122"/>
              </a:rPr>
              <a:t>.</a:t>
            </a:r>
            <a:r>
              <a:rPr lang="zh-CN" altLang="en-US" sz="2400" dirty="0">
                <a:ea typeface="宋体" panose="02010600030101010101" pitchFamily="2" charset="-122"/>
              </a:rPr>
              <a:t>课程代码</a:t>
            </a:r>
            <a:r>
              <a:rPr lang="en-US" altLang="zh-CN" sz="2400" dirty="0">
                <a:ea typeface="宋体" panose="02010600030101010101" pitchFamily="2" charset="-122"/>
              </a:rPr>
              <a:t>=</a:t>
            </a:r>
            <a:r>
              <a:rPr lang="zh-CN" altLang="en-US" sz="2400" dirty="0">
                <a:ea typeface="宋体" panose="02010600030101010101" pitchFamily="2" charset="-122"/>
              </a:rPr>
              <a:t>课程</a:t>
            </a:r>
            <a:r>
              <a:rPr lang="en-US" altLang="zh-CN" sz="2400" dirty="0">
                <a:ea typeface="宋体" panose="02010600030101010101" pitchFamily="2" charset="-122"/>
              </a:rPr>
              <a:t>.</a:t>
            </a:r>
            <a:r>
              <a:rPr lang="zh-CN" altLang="en-US" sz="2400" dirty="0">
                <a:ea typeface="宋体" panose="02010600030101010101" pitchFamily="2" charset="-122"/>
              </a:rPr>
              <a:t>课程代码 </a:t>
            </a:r>
            <a:endParaRPr lang="en-US" altLang="zh-CN" sz="2400" dirty="0">
              <a:ea typeface="宋体" panose="02010600030101010101" pitchFamily="2" charset="-122"/>
            </a:endParaRPr>
          </a:p>
          <a:p>
            <a:pPr>
              <a:lnSpc>
                <a:spcPct val="90000"/>
              </a:lnSpc>
            </a:pPr>
            <a:r>
              <a:rPr lang="en-US" altLang="zh-CN" sz="2400" dirty="0">
                <a:ea typeface="宋体" panose="02010600030101010101" pitchFamily="2" charset="-122"/>
              </a:rPr>
              <a:t>And </a:t>
            </a:r>
            <a:r>
              <a:rPr lang="zh-CN" altLang="en-US" sz="2400" dirty="0">
                <a:ea typeface="宋体" panose="02010600030101010101" pitchFamily="2" charset="-122"/>
              </a:rPr>
              <a:t>成绩</a:t>
            </a:r>
            <a:r>
              <a:rPr lang="en-US" altLang="zh-CN" sz="2400" dirty="0">
                <a:ea typeface="宋体" panose="02010600030101010101" pitchFamily="2" charset="-122"/>
              </a:rPr>
              <a:t>&gt;=60 and   </a:t>
            </a:r>
            <a:r>
              <a:rPr lang="zh-CN" altLang="en-US" sz="2400" dirty="0">
                <a:ea typeface="宋体" panose="02010600030101010101" pitchFamily="2" charset="-122"/>
              </a:rPr>
              <a:t>学分</a:t>
            </a:r>
            <a:r>
              <a:rPr lang="en-US" altLang="zh-CN" sz="2400" dirty="0">
                <a:ea typeface="宋体" panose="02010600030101010101" pitchFamily="2" charset="-122"/>
              </a:rPr>
              <a:t>.</a:t>
            </a:r>
            <a:r>
              <a:rPr lang="zh-CN" altLang="en-US" sz="2400" dirty="0">
                <a:ea typeface="宋体" panose="02010600030101010101" pitchFamily="2" charset="-122"/>
              </a:rPr>
              <a:t> 学号</a:t>
            </a:r>
            <a:r>
              <a:rPr lang="en-US" altLang="zh-CN" sz="2400" dirty="0">
                <a:ea typeface="宋体" panose="02010600030101010101" pitchFamily="2" charset="-122"/>
              </a:rPr>
              <a:t>=</a:t>
            </a:r>
            <a:r>
              <a:rPr lang="zh-CN" altLang="en-US" sz="2400" dirty="0">
                <a:ea typeface="宋体" panose="02010600030101010101" pitchFamily="2" charset="-122"/>
              </a:rPr>
              <a:t>成绩</a:t>
            </a:r>
            <a:r>
              <a:rPr lang="en-US" altLang="zh-CN" sz="2400" dirty="0">
                <a:ea typeface="宋体" panose="02010600030101010101" pitchFamily="2" charset="-122"/>
              </a:rPr>
              <a:t>.</a:t>
            </a:r>
            <a:r>
              <a:rPr lang="zh-CN" altLang="en-US" sz="2400" dirty="0">
                <a:ea typeface="宋体" panose="02010600030101010101" pitchFamily="2" charset="-122"/>
              </a:rPr>
              <a:t>学号 </a:t>
            </a:r>
          </a:p>
          <a:p>
            <a:pPr>
              <a:lnSpc>
                <a:spcPct val="90000"/>
              </a:lnSpc>
            </a:pPr>
            <a:r>
              <a:rPr lang="en-US" altLang="zh-CN" sz="2400" dirty="0">
                <a:ea typeface="宋体" panose="02010600030101010101" pitchFamily="2" charset="-122"/>
              </a:rPr>
              <a:t>group by </a:t>
            </a:r>
            <a:r>
              <a:rPr lang="zh-CN" altLang="en-US" sz="2400" dirty="0">
                <a:ea typeface="宋体" panose="02010600030101010101" pitchFamily="2" charset="-122"/>
              </a:rPr>
              <a:t>学号）</a:t>
            </a:r>
            <a:r>
              <a:rPr lang="en-US" altLang="zh-CN" sz="2400" dirty="0">
                <a:ea typeface="宋体" panose="02010600030101010101" pitchFamily="2" charset="-122"/>
              </a:rPr>
              <a:t>from </a:t>
            </a:r>
            <a:r>
              <a:rPr lang="zh-CN" altLang="en-US" sz="2400" dirty="0">
                <a:ea typeface="宋体" panose="02010600030101010101" pitchFamily="2" charset="-122"/>
              </a:rPr>
              <a:t>成绩</a:t>
            </a:r>
          </a:p>
          <a:p>
            <a:pPr>
              <a:lnSpc>
                <a:spcPct val="90000"/>
              </a:lnSpc>
            </a:pPr>
            <a:r>
              <a:rPr lang="en-US" altLang="zh-CN" sz="2400" dirty="0">
                <a:ea typeface="宋体" panose="02010600030101010101" pitchFamily="2" charset="-122"/>
              </a:rPr>
              <a:t>Where </a:t>
            </a:r>
            <a:r>
              <a:rPr lang="zh-CN" altLang="en-US" sz="2400" dirty="0">
                <a:ea typeface="宋体" panose="02010600030101010101" pitchFamily="2" charset="-122"/>
              </a:rPr>
              <a:t>成绩</a:t>
            </a:r>
            <a:r>
              <a:rPr lang="en-US" altLang="zh-CN" sz="2400" dirty="0">
                <a:ea typeface="宋体" panose="02010600030101010101" pitchFamily="2" charset="-122"/>
              </a:rPr>
              <a:t>.</a:t>
            </a:r>
            <a:r>
              <a:rPr lang="zh-CN" altLang="en-US" sz="2400" dirty="0">
                <a:ea typeface="宋体" panose="02010600030101010101" pitchFamily="2" charset="-122"/>
              </a:rPr>
              <a:t>学号</a:t>
            </a:r>
            <a:r>
              <a:rPr lang="en-US" altLang="zh-CN" sz="2400" dirty="0">
                <a:ea typeface="宋体" panose="02010600030101010101" pitchFamily="2" charset="-122"/>
              </a:rPr>
              <a:t>=</a:t>
            </a:r>
            <a:r>
              <a:rPr lang="zh-CN" altLang="en-US" sz="2400" dirty="0">
                <a:ea typeface="宋体" panose="02010600030101010101" pitchFamily="2" charset="-122"/>
              </a:rPr>
              <a:t>（</a:t>
            </a:r>
            <a:r>
              <a:rPr lang="en-US" altLang="zh-CN" sz="2400" dirty="0">
                <a:ea typeface="宋体" panose="02010600030101010101" pitchFamily="2" charset="-122"/>
              </a:rPr>
              <a:t>select </a:t>
            </a:r>
            <a:r>
              <a:rPr lang="zh-CN" altLang="en-US" sz="2400" dirty="0">
                <a:ea typeface="宋体" panose="02010600030101010101" pitchFamily="2" charset="-122"/>
              </a:rPr>
              <a:t>学号 </a:t>
            </a:r>
            <a:r>
              <a:rPr lang="en-US" altLang="zh-CN" sz="2400" dirty="0">
                <a:ea typeface="宋体" panose="02010600030101010101" pitchFamily="2" charset="-122"/>
              </a:rPr>
              <a:t>from inserted)</a:t>
            </a:r>
          </a:p>
          <a:p>
            <a:pPr>
              <a:lnSpc>
                <a:spcPct val="90000"/>
              </a:lnSpc>
            </a:pPr>
            <a:r>
              <a:rPr lang="en-US" altLang="zh-CN" sz="2400" dirty="0">
                <a:ea typeface="宋体" panose="02010600030101010101" pitchFamily="2" charset="-122"/>
              </a:rPr>
              <a:t>end</a:t>
            </a:r>
            <a:endParaRPr lang="" altLang="zh-CN" sz="2400"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idx="4294967295"/>
          </p:nvPr>
        </p:nvSpPr>
        <p:spPr>
          <a:xfrm>
            <a:off x="395288" y="792163"/>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j-cs"/>
              </a:rPr>
              <a:t>5.8 </a:t>
            </a:r>
            <a:r>
              <a:rPr kumimoji="0" lang="zh-CN" altLang="en-US" sz="3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j-cs"/>
              </a:rPr>
              <a:t>激活</a:t>
            </a:r>
            <a:r>
              <a:rPr kumimoji="0" lang="zh-CN" altLang="en-US" sz="3200" b="1" i="0" u="none" strike="noStrike" kern="0" cap="none" spc="0" normalizeH="0" baseline="0" noProof="0">
                <a:ln>
                  <a:noFill/>
                </a:ln>
                <a:solidFill>
                  <a:srgbClr val="000000"/>
                </a:solidFill>
                <a:effectLst/>
                <a:uLnTx/>
                <a:uFillTx/>
                <a:latin typeface="+mj-lt"/>
                <a:ea typeface="宋体" panose="02010600030101010101" pitchFamily="2" charset="-122"/>
                <a:cs typeface="+mj-cs"/>
              </a:rPr>
              <a:t>触发器</a:t>
            </a:r>
          </a:p>
        </p:txBody>
      </p:sp>
      <p:sp>
        <p:nvSpPr>
          <p:cNvPr id="67587" name="Rectangle 4"/>
          <p:cNvSpPr/>
          <p:nvPr/>
        </p:nvSpPr>
        <p:spPr>
          <a:xfrm>
            <a:off x="385763" y="2276475"/>
            <a:ext cx="8362950" cy="3024188"/>
          </a:xfrm>
          <a:prstGeom prst="rect">
            <a:avLst/>
          </a:prstGeom>
          <a:noFill/>
          <a:ln w="9525">
            <a:noFill/>
          </a:ln>
        </p:spPr>
        <p:txBody>
          <a:bodyPr/>
          <a:lstStyle/>
          <a:p>
            <a:pPr marL="342900" indent="-342900">
              <a:lnSpc>
                <a:spcPct val="130000"/>
              </a:lnSpc>
              <a:spcBef>
                <a:spcPct val="20000"/>
              </a:spcBef>
              <a:buClr>
                <a:schemeClr val="tx1"/>
              </a:buClr>
              <a:buFont typeface="Wingdings" panose="05000000000000000000" pitchFamily="2" charset="2"/>
              <a:buChar char="v"/>
            </a:pPr>
            <a:r>
              <a:rPr lang="zh-CN" altLang="en-US" sz="2800" b="1" dirty="0">
                <a:latin typeface="Verdana" panose="020B0604030504040204" pitchFamily="34" charset="0"/>
              </a:rPr>
              <a:t>触发器的执行，是由触发事件激活的，并由数据库服务器自动执行</a:t>
            </a:r>
          </a:p>
          <a:p>
            <a:pPr marL="342900" indent="-342900">
              <a:lnSpc>
                <a:spcPct val="130000"/>
              </a:lnSpc>
              <a:spcBef>
                <a:spcPct val="20000"/>
              </a:spcBef>
              <a:buClr>
                <a:schemeClr val="tx1"/>
              </a:buClr>
              <a:buFont typeface="Wingdings" panose="05000000000000000000" pitchFamily="2" charset="2"/>
              <a:buChar char="v"/>
            </a:pPr>
            <a:r>
              <a:rPr lang="zh-CN" altLang="en-US" sz="2800" b="1" dirty="0">
                <a:latin typeface="Verdana" panose="020B0604030504040204" pitchFamily="34" charset="0"/>
              </a:rPr>
              <a:t>一个数据表上可能定义了多个触发器</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idx="4294967295"/>
          </p:nvPr>
        </p:nvSpPr>
        <p:spPr>
          <a:xfrm>
            <a:off x="395288" y="72072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j-cs"/>
              </a:rPr>
              <a:t>5.9 </a:t>
            </a:r>
            <a:r>
              <a:rPr kumimoji="0" lang="zh-CN" altLang="en-US" sz="3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j-cs"/>
              </a:rPr>
              <a:t>删除</a:t>
            </a:r>
            <a:r>
              <a:rPr kumimoji="0" lang="zh-CN" altLang="en-US" sz="3200" b="1" i="0" u="none" strike="noStrike" kern="0" cap="none" spc="0" normalizeH="0" baseline="0" noProof="0">
                <a:ln>
                  <a:noFill/>
                </a:ln>
                <a:solidFill>
                  <a:srgbClr val="000000"/>
                </a:solidFill>
                <a:effectLst/>
                <a:uLnTx/>
                <a:uFillTx/>
                <a:latin typeface="+mj-lt"/>
                <a:ea typeface="宋体" panose="02010600030101010101" pitchFamily="2" charset="-122"/>
                <a:cs typeface="+mj-cs"/>
              </a:rPr>
              <a:t>触发器</a:t>
            </a:r>
          </a:p>
        </p:txBody>
      </p:sp>
      <p:sp>
        <p:nvSpPr>
          <p:cNvPr id="68611" name="Rectangle 4"/>
          <p:cNvSpPr/>
          <p:nvPr/>
        </p:nvSpPr>
        <p:spPr>
          <a:xfrm>
            <a:off x="457200" y="1773238"/>
            <a:ext cx="8229600" cy="4495800"/>
          </a:xfrm>
          <a:prstGeom prst="rect">
            <a:avLst/>
          </a:prstGeom>
          <a:noFill/>
          <a:ln w="9525">
            <a:noFill/>
          </a:ln>
        </p:spPr>
        <p:txBody>
          <a:bodyPr/>
          <a:lstStyle/>
          <a:p>
            <a:pPr marL="342900" indent="-342900">
              <a:lnSpc>
                <a:spcPct val="160000"/>
              </a:lnSpc>
              <a:spcBef>
                <a:spcPct val="20000"/>
              </a:spcBef>
              <a:buClr>
                <a:schemeClr val="tx1"/>
              </a:buClr>
              <a:buFont typeface="Wingdings" panose="05000000000000000000" pitchFamily="2" charset="2"/>
              <a:buChar char="v"/>
            </a:pPr>
            <a:r>
              <a:rPr lang="zh-CN" altLang="en-US" sz="2800" b="1" dirty="0">
                <a:solidFill>
                  <a:srgbClr val="000000"/>
                </a:solidFill>
                <a:latin typeface="Verdana" panose="020B0604030504040204" pitchFamily="34" charset="0"/>
              </a:rPr>
              <a:t>删除触发器的</a:t>
            </a:r>
            <a:r>
              <a:rPr lang="en-US" altLang="zh-CN" sz="2800" b="1" dirty="0">
                <a:solidFill>
                  <a:srgbClr val="000000"/>
                </a:solidFill>
                <a:latin typeface="Verdana" panose="020B0604030504040204" pitchFamily="34" charset="0"/>
              </a:rPr>
              <a:t>SQL</a:t>
            </a:r>
            <a:r>
              <a:rPr lang="zh-CN" altLang="en-US" sz="2800" b="1" dirty="0">
                <a:solidFill>
                  <a:srgbClr val="000000"/>
                </a:solidFill>
                <a:latin typeface="Verdana" panose="020B0604030504040204" pitchFamily="34" charset="0"/>
              </a:rPr>
              <a:t>语法：</a:t>
            </a:r>
          </a:p>
          <a:p>
            <a:pPr marL="342900" indent="-342900">
              <a:lnSpc>
                <a:spcPct val="160000"/>
              </a:lnSpc>
              <a:spcBef>
                <a:spcPct val="20000"/>
              </a:spcBef>
              <a:buClr>
                <a:schemeClr val="tx1"/>
              </a:buClr>
              <a:buFont typeface="Wingdings" panose="05000000000000000000" pitchFamily="2" charset="2"/>
            </a:pPr>
            <a:r>
              <a:rPr lang="zh-CN" altLang="en-US" sz="2400" b="1" dirty="0">
                <a:solidFill>
                  <a:srgbClr val="6600CC"/>
                </a:solidFill>
                <a:latin typeface="Times New Roman" panose="02020603050405020304" pitchFamily="18" charset="0"/>
              </a:rPr>
              <a:t>     </a:t>
            </a:r>
            <a:r>
              <a:rPr lang="en-US" altLang="zh-CN" sz="2400" b="1" dirty="0">
                <a:solidFill>
                  <a:srgbClr val="6600CC"/>
                </a:solidFill>
                <a:latin typeface="Times New Roman" panose="02020603050405020304" pitchFamily="18" charset="0"/>
              </a:rPr>
              <a:t>DROP TRIGGER </a:t>
            </a:r>
            <a:r>
              <a:rPr lang="en-US" altLang="zh-CN" sz="2400" b="1" dirty="0">
                <a:latin typeface="Times New Roman" panose="02020603050405020304" pitchFamily="18" charset="0"/>
              </a:rPr>
              <a:t>&lt;</a:t>
            </a:r>
            <a:r>
              <a:rPr lang="zh-CN" altLang="en-US" sz="2400" b="1" dirty="0">
                <a:latin typeface="Times New Roman" panose="02020603050405020304" pitchFamily="18" charset="0"/>
              </a:rPr>
              <a:t>触发器名</a:t>
            </a:r>
            <a:r>
              <a:rPr lang="en-US" altLang="zh-CN" sz="2400" b="1" dirty="0">
                <a:latin typeface="Times New Roman" panose="02020603050405020304" pitchFamily="18" charset="0"/>
              </a:rPr>
              <a:t>&gt;</a:t>
            </a:r>
            <a:r>
              <a:rPr lang="en-US" altLang="zh-CN" sz="2400" b="1" dirty="0">
                <a:solidFill>
                  <a:srgbClr val="6600CC"/>
                </a:solidFill>
                <a:latin typeface="Times New Roman" panose="02020603050405020304" pitchFamily="18" charset="0"/>
              </a:rPr>
              <a:t> ON </a:t>
            </a:r>
            <a:r>
              <a:rPr lang="en-US" altLang="zh-CN" sz="2400" b="1" dirty="0">
                <a:latin typeface="Times New Roman" panose="02020603050405020304" pitchFamily="18" charset="0"/>
              </a:rPr>
              <a:t>&lt;</a:t>
            </a:r>
            <a:r>
              <a:rPr lang="zh-CN" altLang="en-US" sz="2400" b="1" dirty="0">
                <a:latin typeface="Times New Roman" panose="02020603050405020304" pitchFamily="18" charset="0"/>
              </a:rPr>
              <a:t>表名</a:t>
            </a:r>
            <a:r>
              <a:rPr lang="en-US" altLang="zh-CN" sz="2400" b="1" dirty="0">
                <a:latin typeface="Times New Roman" panose="02020603050405020304" pitchFamily="18" charset="0"/>
              </a:rPr>
              <a:t>&gt;;</a:t>
            </a:r>
          </a:p>
          <a:p>
            <a:pPr marL="342900" indent="-342900">
              <a:lnSpc>
                <a:spcPct val="160000"/>
              </a:lnSpc>
              <a:spcBef>
                <a:spcPct val="20000"/>
              </a:spcBef>
              <a:buClr>
                <a:schemeClr val="tx1"/>
              </a:buClr>
              <a:buFont typeface="Wingdings" panose="05000000000000000000" pitchFamily="2" charset="2"/>
              <a:buChar char="v"/>
            </a:pPr>
            <a:r>
              <a:rPr lang="zh-CN" altLang="en-US" sz="2800" b="1" dirty="0">
                <a:solidFill>
                  <a:srgbClr val="000000"/>
                </a:solidFill>
                <a:latin typeface="Verdana" panose="020B0604030504040204" pitchFamily="34" charset="0"/>
              </a:rPr>
              <a:t>触发器必须是一个已经创建的触发器，并且只能由具有相应权限的用户删除。</a:t>
            </a:r>
          </a:p>
          <a:p>
            <a:pPr marL="342900" indent="-342900">
              <a:lnSpc>
                <a:spcPct val="160000"/>
              </a:lnSpc>
              <a:spcBef>
                <a:spcPct val="20000"/>
              </a:spcBef>
              <a:buClr>
                <a:schemeClr val="tx1"/>
              </a:buClr>
              <a:buFont typeface="Wingdings" panose="05000000000000000000" pitchFamily="2" charset="2"/>
            </a:pPr>
            <a:r>
              <a:rPr lang="zh-CN" altLang="en-US" sz="2400" b="1" dirty="0">
                <a:solidFill>
                  <a:srgbClr val="000000"/>
                </a:solidFill>
                <a:latin typeface="Times New Roman" panose="02020603050405020304" pitchFamily="18" charset="0"/>
              </a:rPr>
              <a:t>［例</a:t>
            </a:r>
            <a:r>
              <a:rPr lang="en-US" altLang="zh-CN" sz="2400" b="1" dirty="0">
                <a:solidFill>
                  <a:srgbClr val="000000"/>
                </a:solidFill>
                <a:latin typeface="Times New Roman" panose="02020603050405020304" pitchFamily="18" charset="0"/>
              </a:rPr>
              <a:t>21</a:t>
            </a:r>
            <a:r>
              <a:rPr lang="zh-CN" altLang="en-US" sz="2400" b="1" dirty="0">
                <a:solidFill>
                  <a:srgbClr val="000000"/>
                </a:solidFill>
                <a:latin typeface="Times New Roman" panose="02020603050405020304" pitchFamily="18" charset="0"/>
              </a:rPr>
              <a:t>］  删除教师表</a:t>
            </a:r>
            <a:r>
              <a:rPr lang="en-US" altLang="zh-CN" sz="2400" b="1" dirty="0">
                <a:solidFill>
                  <a:srgbClr val="000000"/>
                </a:solidFill>
                <a:latin typeface="Times New Roman" panose="02020603050405020304" pitchFamily="18" charset="0"/>
              </a:rPr>
              <a:t>Teacher</a:t>
            </a:r>
            <a:r>
              <a:rPr lang="zh-CN" altLang="en-US" sz="2400" b="1" dirty="0">
                <a:solidFill>
                  <a:srgbClr val="000000"/>
                </a:solidFill>
                <a:latin typeface="Times New Roman" panose="02020603050405020304" pitchFamily="18" charset="0"/>
              </a:rPr>
              <a:t>上的触发器</a:t>
            </a:r>
            <a:r>
              <a:rPr lang="en-US" altLang="zh-CN" sz="2400" b="1" dirty="0">
                <a:solidFill>
                  <a:srgbClr val="000000"/>
                </a:solidFill>
                <a:latin typeface="Times New Roman" panose="02020603050405020304" pitchFamily="18" charset="0"/>
              </a:rPr>
              <a:t>Insert_Sal</a:t>
            </a:r>
          </a:p>
          <a:p>
            <a:pPr marL="342900" indent="-342900">
              <a:lnSpc>
                <a:spcPct val="160000"/>
              </a:lnSpc>
              <a:spcBef>
                <a:spcPct val="20000"/>
              </a:spcBef>
              <a:buClr>
                <a:schemeClr val="tx1"/>
              </a:buClr>
              <a:buFont typeface="Wingdings" panose="05000000000000000000" pitchFamily="2" charset="2"/>
            </a:pPr>
            <a:r>
              <a:rPr lang="en-US" altLang="zh-CN" sz="2400" b="1" dirty="0">
                <a:solidFill>
                  <a:srgbClr val="000000"/>
                </a:solidFill>
                <a:latin typeface="Times New Roman" panose="02020603050405020304" pitchFamily="18" charset="0"/>
              </a:rPr>
              <a:t>     DROP TRIGGER Insert_Sal ON Teacher;</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AutoShape 35"/>
          <p:cNvSpPr/>
          <p:nvPr/>
        </p:nvSpPr>
        <p:spPr>
          <a:xfrm>
            <a:off x="684213" y="692150"/>
            <a:ext cx="7632700" cy="720725"/>
          </a:xfrm>
          <a:prstGeom prst="roundRect">
            <a:avLst>
              <a:gd name="adj" fmla="val 42181"/>
            </a:avLst>
          </a:prstGeom>
          <a:noFill/>
          <a:ln w="19050">
            <a:noFill/>
          </a:ln>
        </p:spPr>
        <p:txBody>
          <a:bodyPr wrap="none" anchor="ctr"/>
          <a:lstStyle/>
          <a:p>
            <a:pPr algn="ctr" eaLnBrk="1" hangingPunct="1"/>
            <a:r>
              <a:rPr lang="zh-CN" altLang="en-US" sz="3600" b="1" dirty="0">
                <a:latin typeface="Arial" panose="020B0604020202020204" pitchFamily="34" charset="0"/>
                <a:cs typeface="Arial" panose="020B0604020202020204" pitchFamily="34" charset="0"/>
              </a:rPr>
              <a:t>小  结</a:t>
            </a:r>
            <a:endParaRPr lang="zh-CN" altLang="en-US" sz="3600" b="1" dirty="0">
              <a:latin typeface="Arial" panose="020B0604020202020204" pitchFamily="34" charset="0"/>
              <a:ea typeface="Arial" panose="020B0604020202020204" pitchFamily="34" charset="0"/>
            </a:endParaRPr>
          </a:p>
        </p:txBody>
      </p:sp>
      <p:sp>
        <p:nvSpPr>
          <p:cNvPr id="69635" name="AutoShape 13"/>
          <p:cNvSpPr/>
          <p:nvPr/>
        </p:nvSpPr>
        <p:spPr>
          <a:xfrm>
            <a:off x="525463" y="1700213"/>
            <a:ext cx="7934325" cy="4392612"/>
          </a:xfrm>
          <a:prstGeom prst="roundRect">
            <a:avLst>
              <a:gd name="adj" fmla="val 8014"/>
            </a:avLst>
          </a:prstGeom>
          <a:solidFill>
            <a:srgbClr val="F8F8F8"/>
          </a:solidFill>
          <a:ln w="9525" cap="flat" cmpd="sng">
            <a:solidFill>
              <a:schemeClr val="accent2"/>
            </a:solidFill>
            <a:prstDash val="solid"/>
            <a:headEnd type="none" w="med" len="med"/>
            <a:tailEnd type="none" w="med" len="med"/>
          </a:ln>
        </p:spPr>
        <p:txBody>
          <a:bodyPr wrap="none" anchor="ctr"/>
          <a:lstStyle/>
          <a:p>
            <a:pPr eaLnBrk="1" hangingPunct="1">
              <a:lnSpc>
                <a:spcPts val="4300"/>
              </a:lnSpc>
              <a:buFont typeface="Wingdings" panose="05000000000000000000" pitchFamily="2" charset="2"/>
              <a:buChar char="Ø"/>
            </a:pPr>
            <a:endParaRPr lang="zh-CN" altLang="en-US" dirty="0">
              <a:solidFill>
                <a:schemeClr val="tx1"/>
              </a:solidFill>
              <a:latin typeface="Arial" panose="020B0604020202020204" pitchFamily="34" charset="0"/>
            </a:endParaRPr>
          </a:p>
        </p:txBody>
      </p:sp>
      <p:sp>
        <p:nvSpPr>
          <p:cNvPr id="349188" name="Rectangle 4"/>
          <p:cNvSpPr/>
          <p:nvPr/>
        </p:nvSpPr>
        <p:spPr>
          <a:xfrm>
            <a:off x="611188" y="1773238"/>
            <a:ext cx="7777162" cy="4321175"/>
          </a:xfrm>
          <a:prstGeom prst="rect">
            <a:avLst/>
          </a:prstGeom>
          <a:noFill/>
          <a:ln w="9525">
            <a:noFill/>
          </a:ln>
        </p:spPr>
        <p:txBody>
          <a:bodyPr/>
          <a:lstStyle/>
          <a:p>
            <a:pPr marL="342900" indent="-342900">
              <a:lnSpc>
                <a:spcPct val="120000"/>
              </a:lnSpc>
              <a:spcBef>
                <a:spcPct val="20000"/>
              </a:spcBef>
              <a:buClr>
                <a:schemeClr val="tx1"/>
              </a:buClr>
              <a:buFont typeface="Wingdings" panose="05000000000000000000" pitchFamily="2" charset="2"/>
              <a:buChar char="v"/>
            </a:pPr>
            <a:r>
              <a:rPr lang="zh-CN" altLang="en-US" sz="2400" b="1" dirty="0">
                <a:latin typeface="楷体_GB2312" pitchFamily="49" charset="-122"/>
                <a:ea typeface="楷体_GB2312" pitchFamily="49" charset="-122"/>
              </a:rPr>
              <a:t>触发器在对表进行插入、更新或删除操作时自动执行</a:t>
            </a:r>
            <a:endParaRPr lang="en-US" altLang="zh-CN" sz="2400" b="1" dirty="0">
              <a:latin typeface="楷体_GB2312" pitchFamily="49" charset="-122"/>
              <a:ea typeface="楷体_GB2312" pitchFamily="49" charset="-122"/>
            </a:endParaRPr>
          </a:p>
          <a:p>
            <a:pPr marL="342900" indent="-342900">
              <a:lnSpc>
                <a:spcPct val="120000"/>
              </a:lnSpc>
              <a:spcBef>
                <a:spcPct val="20000"/>
              </a:spcBef>
              <a:buClr>
                <a:schemeClr val="tx1"/>
              </a:buClr>
              <a:buFont typeface="Wingdings" panose="05000000000000000000" pitchFamily="2" charset="2"/>
              <a:buChar char="v"/>
            </a:pPr>
            <a:r>
              <a:rPr lang="zh-CN" altLang="en-US" sz="2400" b="1" dirty="0">
                <a:latin typeface="楷体_GB2312" pitchFamily="49" charset="-122"/>
                <a:ea typeface="楷体_GB2312" pitchFamily="49" charset="-122"/>
              </a:rPr>
              <a:t>触发器通常用于强制业务规则</a:t>
            </a:r>
          </a:p>
          <a:p>
            <a:pPr marL="342900" indent="-342900">
              <a:lnSpc>
                <a:spcPct val="120000"/>
              </a:lnSpc>
              <a:spcBef>
                <a:spcPct val="20000"/>
              </a:spcBef>
              <a:buClr>
                <a:schemeClr val="tx1"/>
              </a:buClr>
              <a:buFont typeface="Wingdings" panose="05000000000000000000" pitchFamily="2" charset="2"/>
              <a:buChar char="v"/>
            </a:pPr>
            <a:r>
              <a:rPr lang="zh-CN" altLang="en-US" sz="2400" b="1" dirty="0">
                <a:latin typeface="楷体_GB2312" pitchFamily="49" charset="-122"/>
                <a:ea typeface="楷体_GB2312" pitchFamily="49" charset="-122"/>
              </a:rPr>
              <a:t>触发器还是一个特殊的事务单元</a:t>
            </a:r>
          </a:p>
          <a:p>
            <a:pPr marL="342900" indent="-342900">
              <a:lnSpc>
                <a:spcPct val="120000"/>
              </a:lnSpc>
              <a:spcBef>
                <a:spcPct val="20000"/>
              </a:spcBef>
              <a:buClr>
                <a:schemeClr val="tx1"/>
              </a:buClr>
              <a:buFont typeface="Wingdings" panose="05000000000000000000" pitchFamily="2" charset="2"/>
              <a:buChar char="v"/>
            </a:pPr>
            <a:r>
              <a:rPr lang="zh-CN" altLang="en-US" sz="2400" b="1" dirty="0">
                <a:latin typeface="楷体_GB2312" pitchFamily="49" charset="-122"/>
                <a:ea typeface="楷体_GB2312" pitchFamily="49" charset="-122"/>
              </a:rPr>
              <a:t>触发器出现错误时可以执行回滚撤销操作</a:t>
            </a:r>
          </a:p>
          <a:p>
            <a:pPr marL="342900" indent="-342900">
              <a:lnSpc>
                <a:spcPct val="120000"/>
              </a:lnSpc>
              <a:spcBef>
                <a:spcPct val="20000"/>
              </a:spcBef>
              <a:buClr>
                <a:schemeClr val="tx1"/>
              </a:buClr>
              <a:buFont typeface="Wingdings" panose="05000000000000000000" pitchFamily="2" charset="2"/>
              <a:buChar char="v"/>
            </a:pPr>
            <a:r>
              <a:rPr lang="zh-CN" altLang="en-US" sz="2400" b="1" dirty="0">
                <a:latin typeface="楷体_GB2312" pitchFamily="49" charset="-122"/>
                <a:ea typeface="楷体_GB2312" pitchFamily="49" charset="-122"/>
              </a:rPr>
              <a:t>触发器一般需要使用临时表：</a:t>
            </a:r>
            <a:r>
              <a:rPr lang="en-US" altLang="zh-CN" sz="2400" b="1" dirty="0">
                <a:latin typeface="楷体_GB2312" pitchFamily="49" charset="-122"/>
                <a:ea typeface="楷体_GB2312" pitchFamily="49" charset="-122"/>
              </a:rPr>
              <a:t>deleted</a:t>
            </a:r>
            <a:r>
              <a:rPr lang="zh-CN" altLang="en-US" sz="2400" b="1" dirty="0">
                <a:latin typeface="楷体_GB2312" pitchFamily="49" charset="-122"/>
                <a:ea typeface="楷体_GB2312" pitchFamily="49" charset="-122"/>
              </a:rPr>
              <a:t>表和</a:t>
            </a:r>
            <a:r>
              <a:rPr lang="en-US" altLang="zh-CN" sz="2400" b="1" dirty="0">
                <a:latin typeface="楷体_GB2312" pitchFamily="49" charset="-122"/>
                <a:ea typeface="楷体_GB2312" pitchFamily="49" charset="-122"/>
              </a:rPr>
              <a:t>inserted</a:t>
            </a:r>
            <a:r>
              <a:rPr lang="zh-CN" altLang="en-US" sz="2400" b="1" dirty="0">
                <a:latin typeface="楷体_GB2312" pitchFamily="49" charset="-122"/>
                <a:ea typeface="楷体_GB2312" pitchFamily="49" charset="-122"/>
              </a:rPr>
              <a:t>表</a:t>
            </a:r>
          </a:p>
          <a:p>
            <a:pPr marL="342900" indent="-342900">
              <a:lnSpc>
                <a:spcPct val="120000"/>
              </a:lnSpc>
              <a:spcBef>
                <a:spcPct val="20000"/>
              </a:spcBef>
              <a:buClr>
                <a:schemeClr val="tx1"/>
              </a:buClr>
              <a:buFont typeface="Wingdings" panose="05000000000000000000" pitchFamily="2" charset="2"/>
              <a:buChar char="v"/>
            </a:pPr>
            <a:r>
              <a:rPr lang="en-US" altLang="ko-KR" sz="2400" b="1" dirty="0">
                <a:latin typeface="楷体_GB2312" pitchFamily="49" charset="-122"/>
                <a:ea typeface="楷体_GB2312" pitchFamily="49" charset="-122"/>
              </a:rPr>
              <a:t>INSERT</a:t>
            </a:r>
            <a:r>
              <a:rPr lang="zh-CN" altLang="en-US" sz="2400" b="1" dirty="0">
                <a:latin typeface="楷体_GB2312" pitchFamily="49" charset="-122"/>
                <a:ea typeface="楷体_GB2312" pitchFamily="49" charset="-122"/>
              </a:rPr>
              <a:t>触发器、</a:t>
            </a:r>
            <a:r>
              <a:rPr lang="en-US" altLang="ko-KR" sz="2400" b="1" dirty="0">
                <a:latin typeface="楷体_GB2312" pitchFamily="49" charset="-122"/>
                <a:ea typeface="楷体_GB2312" pitchFamily="49" charset="-122"/>
              </a:rPr>
              <a:t>UPDATE</a:t>
            </a:r>
            <a:r>
              <a:rPr lang="zh-CN" altLang="en-US" sz="2400" b="1" dirty="0">
                <a:latin typeface="楷体_GB2312" pitchFamily="49" charset="-122"/>
                <a:ea typeface="楷体_GB2312" pitchFamily="49" charset="-122"/>
              </a:rPr>
              <a:t>触发器和</a:t>
            </a:r>
            <a:r>
              <a:rPr lang="en-US" altLang="ko-KR" sz="2400" b="1" dirty="0">
                <a:latin typeface="楷体_GB2312" pitchFamily="49" charset="-122"/>
                <a:ea typeface="楷体_GB2312" pitchFamily="49" charset="-122"/>
              </a:rPr>
              <a:t>DELETE</a:t>
            </a:r>
            <a:r>
              <a:rPr lang="zh-CN" altLang="en-US" sz="2400" b="1" dirty="0">
                <a:latin typeface="楷体_GB2312" pitchFamily="49" charset="-122"/>
                <a:ea typeface="楷体_GB2312" pitchFamily="49" charset="-122"/>
              </a:rPr>
              <a:t>触发器</a:t>
            </a:r>
          </a:p>
          <a:p>
            <a:pPr marL="342900" indent="-342900">
              <a:lnSpc>
                <a:spcPct val="120000"/>
              </a:lnSpc>
              <a:spcBef>
                <a:spcPct val="20000"/>
              </a:spcBef>
              <a:buClr>
                <a:schemeClr val="tx1"/>
              </a:buClr>
              <a:buFont typeface="Wingdings" panose="05000000000000000000" pitchFamily="2" charset="2"/>
              <a:buChar char="v"/>
            </a:pPr>
            <a:r>
              <a:rPr lang="zh-CN" altLang="en-US" sz="2400" b="1" dirty="0">
                <a:latin typeface="楷体_GB2312" pitchFamily="49" charset="-122"/>
                <a:ea typeface="楷体_GB2312" pitchFamily="49" charset="-122"/>
              </a:rPr>
              <a:t>定义触发器</a:t>
            </a:r>
          </a:p>
          <a:p>
            <a:pPr marL="342900" indent="-342900">
              <a:lnSpc>
                <a:spcPct val="120000"/>
              </a:lnSpc>
              <a:spcBef>
                <a:spcPct val="20000"/>
              </a:spcBef>
              <a:buClr>
                <a:schemeClr val="tx1"/>
              </a:buClr>
              <a:buFont typeface="Wingdings" panose="05000000000000000000" pitchFamily="2" charset="2"/>
              <a:buChar char="v"/>
            </a:pPr>
            <a:r>
              <a:rPr lang="zh-CN" altLang="en-US" sz="2400" b="1" dirty="0">
                <a:latin typeface="楷体_GB2312" pitchFamily="49" charset="-122"/>
                <a:ea typeface="楷体_GB2312" pitchFamily="49" charset="-122"/>
              </a:rPr>
              <a:t>触发器激活</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9188">
                                            <p:txEl>
                                              <p:pRg st="0" end="0"/>
                                            </p:txEl>
                                          </p:spTgt>
                                        </p:tgtEl>
                                        <p:attrNameLst>
                                          <p:attrName>style.visibility</p:attrName>
                                        </p:attrNameLst>
                                      </p:cBhvr>
                                      <p:to>
                                        <p:strVal val="visible"/>
                                      </p:to>
                                    </p:set>
                                    <p:animEffect transition="in" filter="fade">
                                      <p:cBhvr>
                                        <p:cTn id="7" dur="2000"/>
                                        <p:tgtEl>
                                          <p:spTgt spid="34918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349188">
                                            <p:txEl>
                                              <p:pRg st="1" end="1"/>
                                            </p:txEl>
                                          </p:spTgt>
                                        </p:tgtEl>
                                        <p:attrNameLst>
                                          <p:attrName>style.visibility</p:attrName>
                                        </p:attrNameLst>
                                      </p:cBhvr>
                                      <p:to>
                                        <p:strVal val="visible"/>
                                      </p:to>
                                    </p:set>
                                    <p:animEffect transition="in" filter="fade">
                                      <p:cBhvr>
                                        <p:cTn id="11" dur="2000"/>
                                        <p:tgtEl>
                                          <p:spTgt spid="349188">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349188">
                                            <p:txEl>
                                              <p:pRg st="2" end="2"/>
                                            </p:txEl>
                                          </p:spTgt>
                                        </p:tgtEl>
                                        <p:attrNameLst>
                                          <p:attrName>style.visibility</p:attrName>
                                        </p:attrNameLst>
                                      </p:cBhvr>
                                      <p:to>
                                        <p:strVal val="visible"/>
                                      </p:to>
                                    </p:set>
                                    <p:animEffect transition="in" filter="fade">
                                      <p:cBhvr>
                                        <p:cTn id="15" dur="2000"/>
                                        <p:tgtEl>
                                          <p:spTgt spid="349188">
                                            <p:txEl>
                                              <p:pRg st="2" end="2"/>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349188">
                                            <p:txEl>
                                              <p:pRg st="3" end="3"/>
                                            </p:txEl>
                                          </p:spTgt>
                                        </p:tgtEl>
                                        <p:attrNameLst>
                                          <p:attrName>style.visibility</p:attrName>
                                        </p:attrNameLst>
                                      </p:cBhvr>
                                      <p:to>
                                        <p:strVal val="visible"/>
                                      </p:to>
                                    </p:set>
                                    <p:animEffect transition="in" filter="fade">
                                      <p:cBhvr>
                                        <p:cTn id="19" dur="2000"/>
                                        <p:tgtEl>
                                          <p:spTgt spid="349188">
                                            <p:txEl>
                                              <p:pRg st="3" end="3"/>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349188">
                                            <p:txEl>
                                              <p:pRg st="4" end="4"/>
                                            </p:txEl>
                                          </p:spTgt>
                                        </p:tgtEl>
                                        <p:attrNameLst>
                                          <p:attrName>style.visibility</p:attrName>
                                        </p:attrNameLst>
                                      </p:cBhvr>
                                      <p:to>
                                        <p:strVal val="visible"/>
                                      </p:to>
                                    </p:set>
                                    <p:animEffect transition="in" filter="fade">
                                      <p:cBhvr>
                                        <p:cTn id="23" dur="2000"/>
                                        <p:tgtEl>
                                          <p:spTgt spid="349188">
                                            <p:txEl>
                                              <p:pRg st="4" end="4"/>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349188">
                                            <p:txEl>
                                              <p:pRg st="5" end="5"/>
                                            </p:txEl>
                                          </p:spTgt>
                                        </p:tgtEl>
                                        <p:attrNameLst>
                                          <p:attrName>style.visibility</p:attrName>
                                        </p:attrNameLst>
                                      </p:cBhvr>
                                      <p:to>
                                        <p:strVal val="visible"/>
                                      </p:to>
                                    </p:set>
                                    <p:animEffect transition="in" filter="fade">
                                      <p:cBhvr>
                                        <p:cTn id="27" dur="2000"/>
                                        <p:tgtEl>
                                          <p:spTgt spid="349188">
                                            <p:txEl>
                                              <p:pRg st="5" end="5"/>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349188">
                                            <p:txEl>
                                              <p:pRg st="6" end="6"/>
                                            </p:txEl>
                                          </p:spTgt>
                                        </p:tgtEl>
                                        <p:attrNameLst>
                                          <p:attrName>style.visibility</p:attrName>
                                        </p:attrNameLst>
                                      </p:cBhvr>
                                      <p:to>
                                        <p:strVal val="visible"/>
                                      </p:to>
                                    </p:set>
                                    <p:animEffect transition="in" filter="fade">
                                      <p:cBhvr>
                                        <p:cTn id="31" dur="2000"/>
                                        <p:tgtEl>
                                          <p:spTgt spid="349188">
                                            <p:txEl>
                                              <p:pRg st="6" end="6"/>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349188">
                                            <p:txEl>
                                              <p:pRg st="7" end="7"/>
                                            </p:txEl>
                                          </p:spTgt>
                                        </p:tgtEl>
                                        <p:attrNameLst>
                                          <p:attrName>style.visibility</p:attrName>
                                        </p:attrNameLst>
                                      </p:cBhvr>
                                      <p:to>
                                        <p:strVal val="visible"/>
                                      </p:to>
                                    </p:set>
                                    <p:animEffect transition="in" filter="fade">
                                      <p:cBhvr>
                                        <p:cTn id="35" dur="2000"/>
                                        <p:tgtEl>
                                          <p:spTgt spid="34918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p:cNvPicPr>
            <a:picLocks noChangeAspect="1" noChangeArrowheads="1"/>
          </p:cNvPicPr>
          <p:nvPr/>
        </p:nvPicPr>
        <p:blipFill>
          <a:blip r:embed="rId2"/>
          <a:srcRect/>
          <a:stretch>
            <a:fillRect/>
          </a:stretch>
        </p:blipFill>
        <p:spPr bwMode="gray">
          <a:xfrm>
            <a:off x="285750" y="857250"/>
            <a:ext cx="8643938" cy="5143500"/>
          </a:xfrm>
          <a:prstGeom prst="rect">
            <a:avLst/>
          </a:prstGeom>
          <a:noFill/>
          <a:ln w="9525" cap="flat" cmpd="sng" algn="ctr">
            <a:noFill/>
            <a:prstDash val="solid"/>
            <a:miter lim="800000"/>
            <a:headEnd/>
            <a:tailEnd/>
          </a:ln>
          <a:effectLst>
            <a:prstShdw prst="shdw17" dist="17961" dir="2700000">
              <a:schemeClr val="accent1">
                <a:gamma/>
                <a:shade val="60000"/>
                <a:invGamma/>
                <a:alpha val="50000"/>
              </a:schemeClr>
            </a:prstShdw>
          </a:effectLst>
        </p:spPr>
      </p:pic>
      <p:sp>
        <p:nvSpPr>
          <p:cNvPr id="70659" name="AutoShape 35"/>
          <p:cNvSpPr/>
          <p:nvPr/>
        </p:nvSpPr>
        <p:spPr>
          <a:xfrm>
            <a:off x="642938" y="0"/>
            <a:ext cx="7632700" cy="720725"/>
          </a:xfrm>
          <a:prstGeom prst="roundRect">
            <a:avLst>
              <a:gd name="adj" fmla="val 42181"/>
            </a:avLst>
          </a:prstGeom>
          <a:noFill/>
          <a:ln w="19050">
            <a:noFill/>
          </a:ln>
        </p:spPr>
        <p:txBody>
          <a:bodyPr wrap="none" anchor="ctr"/>
          <a:lstStyle/>
          <a:p>
            <a:pPr algn="ctr" eaLnBrk="1" hangingPunct="1"/>
            <a:r>
              <a:rPr lang="zh-CN" altLang="en-US" sz="3600" b="1" dirty="0">
                <a:latin typeface="Arial" panose="020B0604020202020204" pitchFamily="34" charset="0"/>
                <a:cs typeface="Arial" panose="020B0604020202020204" pitchFamily="34" charset="0"/>
              </a:rPr>
              <a:t>数据库完整性小  结</a:t>
            </a:r>
            <a:endParaRPr lang="zh-CN" altLang="en-US" sz="3600" b="1" dirty="0">
              <a:latin typeface="Arial" panose="020B0604020202020204" pitchFamily="34" charset="0"/>
              <a:ea typeface="Arial" panose="020B0604020202020204" pitchFamily="34" charset="0"/>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1143000" y="2438400"/>
            <a:ext cx="7010400" cy="1566863"/>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j-cs"/>
              </a:rPr>
              <a:t>下次课程内容</a:t>
            </a:r>
            <a:br>
              <a:rPr kumimoji="0" lang="en-US" altLang="zh-CN" sz="4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j-cs"/>
              </a:rPr>
            </a:br>
            <a:r>
              <a:rPr kumimoji="0" lang="zh-CN" altLang="en-US" sz="32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j-cs"/>
              </a:rPr>
              <a:t>关系数据理论</a:t>
            </a:r>
          </a:p>
        </p:txBody>
      </p:sp>
      <p:sp>
        <p:nvSpPr>
          <p:cNvPr id="71683" name="Rectangle 5"/>
          <p:cNvSpPr/>
          <p:nvPr/>
        </p:nvSpPr>
        <p:spPr>
          <a:xfrm>
            <a:off x="4067175" y="5876925"/>
            <a:ext cx="1368425" cy="504825"/>
          </a:xfrm>
          <a:prstGeom prst="rect">
            <a:avLst/>
          </a:prstGeom>
          <a:solidFill>
            <a:schemeClr val="bg1"/>
          </a:solidFill>
          <a:ln w="9525">
            <a:noFill/>
          </a:ln>
        </p:spPr>
        <p:txBody>
          <a:bodyPr wrap="none" anchor="ctr"/>
          <a:lstStyle/>
          <a:p>
            <a:pPr algn="r" eaLnBrk="1" hangingPunct="1"/>
            <a:endParaRPr lang="zh-CN" altLang="en-US" dirty="0">
              <a:solidFill>
                <a:schemeClr val="tx1"/>
              </a:solidFill>
              <a:latin typeface="Arial" panose="020B0604020202020204" pitchFamily="34"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idx="4294967295"/>
          </p:nvPr>
        </p:nvSpPr>
        <p:spPr>
          <a:xfrm>
            <a:off x="395288" y="72072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回顾</a:t>
            </a:r>
            <a:r>
              <a:rPr kumimoji="0" lang="en-US" altLang="zh-CN"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a:t>
            </a:r>
            <a:r>
              <a:rPr kumimoji="0" lang="zh-CN" altLang="en-US" sz="3200" b="1" i="0" u="none" strike="noStrike" kern="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j-cs"/>
              </a:rPr>
              <a:t>用户定义的完整性</a:t>
            </a:r>
            <a:endParaRPr kumimoji="0" lang="zh-CN" altLang="en-US" sz="3200" b="1" i="0" u="none" strike="noStrike" kern="0" cap="none" spc="0" normalizeH="0" baseline="0" noProof="0">
              <a:ln>
                <a:noFill/>
              </a:ln>
              <a:solidFill>
                <a:srgbClr val="6600CC"/>
              </a:solidFill>
              <a:effectLst/>
              <a:uLnTx/>
              <a:uFillTx/>
              <a:latin typeface="+mj-lt"/>
              <a:ea typeface="宋体" panose="02010600030101010101" pitchFamily="2" charset="-122"/>
              <a:cs typeface="+mj-cs"/>
            </a:endParaRPr>
          </a:p>
        </p:txBody>
      </p:sp>
      <p:sp>
        <p:nvSpPr>
          <p:cNvPr id="9219" name="Rectangle 3"/>
          <p:cNvSpPr/>
          <p:nvPr/>
        </p:nvSpPr>
        <p:spPr>
          <a:xfrm>
            <a:off x="323850" y="2030413"/>
            <a:ext cx="8496300" cy="2119312"/>
          </a:xfrm>
          <a:prstGeom prst="rect">
            <a:avLst/>
          </a:prstGeom>
          <a:noFill/>
          <a:ln w="9525">
            <a:noFill/>
          </a:ln>
        </p:spPr>
        <p:txBody>
          <a:bodyPr/>
          <a:lstStyle/>
          <a:p>
            <a:pPr marL="342900" indent="-342900">
              <a:lnSpc>
                <a:spcPct val="120000"/>
              </a:lnSpc>
              <a:spcBef>
                <a:spcPct val="20000"/>
              </a:spcBef>
              <a:buClr>
                <a:schemeClr val="tx1"/>
              </a:buClr>
              <a:buFont typeface="Wingdings" panose="05000000000000000000" pitchFamily="2" charset="2"/>
              <a:buChar char="v"/>
            </a:pPr>
            <a:r>
              <a:rPr lang="en-US" altLang="zh-CN" sz="2400" b="1" dirty="0">
                <a:latin typeface="Times New Roman" panose="02020603050405020304" pitchFamily="18" charset="0"/>
              </a:rPr>
              <a:t>CREATE TABLE</a:t>
            </a:r>
            <a:r>
              <a:rPr lang="zh-CN" altLang="en-US" sz="2400" b="1" dirty="0">
                <a:latin typeface="Times New Roman" panose="02020603050405020304" pitchFamily="18" charset="0"/>
              </a:rPr>
              <a:t>时定义</a:t>
            </a:r>
          </a:p>
          <a:p>
            <a:pPr marL="742950" lvl="1" indent="-285750">
              <a:lnSpc>
                <a:spcPct val="120000"/>
              </a:lnSpc>
              <a:spcBef>
                <a:spcPct val="20000"/>
              </a:spcBef>
              <a:buClr>
                <a:schemeClr val="tx2"/>
              </a:buClr>
              <a:buFont typeface="Wingdings" panose="05000000000000000000" pitchFamily="2" charset="2"/>
              <a:buChar char="§"/>
            </a:pPr>
            <a:r>
              <a:rPr lang="zh-CN" altLang="en-US" sz="2400" b="1" dirty="0">
                <a:solidFill>
                  <a:srgbClr val="6600CC"/>
                </a:solidFill>
                <a:latin typeface="Times New Roman" panose="02020603050405020304" pitchFamily="18" charset="0"/>
              </a:rPr>
              <a:t>列值非空（</a:t>
            </a:r>
            <a:r>
              <a:rPr lang="en-US" altLang="zh-CN" sz="2400" b="1" dirty="0">
                <a:solidFill>
                  <a:srgbClr val="6600CC"/>
                </a:solidFill>
                <a:latin typeface="Times New Roman" panose="02020603050405020304" pitchFamily="18" charset="0"/>
              </a:rPr>
              <a:t>NOT NULL</a:t>
            </a:r>
            <a:r>
              <a:rPr lang="zh-CN" altLang="en-US" sz="2400" b="1" dirty="0">
                <a:solidFill>
                  <a:srgbClr val="6600CC"/>
                </a:solidFill>
                <a:latin typeface="Times New Roman" panose="02020603050405020304" pitchFamily="18" charset="0"/>
              </a:rPr>
              <a:t>）</a:t>
            </a:r>
          </a:p>
          <a:p>
            <a:pPr marL="742950" lvl="1" indent="-285750">
              <a:lnSpc>
                <a:spcPct val="120000"/>
              </a:lnSpc>
              <a:spcBef>
                <a:spcPct val="20000"/>
              </a:spcBef>
              <a:buClr>
                <a:schemeClr val="tx2"/>
              </a:buClr>
              <a:buFont typeface="Wingdings" panose="05000000000000000000" pitchFamily="2" charset="2"/>
              <a:buChar char="§"/>
            </a:pPr>
            <a:r>
              <a:rPr lang="zh-CN" altLang="en-US" sz="2400" b="1" dirty="0">
                <a:solidFill>
                  <a:srgbClr val="6600CC"/>
                </a:solidFill>
                <a:latin typeface="Times New Roman" panose="02020603050405020304" pitchFamily="18" charset="0"/>
              </a:rPr>
              <a:t>列值唯一（</a:t>
            </a:r>
            <a:r>
              <a:rPr lang="en-US" altLang="zh-CN" sz="2400" b="1" dirty="0">
                <a:solidFill>
                  <a:srgbClr val="6600CC"/>
                </a:solidFill>
                <a:latin typeface="Times New Roman" panose="02020603050405020304" pitchFamily="18" charset="0"/>
              </a:rPr>
              <a:t>UNIQUE</a:t>
            </a:r>
            <a:r>
              <a:rPr lang="zh-CN" altLang="en-US" sz="2400" b="1" dirty="0">
                <a:solidFill>
                  <a:srgbClr val="6600CC"/>
                </a:solidFill>
                <a:latin typeface="Times New Roman" panose="02020603050405020304" pitchFamily="18" charset="0"/>
              </a:rPr>
              <a:t>）</a:t>
            </a:r>
          </a:p>
          <a:p>
            <a:pPr marL="742950" lvl="1" indent="-285750">
              <a:lnSpc>
                <a:spcPct val="120000"/>
              </a:lnSpc>
              <a:spcBef>
                <a:spcPct val="20000"/>
              </a:spcBef>
              <a:buClr>
                <a:schemeClr val="tx2"/>
              </a:buClr>
              <a:buFont typeface="Wingdings" panose="05000000000000000000" pitchFamily="2" charset="2"/>
              <a:buChar char="§"/>
            </a:pPr>
            <a:r>
              <a:rPr lang="zh-CN" altLang="en-US" sz="2400" b="1" dirty="0">
                <a:solidFill>
                  <a:srgbClr val="6600CC"/>
                </a:solidFill>
                <a:latin typeface="Times New Roman" panose="02020603050405020304" pitchFamily="18" charset="0"/>
              </a:rPr>
              <a:t>检查列值是否满足一个布尔表达式（</a:t>
            </a:r>
            <a:r>
              <a:rPr lang="en-US" altLang="zh-CN" sz="2400" b="1" dirty="0">
                <a:solidFill>
                  <a:srgbClr val="6600CC"/>
                </a:solidFill>
                <a:latin typeface="Times New Roman" panose="02020603050405020304" pitchFamily="18" charset="0"/>
              </a:rPr>
              <a:t>CHECK</a:t>
            </a:r>
            <a:r>
              <a:rPr lang="zh-CN" altLang="en-US" sz="2400" b="1" dirty="0">
                <a:solidFill>
                  <a:srgbClr val="6600CC"/>
                </a:solidFill>
                <a:latin typeface="Times New Roman" panose="02020603050405020304" pitchFamily="18" charset="0"/>
              </a:rPr>
              <a:t>）</a:t>
            </a:r>
          </a:p>
        </p:txBody>
      </p:sp>
      <p:sp>
        <p:nvSpPr>
          <p:cNvPr id="9220" name="AutoShape 4"/>
          <p:cNvSpPr/>
          <p:nvPr/>
        </p:nvSpPr>
        <p:spPr>
          <a:xfrm>
            <a:off x="179388" y="1482725"/>
            <a:ext cx="2879725" cy="506413"/>
          </a:xfrm>
          <a:prstGeom prst="roundRect">
            <a:avLst>
              <a:gd name="adj" fmla="val 16667"/>
            </a:avLst>
          </a:prstGeom>
          <a:gradFill rotWithShape="0">
            <a:gsLst>
              <a:gs pos="0">
                <a:srgbClr val="002F00"/>
              </a:gs>
              <a:gs pos="100000">
                <a:srgbClr val="006600"/>
              </a:gs>
            </a:gsLst>
            <a:lin ang="2700000" scaled="1"/>
            <a:tileRect/>
          </a:gradFill>
          <a:ln w="9525" cap="flat" cmpd="sng">
            <a:solidFill>
              <a:schemeClr val="hlink"/>
            </a:solidFill>
            <a:prstDash val="solid"/>
            <a:headEnd type="none" w="med" len="med"/>
            <a:tailEnd type="none" w="med" len="med"/>
          </a:ln>
        </p:spPr>
        <p:txBody>
          <a:bodyPr lIns="90000" tIns="46800" rIns="90000" bIns="46800">
            <a:spAutoFit/>
          </a:bodyPr>
          <a:lstStyle/>
          <a:p>
            <a:pPr algn="ctr" eaLnBrk="1" hangingPunct="1"/>
            <a:r>
              <a:rPr lang="zh-CN" altLang="en-US" sz="2400" b="1" dirty="0">
                <a:solidFill>
                  <a:srgbClr val="FFFF00"/>
                </a:solidFill>
                <a:latin typeface="Arial" panose="020B0604020202020204" pitchFamily="34" charset="0"/>
              </a:rPr>
              <a:t>属性上的约束条件</a:t>
            </a:r>
            <a:endParaRPr lang="en-US" altLang="zh-CN" sz="2400" b="1" dirty="0">
              <a:solidFill>
                <a:srgbClr val="FFFF00"/>
              </a:solidFill>
              <a:latin typeface="Arial" panose="020B0604020202020204" pitchFamily="34" charset="0"/>
            </a:endParaRPr>
          </a:p>
        </p:txBody>
      </p:sp>
      <p:sp>
        <p:nvSpPr>
          <p:cNvPr id="9221" name="AutoShape 5"/>
          <p:cNvSpPr/>
          <p:nvPr/>
        </p:nvSpPr>
        <p:spPr>
          <a:xfrm>
            <a:off x="250825" y="4221163"/>
            <a:ext cx="2879725" cy="506412"/>
          </a:xfrm>
          <a:prstGeom prst="roundRect">
            <a:avLst>
              <a:gd name="adj" fmla="val 16667"/>
            </a:avLst>
          </a:prstGeom>
          <a:gradFill rotWithShape="0">
            <a:gsLst>
              <a:gs pos="0">
                <a:srgbClr val="002F00"/>
              </a:gs>
              <a:gs pos="100000">
                <a:srgbClr val="006600"/>
              </a:gs>
            </a:gsLst>
            <a:lin ang="2700000" scaled="1"/>
            <a:tileRect/>
          </a:gradFill>
          <a:ln w="9525" cap="flat" cmpd="sng">
            <a:solidFill>
              <a:schemeClr val="hlink"/>
            </a:solidFill>
            <a:prstDash val="solid"/>
            <a:headEnd type="none" w="med" len="med"/>
            <a:tailEnd type="none" w="med" len="med"/>
          </a:ln>
        </p:spPr>
        <p:txBody>
          <a:bodyPr lIns="90000" tIns="46800" rIns="90000" bIns="46800">
            <a:spAutoFit/>
          </a:bodyPr>
          <a:lstStyle/>
          <a:p>
            <a:pPr algn="ctr" eaLnBrk="1" hangingPunct="1"/>
            <a:r>
              <a:rPr lang="zh-CN" altLang="en-US" sz="2400" b="1" dirty="0">
                <a:solidFill>
                  <a:srgbClr val="FFFF00"/>
                </a:solidFill>
                <a:latin typeface="Arial" panose="020B0604020202020204" pitchFamily="34" charset="0"/>
              </a:rPr>
              <a:t>元组上的约束条件</a:t>
            </a:r>
            <a:endParaRPr lang="en-US" altLang="zh-CN" sz="2400" b="1" dirty="0">
              <a:solidFill>
                <a:srgbClr val="FFFF00"/>
              </a:solidFill>
              <a:latin typeface="Arial" panose="020B0604020202020204" pitchFamily="34" charset="0"/>
            </a:endParaRPr>
          </a:p>
        </p:txBody>
      </p:sp>
      <p:sp>
        <p:nvSpPr>
          <p:cNvPr id="9222" name="Rectangle 6"/>
          <p:cNvSpPr/>
          <p:nvPr/>
        </p:nvSpPr>
        <p:spPr>
          <a:xfrm>
            <a:off x="215900" y="4751388"/>
            <a:ext cx="8748713" cy="1485900"/>
          </a:xfrm>
          <a:prstGeom prst="rect">
            <a:avLst/>
          </a:prstGeom>
          <a:noFill/>
          <a:ln w="9525">
            <a:noFill/>
          </a:ln>
        </p:spPr>
        <p:txBody>
          <a:bodyPr/>
          <a:lstStyle/>
          <a:p>
            <a:pPr marL="342900" indent="-342900">
              <a:lnSpc>
                <a:spcPct val="120000"/>
              </a:lnSpc>
              <a:spcBef>
                <a:spcPct val="20000"/>
              </a:spcBef>
              <a:buClr>
                <a:schemeClr val="tx1"/>
              </a:buClr>
              <a:buFont typeface="Wingdings" panose="05000000000000000000" pitchFamily="2" charset="2"/>
              <a:buChar char="v"/>
            </a:pPr>
            <a:r>
              <a:rPr lang="zh-CN" altLang="en-US" sz="2400" b="1" dirty="0">
                <a:solidFill>
                  <a:srgbClr val="000000"/>
                </a:solidFill>
                <a:latin typeface="Times New Roman" panose="02020603050405020304" pitchFamily="18" charset="0"/>
              </a:rPr>
              <a:t>在</a:t>
            </a:r>
            <a:r>
              <a:rPr lang="en-US" altLang="zh-CN" sz="2400" b="1" dirty="0">
                <a:solidFill>
                  <a:srgbClr val="000000"/>
                </a:solidFill>
                <a:latin typeface="Times New Roman" panose="02020603050405020304" pitchFamily="18" charset="0"/>
              </a:rPr>
              <a:t>CREATE TABLE</a:t>
            </a:r>
            <a:r>
              <a:rPr lang="zh-CN" altLang="en-US" sz="2400" b="1" dirty="0">
                <a:solidFill>
                  <a:srgbClr val="000000"/>
                </a:solidFill>
                <a:latin typeface="Times New Roman" panose="02020603050405020304" pitchFamily="18" charset="0"/>
              </a:rPr>
              <a:t>时可以用</a:t>
            </a:r>
            <a:r>
              <a:rPr lang="en-US" altLang="zh-CN" sz="2400" b="1" dirty="0">
                <a:solidFill>
                  <a:srgbClr val="6600CC"/>
                </a:solidFill>
                <a:latin typeface="Times New Roman" panose="02020603050405020304" pitchFamily="18" charset="0"/>
              </a:rPr>
              <a:t>CHECK</a:t>
            </a:r>
            <a:r>
              <a:rPr lang="zh-CN" altLang="en-US" sz="2400" b="1" dirty="0">
                <a:solidFill>
                  <a:srgbClr val="000000"/>
                </a:solidFill>
                <a:latin typeface="Times New Roman" panose="02020603050405020304" pitchFamily="18" charset="0"/>
              </a:rPr>
              <a:t>短语定义元组上的约束条件，即元组级的限制</a:t>
            </a:r>
          </a:p>
          <a:p>
            <a:pPr marL="342900" indent="-342900">
              <a:lnSpc>
                <a:spcPct val="120000"/>
              </a:lnSpc>
              <a:spcBef>
                <a:spcPct val="20000"/>
              </a:spcBef>
              <a:buClr>
                <a:schemeClr val="tx1"/>
              </a:buClr>
              <a:buFont typeface="Wingdings" panose="05000000000000000000" pitchFamily="2" charset="2"/>
              <a:buChar char="v"/>
            </a:pPr>
            <a:r>
              <a:rPr lang="zh-CN" altLang="en-US" sz="2400" b="1" dirty="0">
                <a:solidFill>
                  <a:srgbClr val="000000"/>
                </a:solidFill>
                <a:latin typeface="Times New Roman" panose="02020603050405020304" pitchFamily="18" charset="0"/>
              </a:rPr>
              <a:t>元组级的限制可以设置不同属性之间的取值的相互约束条件 </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idx="4294967295"/>
          </p:nvPr>
        </p:nvSpPr>
        <p:spPr>
          <a:xfrm>
            <a:off x="395288" y="720725"/>
            <a:ext cx="7921625" cy="692150"/>
          </a:xfrm>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j-cs"/>
              </a:rPr>
              <a:t>回顾</a:t>
            </a:r>
            <a:r>
              <a:rPr kumimoji="0" lang="en-US" altLang="zh-CN" sz="32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j-cs"/>
              </a:rPr>
              <a:t>--</a:t>
            </a:r>
            <a:r>
              <a:rPr kumimoji="0" lang="zh-CN" altLang="en-US" sz="3200" b="1" i="0" u="none" strike="noStrike" kern="0" cap="none" spc="0" normalizeH="0" baseline="0" noProof="0">
                <a:ln>
                  <a:noFill/>
                </a:ln>
                <a:solidFill>
                  <a:srgbClr val="0000FF"/>
                </a:solidFill>
                <a:effectLst/>
                <a:uLnTx/>
                <a:uFillTx/>
                <a:latin typeface="+mj-lt"/>
                <a:ea typeface="宋体" panose="02010600030101010101" pitchFamily="2" charset="-122"/>
                <a:cs typeface="+mj-cs"/>
              </a:rPr>
              <a:t>完整性约束命名子句</a:t>
            </a:r>
          </a:p>
        </p:txBody>
      </p:sp>
      <p:sp>
        <p:nvSpPr>
          <p:cNvPr id="10243" name="Rectangle 3"/>
          <p:cNvSpPr/>
          <p:nvPr/>
        </p:nvSpPr>
        <p:spPr>
          <a:xfrm>
            <a:off x="395288" y="1484313"/>
            <a:ext cx="8229600" cy="4752975"/>
          </a:xfrm>
          <a:prstGeom prst="rect">
            <a:avLst/>
          </a:prstGeom>
          <a:noFill/>
          <a:ln w="9525">
            <a:noFill/>
          </a:ln>
        </p:spPr>
        <p:txBody>
          <a:bodyPr/>
          <a:lstStyle/>
          <a:p>
            <a:pPr marL="342900" indent="-342900">
              <a:lnSpc>
                <a:spcPct val="150000"/>
              </a:lnSpc>
              <a:spcBef>
                <a:spcPct val="20000"/>
              </a:spcBef>
              <a:buClr>
                <a:schemeClr val="tx1"/>
              </a:buClr>
              <a:buFont typeface="Wingdings" panose="05000000000000000000" pitchFamily="2" charset="2"/>
              <a:buChar char="v"/>
            </a:pPr>
            <a:r>
              <a:rPr lang="en-US" altLang="zh-CN" sz="2800" b="1" dirty="0">
                <a:solidFill>
                  <a:srgbClr val="000000"/>
                </a:solidFill>
                <a:latin typeface="Times New Roman" panose="02020603050405020304" pitchFamily="18" charset="0"/>
              </a:rPr>
              <a:t>CONSTRAINT </a:t>
            </a:r>
            <a:r>
              <a:rPr lang="zh-CN" altLang="en-US" sz="2800" b="1" dirty="0">
                <a:solidFill>
                  <a:srgbClr val="000000"/>
                </a:solidFill>
                <a:latin typeface="Times New Roman" panose="02020603050405020304" pitchFamily="18" charset="0"/>
              </a:rPr>
              <a:t>约束</a:t>
            </a:r>
          </a:p>
          <a:p>
            <a:pPr marL="742950" lvl="1" indent="-285750">
              <a:lnSpc>
                <a:spcPct val="150000"/>
              </a:lnSpc>
              <a:spcBef>
                <a:spcPct val="20000"/>
              </a:spcBef>
              <a:buClr>
                <a:schemeClr val="tx2"/>
              </a:buClr>
              <a:buFont typeface="Wingdings" panose="05000000000000000000" pitchFamily="2" charset="2"/>
            </a:pPr>
            <a:endParaRPr lang="zh-CN" altLang="en-US" sz="1600" b="1" dirty="0">
              <a:solidFill>
                <a:srgbClr val="000000"/>
              </a:solidFill>
              <a:latin typeface="Times New Roman" panose="02020603050405020304" pitchFamily="18" charset="0"/>
            </a:endParaRPr>
          </a:p>
          <a:p>
            <a:pPr marL="742950" lvl="1" indent="-285750">
              <a:lnSpc>
                <a:spcPct val="150000"/>
              </a:lnSpc>
              <a:spcBef>
                <a:spcPct val="20000"/>
              </a:spcBef>
              <a:buClr>
                <a:schemeClr val="tx2"/>
              </a:buClr>
              <a:buFont typeface="Wingdings" panose="05000000000000000000" pitchFamily="2" charset="2"/>
            </a:pPr>
            <a:r>
              <a:rPr lang="en-US" altLang="zh-CN" sz="2800" b="1" dirty="0">
                <a:solidFill>
                  <a:srgbClr val="6600CC"/>
                </a:solidFill>
                <a:latin typeface="Times New Roman" panose="02020603050405020304" pitchFamily="18" charset="0"/>
              </a:rPr>
              <a:t>CONSTRAINT </a:t>
            </a:r>
            <a:r>
              <a:rPr lang="en-US" altLang="zh-CN" sz="2800" b="1" dirty="0">
                <a:solidFill>
                  <a:srgbClr val="000000"/>
                </a:solidFill>
                <a:latin typeface="Times New Roman" panose="02020603050405020304" pitchFamily="18" charset="0"/>
              </a:rPr>
              <a:t>&lt;</a:t>
            </a:r>
            <a:r>
              <a:rPr lang="zh-CN" altLang="en-US" sz="2800" b="1" dirty="0">
                <a:solidFill>
                  <a:srgbClr val="000000"/>
                </a:solidFill>
                <a:latin typeface="Times New Roman" panose="02020603050405020304" pitchFamily="18" charset="0"/>
              </a:rPr>
              <a:t>完整性约束条件名</a:t>
            </a:r>
            <a:r>
              <a:rPr lang="en-US" altLang="zh-CN" sz="2800" b="1" dirty="0">
                <a:solidFill>
                  <a:srgbClr val="000000"/>
                </a:solidFill>
                <a:latin typeface="Times New Roman" panose="02020603050405020304" pitchFamily="18" charset="0"/>
              </a:rPr>
              <a:t>&gt;</a:t>
            </a:r>
          </a:p>
          <a:p>
            <a:pPr marL="742950" lvl="1" indent="-285750">
              <a:lnSpc>
                <a:spcPct val="150000"/>
              </a:lnSpc>
              <a:spcBef>
                <a:spcPct val="20000"/>
              </a:spcBef>
              <a:buClr>
                <a:schemeClr val="tx2"/>
              </a:buClr>
              <a:buFont typeface="Wingdings" panose="05000000000000000000" pitchFamily="2" charset="2"/>
            </a:pPr>
            <a:r>
              <a:rPr lang="zh-CN" altLang="en-US" sz="2800" b="1" dirty="0">
                <a:solidFill>
                  <a:srgbClr val="000000"/>
                </a:solidFill>
                <a:latin typeface="Times New Roman" panose="02020603050405020304" pitchFamily="18" charset="0"/>
              </a:rPr>
              <a:t>［ </a:t>
            </a:r>
            <a:r>
              <a:rPr lang="en-US" altLang="zh-CN" sz="2800" b="1" dirty="0">
                <a:solidFill>
                  <a:srgbClr val="000000"/>
                </a:solidFill>
                <a:latin typeface="Times New Roman" panose="02020603050405020304" pitchFamily="18" charset="0"/>
              </a:rPr>
              <a:t>PRIMARY KEY</a:t>
            </a:r>
            <a:r>
              <a:rPr lang="zh-CN" altLang="en-US" sz="2800" b="1" dirty="0">
                <a:solidFill>
                  <a:srgbClr val="000000"/>
                </a:solidFill>
                <a:latin typeface="Times New Roman" panose="02020603050405020304" pitchFamily="18" charset="0"/>
              </a:rPr>
              <a:t>短语</a:t>
            </a:r>
          </a:p>
          <a:p>
            <a:pPr marL="742950" lvl="1" indent="-285750">
              <a:lnSpc>
                <a:spcPct val="150000"/>
              </a:lnSpc>
              <a:spcBef>
                <a:spcPct val="20000"/>
              </a:spcBef>
              <a:buClr>
                <a:schemeClr val="tx2"/>
              </a:buClr>
              <a:buFont typeface="Wingdings" panose="05000000000000000000" pitchFamily="2" charset="2"/>
            </a:pPr>
            <a:r>
              <a:rPr lang="zh-CN" altLang="en-US" sz="2800" b="1" dirty="0">
                <a:solidFill>
                  <a:srgbClr val="000000"/>
                </a:solidFill>
                <a:latin typeface="Times New Roman" panose="02020603050405020304" pitchFamily="18" charset="0"/>
              </a:rPr>
              <a:t>     </a:t>
            </a:r>
            <a:r>
              <a:rPr lang="en-US" altLang="zh-CN" sz="2800" b="1" dirty="0">
                <a:solidFill>
                  <a:srgbClr val="000000"/>
                </a:solidFill>
                <a:latin typeface="Times New Roman" panose="02020603050405020304" pitchFamily="18" charset="0"/>
              </a:rPr>
              <a:t>| FOREIGN KEY</a:t>
            </a:r>
            <a:r>
              <a:rPr lang="zh-CN" altLang="en-US" sz="2800" b="1" dirty="0">
                <a:solidFill>
                  <a:srgbClr val="000000"/>
                </a:solidFill>
                <a:latin typeface="Times New Roman" panose="02020603050405020304" pitchFamily="18" charset="0"/>
              </a:rPr>
              <a:t>短语</a:t>
            </a:r>
          </a:p>
          <a:p>
            <a:pPr marL="742950" lvl="1" indent="-285750">
              <a:lnSpc>
                <a:spcPct val="150000"/>
              </a:lnSpc>
              <a:spcBef>
                <a:spcPct val="20000"/>
              </a:spcBef>
              <a:buClr>
                <a:schemeClr val="tx2"/>
              </a:buClr>
              <a:buFont typeface="Wingdings" panose="05000000000000000000" pitchFamily="2" charset="2"/>
            </a:pPr>
            <a:r>
              <a:rPr lang="zh-CN" altLang="en-US" sz="2800" b="1" dirty="0">
                <a:solidFill>
                  <a:srgbClr val="000000"/>
                </a:solidFill>
                <a:latin typeface="Times New Roman" panose="02020603050405020304" pitchFamily="18" charset="0"/>
              </a:rPr>
              <a:t>     </a:t>
            </a:r>
            <a:r>
              <a:rPr lang="en-US" altLang="zh-CN" sz="2800" b="1" dirty="0">
                <a:solidFill>
                  <a:srgbClr val="000000"/>
                </a:solidFill>
                <a:latin typeface="Times New Roman" panose="02020603050405020304" pitchFamily="18" charset="0"/>
              </a:rPr>
              <a:t>| CHECK</a:t>
            </a:r>
            <a:r>
              <a:rPr lang="zh-CN" altLang="en-US" sz="2800" b="1" dirty="0">
                <a:solidFill>
                  <a:srgbClr val="000000"/>
                </a:solidFill>
                <a:latin typeface="Times New Roman" panose="02020603050405020304" pitchFamily="18" charset="0"/>
              </a:rPr>
              <a:t>短语</a:t>
            </a:r>
          </a:p>
          <a:p>
            <a:pPr marL="742950" lvl="1" indent="-285750">
              <a:lnSpc>
                <a:spcPct val="150000"/>
              </a:lnSpc>
              <a:spcBef>
                <a:spcPct val="20000"/>
              </a:spcBef>
              <a:buClr>
                <a:schemeClr val="tx2"/>
              </a:buClr>
              <a:buFont typeface="Wingdings" panose="05000000000000000000" pitchFamily="2" charset="2"/>
            </a:pPr>
            <a:r>
              <a:rPr lang="zh-CN" altLang="en-US" sz="2800" b="1" dirty="0">
                <a:solidFill>
                  <a:srgbClr val="000000"/>
                </a:solidFill>
                <a:latin typeface="Times New Roman" panose="02020603050405020304" pitchFamily="18" charset="0"/>
              </a:rPr>
              <a:t>］</a:t>
            </a:r>
            <a:endParaRPr lang="zh-CN" altLang="en-US" sz="2800" dirty="0">
              <a:solidFill>
                <a:srgbClr val="000000"/>
              </a:solidFill>
              <a:latin typeface="Times New Roman" panose="02020603050405020304" pitchFamily="18"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3"/>
          <p:cNvGrpSpPr/>
          <p:nvPr/>
        </p:nvGrpSpPr>
        <p:grpSpPr>
          <a:xfrm>
            <a:off x="1927225" y="3716338"/>
            <a:ext cx="5311775" cy="936625"/>
            <a:chOff x="720" y="1392"/>
            <a:chExt cx="4058" cy="480"/>
          </a:xfrm>
        </p:grpSpPr>
        <p:sp>
          <p:nvSpPr>
            <p:cNvPr id="287748"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1280" name="Group 5"/>
            <p:cNvGrpSpPr/>
            <p:nvPr/>
          </p:nvGrpSpPr>
          <p:grpSpPr>
            <a:xfrm>
              <a:off x="730" y="1407"/>
              <a:ext cx="4043" cy="444"/>
              <a:chOff x="744" y="1407"/>
              <a:chExt cx="3988" cy="444"/>
            </a:xfrm>
          </p:grpSpPr>
          <p:sp>
            <p:nvSpPr>
              <p:cNvPr id="287750"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751"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grpSp>
        <p:nvGrpSpPr>
          <p:cNvPr id="11267" name="Group 18"/>
          <p:cNvGrpSpPr/>
          <p:nvPr/>
        </p:nvGrpSpPr>
        <p:grpSpPr>
          <a:xfrm>
            <a:off x="1908175" y="2349500"/>
            <a:ext cx="5311775" cy="911225"/>
            <a:chOff x="720" y="1392"/>
            <a:chExt cx="4058" cy="480"/>
          </a:xfrm>
        </p:grpSpPr>
        <p:sp>
          <p:nvSpPr>
            <p:cNvPr id="287763"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1276" name="Group 20"/>
            <p:cNvGrpSpPr/>
            <p:nvPr/>
          </p:nvGrpSpPr>
          <p:grpSpPr>
            <a:xfrm>
              <a:off x="730" y="1407"/>
              <a:ext cx="4043" cy="444"/>
              <a:chOff x="744" y="1407"/>
              <a:chExt cx="3988" cy="444"/>
            </a:xfrm>
          </p:grpSpPr>
          <p:sp>
            <p:nvSpPr>
              <p:cNvPr id="287765"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766"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sp>
        <p:nvSpPr>
          <p:cNvPr id="11268" name="Text Box 23"/>
          <p:cNvSpPr txBox="1"/>
          <p:nvPr/>
        </p:nvSpPr>
        <p:spPr>
          <a:xfrm>
            <a:off x="2393950" y="2559050"/>
            <a:ext cx="4841875" cy="519113"/>
          </a:xfrm>
          <a:prstGeom prst="rect">
            <a:avLst/>
          </a:prstGeom>
          <a:noFill/>
          <a:ln w="9525">
            <a:noFill/>
          </a:ln>
        </p:spPr>
        <p:txBody>
          <a:bodyPr>
            <a:spAutoFit/>
          </a:bodyPr>
          <a:lstStyle/>
          <a:p>
            <a:pPr marL="457200" indent="-457200" eaLnBrk="1" hangingPunct="1">
              <a:spcBef>
                <a:spcPct val="50000"/>
              </a:spcBef>
              <a:buClr>
                <a:schemeClr val="tx1"/>
              </a:buClr>
            </a:pPr>
            <a:r>
              <a:rPr lang="zh-CN" altLang="en-US" sz="2800" b="1" dirty="0">
                <a:solidFill>
                  <a:schemeClr val="bg1"/>
                </a:solidFill>
                <a:latin typeface="Arial" panose="020B0604020202020204" pitchFamily="34" charset="0"/>
                <a:cs typeface="Arial" panose="020B0604020202020204" pitchFamily="34" charset="0"/>
              </a:rPr>
              <a:t>     </a:t>
            </a:r>
            <a:r>
              <a:rPr lang="zh-CN" altLang="en-US" sz="2800" b="1" dirty="0">
                <a:solidFill>
                  <a:srgbClr val="6600CC"/>
                </a:solidFill>
                <a:latin typeface="Arial" panose="020B0604020202020204" pitchFamily="34" charset="0"/>
                <a:cs typeface="Arial" panose="020B0604020202020204" pitchFamily="34" charset="0"/>
              </a:rPr>
              <a:t>定义触发器</a:t>
            </a:r>
            <a:endParaRPr lang="zh-CN" altLang="en-US" sz="2800" b="1" dirty="0">
              <a:solidFill>
                <a:srgbClr val="6600CC"/>
              </a:solidFill>
              <a:latin typeface="Arial" panose="020B0604020202020204" pitchFamily="34" charset="0"/>
              <a:ea typeface="Arial" panose="020B0604020202020204" pitchFamily="34" charset="0"/>
            </a:endParaRPr>
          </a:p>
        </p:txBody>
      </p:sp>
      <p:sp>
        <p:nvSpPr>
          <p:cNvPr id="11269" name="Text Box 24"/>
          <p:cNvSpPr txBox="1"/>
          <p:nvPr/>
        </p:nvSpPr>
        <p:spPr>
          <a:xfrm>
            <a:off x="2405063" y="3908425"/>
            <a:ext cx="4495800" cy="604838"/>
          </a:xfrm>
          <a:prstGeom prst="rect">
            <a:avLst/>
          </a:prstGeom>
          <a:noFill/>
          <a:ln w="9525">
            <a:noFill/>
          </a:ln>
        </p:spPr>
        <p:txBody>
          <a:bodyPr>
            <a:spAutoFit/>
          </a:bodyPr>
          <a:lstStyle/>
          <a:p>
            <a:pPr marL="457200" indent="-457200" eaLnBrk="1" hangingPunct="1">
              <a:lnSpc>
                <a:spcPct val="120000"/>
              </a:lnSpc>
              <a:spcBef>
                <a:spcPct val="30000"/>
              </a:spcBef>
              <a:buClr>
                <a:schemeClr val="hlink"/>
              </a:buClr>
              <a:buSzPct val="125000"/>
            </a:pPr>
            <a:r>
              <a:rPr lang="zh-CN" altLang="en-US" sz="2800" b="1" dirty="0">
                <a:solidFill>
                  <a:schemeClr val="bg1"/>
                </a:solidFill>
                <a:latin typeface="Arial" panose="020B0604020202020204" pitchFamily="34" charset="0"/>
                <a:cs typeface="Arial" panose="020B0604020202020204" pitchFamily="34" charset="0"/>
              </a:rPr>
              <a:t>     </a:t>
            </a:r>
            <a:r>
              <a:rPr lang="zh-CN" altLang="en-US" sz="2800" b="1" dirty="0">
                <a:solidFill>
                  <a:srgbClr val="FFFF00"/>
                </a:solidFill>
                <a:latin typeface="Arial" panose="020B0604020202020204" pitchFamily="34" charset="0"/>
                <a:cs typeface="Arial" panose="020B0604020202020204" pitchFamily="34" charset="0"/>
              </a:rPr>
              <a:t>激活触发器</a:t>
            </a:r>
            <a:endParaRPr lang="zh-CN" altLang="en-US" sz="2800" b="1" dirty="0">
              <a:solidFill>
                <a:srgbClr val="FFFF00"/>
              </a:solidFill>
              <a:latin typeface="Arial" panose="020B0604020202020204" pitchFamily="34" charset="0"/>
              <a:ea typeface="Arial" panose="020B0604020202020204" pitchFamily="34" charset="0"/>
            </a:endParaRPr>
          </a:p>
        </p:txBody>
      </p:sp>
      <p:pic>
        <p:nvPicPr>
          <p:cNvPr id="11270" name="Picture 29" descr="1"/>
          <p:cNvPicPr>
            <a:picLocks noChangeAspect="1"/>
          </p:cNvPicPr>
          <p:nvPr/>
        </p:nvPicPr>
        <p:blipFill>
          <a:blip r:embed="rId2">
            <a:lum bright="-6000" contrast="24000"/>
          </a:blip>
          <a:srcRect l="42606" t="64474" r="19473"/>
          <a:stretch>
            <a:fillRect/>
          </a:stretch>
        </p:blipFill>
        <p:spPr>
          <a:xfrm>
            <a:off x="1743075" y="3789363"/>
            <a:ext cx="884238" cy="949325"/>
          </a:xfrm>
          <a:prstGeom prst="rect">
            <a:avLst/>
          </a:prstGeom>
          <a:noFill/>
          <a:ln w="9525">
            <a:noFill/>
          </a:ln>
        </p:spPr>
      </p:pic>
      <p:pic>
        <p:nvPicPr>
          <p:cNvPr id="11271" name="Picture 30" descr="1"/>
          <p:cNvPicPr>
            <a:picLocks noChangeAspect="1"/>
          </p:cNvPicPr>
          <p:nvPr/>
        </p:nvPicPr>
        <p:blipFill>
          <a:blip r:embed="rId2">
            <a:lum bright="-6000" contrast="24000"/>
          </a:blip>
          <a:srcRect l="42606" t="64474" r="19473"/>
          <a:stretch>
            <a:fillRect/>
          </a:stretch>
        </p:blipFill>
        <p:spPr>
          <a:xfrm>
            <a:off x="1731963" y="2492375"/>
            <a:ext cx="895350" cy="949325"/>
          </a:xfrm>
          <a:prstGeom prst="rect">
            <a:avLst/>
          </a:prstGeom>
          <a:noFill/>
          <a:ln w="9525">
            <a:noFill/>
          </a:ln>
        </p:spPr>
      </p:pic>
      <p:sp>
        <p:nvSpPr>
          <p:cNvPr id="11272" name="Text Box 32"/>
          <p:cNvSpPr txBox="1"/>
          <p:nvPr/>
        </p:nvSpPr>
        <p:spPr>
          <a:xfrm>
            <a:off x="2103438" y="2536825"/>
            <a:ext cx="381000" cy="519113"/>
          </a:xfrm>
          <a:prstGeom prst="rect">
            <a:avLst/>
          </a:prstGeom>
          <a:noFill/>
          <a:ln w="9525">
            <a:noFill/>
          </a:ln>
        </p:spPr>
        <p:txBody>
          <a:bodyPr>
            <a:spAutoFit/>
          </a:bodyPr>
          <a:lstStyle/>
          <a:p>
            <a:pPr algn="ctr" eaLnBrk="1" hangingPunct="1">
              <a:spcBef>
                <a:spcPct val="50000"/>
              </a:spcBef>
            </a:pPr>
            <a:r>
              <a:rPr lang="en-US" altLang="zh-CN" sz="2800" b="1" dirty="0">
                <a:solidFill>
                  <a:schemeClr val="bg1"/>
                </a:solidFill>
                <a:latin typeface="Arial" panose="020B0604020202020204" pitchFamily="34" charset="0"/>
                <a:cs typeface="Arial" panose="020B0604020202020204" pitchFamily="34" charset="0"/>
              </a:rPr>
              <a:t>1</a:t>
            </a:r>
            <a:endParaRPr lang="en-US" altLang="zh-CN" sz="2800" b="1" dirty="0">
              <a:solidFill>
                <a:schemeClr val="bg1"/>
              </a:solidFill>
              <a:latin typeface="Arial" panose="020B0604020202020204" pitchFamily="34" charset="0"/>
              <a:ea typeface="Arial" panose="020B0604020202020204" pitchFamily="34" charset="0"/>
            </a:endParaRPr>
          </a:p>
        </p:txBody>
      </p:sp>
      <p:sp>
        <p:nvSpPr>
          <p:cNvPr id="11273" name="Text Box 33"/>
          <p:cNvSpPr txBox="1"/>
          <p:nvPr/>
        </p:nvSpPr>
        <p:spPr>
          <a:xfrm>
            <a:off x="2103438" y="3860800"/>
            <a:ext cx="381000" cy="519113"/>
          </a:xfrm>
          <a:prstGeom prst="rect">
            <a:avLst/>
          </a:prstGeom>
          <a:noFill/>
          <a:ln w="9525">
            <a:noFill/>
          </a:ln>
        </p:spPr>
        <p:txBody>
          <a:bodyPr>
            <a:spAutoFit/>
          </a:bodyPr>
          <a:lstStyle/>
          <a:p>
            <a:pPr algn="ctr" eaLnBrk="1" hangingPunct="1">
              <a:spcBef>
                <a:spcPct val="50000"/>
              </a:spcBef>
            </a:pPr>
            <a:r>
              <a:rPr lang="en-US" altLang="zh-CN" sz="2800" b="1" dirty="0">
                <a:solidFill>
                  <a:schemeClr val="bg1"/>
                </a:solidFill>
                <a:latin typeface="Arial" panose="020B0604020202020204" pitchFamily="34" charset="0"/>
                <a:cs typeface="Arial" panose="020B0604020202020204" pitchFamily="34" charset="0"/>
              </a:rPr>
              <a:t>2</a:t>
            </a:r>
            <a:endParaRPr lang="en-US" altLang="zh-CN" sz="2800" b="1" dirty="0">
              <a:solidFill>
                <a:schemeClr val="bg1"/>
              </a:solidFill>
              <a:latin typeface="Arial" panose="020B0604020202020204" pitchFamily="34" charset="0"/>
              <a:ea typeface="Arial" panose="020B0604020202020204" pitchFamily="34" charset="0"/>
            </a:endParaRPr>
          </a:p>
        </p:txBody>
      </p:sp>
      <p:sp>
        <p:nvSpPr>
          <p:cNvPr id="11274" name="AutoShape 35"/>
          <p:cNvSpPr/>
          <p:nvPr/>
        </p:nvSpPr>
        <p:spPr>
          <a:xfrm>
            <a:off x="1219200" y="1341438"/>
            <a:ext cx="7097713" cy="720725"/>
          </a:xfrm>
          <a:prstGeom prst="roundRect">
            <a:avLst>
              <a:gd name="adj" fmla="val 42181"/>
            </a:avLst>
          </a:prstGeom>
          <a:noFill/>
          <a:ln w="19050">
            <a:noFill/>
          </a:ln>
        </p:spPr>
        <p:txBody>
          <a:bodyPr wrap="none" anchor="ctr"/>
          <a:lstStyle/>
          <a:p>
            <a:pPr algn="ctr" eaLnBrk="1" hangingPunct="1"/>
            <a:r>
              <a:rPr lang="zh-CN" altLang="en-US" sz="3600" b="1" dirty="0">
                <a:solidFill>
                  <a:srgbClr val="000000"/>
                </a:solidFill>
                <a:latin typeface="Arial" panose="020B0604020202020204" pitchFamily="34" charset="0"/>
                <a:cs typeface="Arial" panose="020B0604020202020204" pitchFamily="34" charset="0"/>
              </a:rPr>
              <a:t>教 学 内 容</a:t>
            </a:r>
            <a:endParaRPr lang="zh-CN" altLang="en-US" sz="3600" b="1" dirty="0">
              <a:solidFill>
                <a:srgbClr val="000000"/>
              </a:solidFill>
              <a:latin typeface="Arial" panose="020B0604020202020204" pitchFamily="34" charset="0"/>
              <a:ea typeface="Arial" panose="020B0604020202020204" pitchFamily="34" charset="0"/>
            </a:endParaRPr>
          </a:p>
        </p:txBody>
      </p:sp>
    </p:spTree>
  </p:cSld>
  <p:clrMapOvr>
    <a:masterClrMapping/>
  </p:clrMapOvr>
  <p:transition/>
</p:sld>
</file>

<file path=ppt/theme/theme1.xml><?xml version="1.0" encoding="utf-8"?>
<a:theme xmlns:a="http://schemas.openxmlformats.org/drawingml/2006/main" name="城市风格">
  <a:themeElements>
    <a:clrScheme name="城市风格 2">
      <a:dk1>
        <a:srgbClr val="4D4D4D"/>
      </a:dk1>
      <a:lt1>
        <a:srgbClr val="FFFFFF"/>
      </a:lt1>
      <a:dk2>
        <a:srgbClr val="347436"/>
      </a:dk2>
      <a:lt2>
        <a:srgbClr val="DDDDDD"/>
      </a:lt2>
      <a:accent1>
        <a:srgbClr val="F28C1C"/>
      </a:accent1>
      <a:accent2>
        <a:srgbClr val="77AE26"/>
      </a:accent2>
      <a:accent3>
        <a:srgbClr val="FFFFFF"/>
      </a:accent3>
      <a:accent4>
        <a:srgbClr val="404040"/>
      </a:accent4>
      <a:accent5>
        <a:srgbClr val="F7C5AB"/>
      </a:accent5>
      <a:accent6>
        <a:srgbClr val="6B9D21"/>
      </a:accent6>
      <a:hlink>
        <a:srgbClr val="449878"/>
      </a:hlink>
      <a:folHlink>
        <a:srgbClr val="90A8B0"/>
      </a:folHlink>
    </a:clrScheme>
    <a:fontScheme name="城市风格">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城市风格 1">
        <a:dk1>
          <a:srgbClr val="000000"/>
        </a:dk1>
        <a:lt1>
          <a:srgbClr val="FFFFFF"/>
        </a:lt1>
        <a:dk2>
          <a:srgbClr val="51944E"/>
        </a:dk2>
        <a:lt2>
          <a:srgbClr val="DDDDDD"/>
        </a:lt2>
        <a:accent1>
          <a:srgbClr val="646ADE"/>
        </a:accent1>
        <a:accent2>
          <a:srgbClr val="1BAFC3"/>
        </a:accent2>
        <a:accent3>
          <a:srgbClr val="FFFFFF"/>
        </a:accent3>
        <a:accent4>
          <a:srgbClr val="000000"/>
        </a:accent4>
        <a:accent5>
          <a:srgbClr val="B8B9EC"/>
        </a:accent5>
        <a:accent6>
          <a:srgbClr val="179EB0"/>
        </a:accent6>
        <a:hlink>
          <a:srgbClr val="98BF1D"/>
        </a:hlink>
        <a:folHlink>
          <a:srgbClr val="90A8B0"/>
        </a:folHlink>
      </a:clrScheme>
      <a:clrMap bg1="lt1" tx1="dk1" bg2="lt2" tx2="dk2" accent1="accent1" accent2="accent2" accent3="accent3" accent4="accent4" accent5="accent5" accent6="accent6" hlink="hlink" folHlink="folHlink"/>
    </a:extraClrScheme>
    <a:extraClrScheme>
      <a:clrScheme name="城市风格 2">
        <a:dk1>
          <a:srgbClr val="4D4D4D"/>
        </a:dk1>
        <a:lt1>
          <a:srgbClr val="FFFFFF"/>
        </a:lt1>
        <a:dk2>
          <a:srgbClr val="347436"/>
        </a:dk2>
        <a:lt2>
          <a:srgbClr val="DDDDDD"/>
        </a:lt2>
        <a:accent1>
          <a:srgbClr val="F28C1C"/>
        </a:accent1>
        <a:accent2>
          <a:srgbClr val="77AE26"/>
        </a:accent2>
        <a:accent3>
          <a:srgbClr val="FFFFFF"/>
        </a:accent3>
        <a:accent4>
          <a:srgbClr val="404040"/>
        </a:accent4>
        <a:accent5>
          <a:srgbClr val="F7C5AB"/>
        </a:accent5>
        <a:accent6>
          <a:srgbClr val="6B9D21"/>
        </a:accent6>
        <a:hlink>
          <a:srgbClr val="449878"/>
        </a:hlink>
        <a:folHlink>
          <a:srgbClr val="90A8B0"/>
        </a:folHlink>
      </a:clrScheme>
      <a:clrMap bg1="lt1" tx1="dk1" bg2="lt2" tx2="dk2" accent1="accent1" accent2="accent2" accent3="accent3" accent4="accent4" accent5="accent5" accent6="accent6" hlink="hlink" folHlink="folHlink"/>
    </a:extraClrScheme>
    <a:extraClrScheme>
      <a:clrScheme name="城市风格 3">
        <a:dk1>
          <a:srgbClr val="000000"/>
        </a:dk1>
        <a:lt1>
          <a:srgbClr val="FFFFFF"/>
        </a:lt1>
        <a:dk2>
          <a:srgbClr val="1A578E"/>
        </a:dk2>
        <a:lt2>
          <a:srgbClr val="C0C0C0"/>
        </a:lt2>
        <a:accent1>
          <a:srgbClr val="5EB52D"/>
        </a:accent1>
        <a:accent2>
          <a:srgbClr val="F26D00"/>
        </a:accent2>
        <a:accent3>
          <a:srgbClr val="FFFFFF"/>
        </a:accent3>
        <a:accent4>
          <a:srgbClr val="000000"/>
        </a:accent4>
        <a:accent5>
          <a:srgbClr val="B6D7AD"/>
        </a:accent5>
        <a:accent6>
          <a:srgbClr val="DB6200"/>
        </a:accent6>
        <a:hlink>
          <a:srgbClr val="5983D7"/>
        </a:hlink>
        <a:folHlink>
          <a:srgbClr val="AAAD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1212</TotalTime>
  <Words>3384</Words>
  <Application>Microsoft Office PowerPoint</Application>
  <PresentationFormat>全屏显示(4:3)</PresentationFormat>
  <Paragraphs>550</Paragraphs>
  <Slides>68</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68</vt:i4>
      </vt:variant>
    </vt:vector>
  </HeadingPairs>
  <TitlesOfParts>
    <vt:vector size="80" baseType="lpstr">
      <vt:lpstr>仿宋_GB2312</vt:lpstr>
      <vt:lpstr>黑体</vt:lpstr>
      <vt:lpstr>楷体_GB2312</vt:lpstr>
      <vt:lpstr>宋体</vt:lpstr>
      <vt:lpstr>Arial</vt:lpstr>
      <vt:lpstr>Arial Black</vt:lpstr>
      <vt:lpstr>Arial Narrow</vt:lpstr>
      <vt:lpstr>Tahoma</vt:lpstr>
      <vt:lpstr>Times New Roman</vt:lpstr>
      <vt:lpstr>Verdana</vt:lpstr>
      <vt:lpstr>Wingdings</vt:lpstr>
      <vt:lpstr>城市风格</vt:lpstr>
      <vt:lpstr>第五章 数据库完整性</vt:lpstr>
      <vt:lpstr>回顾--数据库完整性概述</vt:lpstr>
      <vt:lpstr>回顾--实体完整性</vt:lpstr>
      <vt:lpstr>回顾--实体完整性检查和违约处理</vt:lpstr>
      <vt:lpstr>回顾--参照完整性</vt:lpstr>
      <vt:lpstr>回顾--参照完整性检查和违约处理</vt:lpstr>
      <vt:lpstr>回顾—用户定义的完整性</vt:lpstr>
      <vt:lpstr>回顾--完整性约束命名子句</vt:lpstr>
      <vt:lpstr>PowerPoint 演示文稿</vt:lpstr>
      <vt:lpstr>教 学 目 标</vt:lpstr>
      <vt:lpstr>教学具体内容</vt:lpstr>
      <vt:lpstr>PowerPoint 演示文稿</vt:lpstr>
      <vt:lpstr>5.7 触发器概述</vt:lpstr>
      <vt:lpstr>5.6 触发器概述</vt:lpstr>
      <vt:lpstr>5.7.1 触发器概述</vt:lpstr>
      <vt:lpstr>PowerPoint 演示文稿</vt:lpstr>
      <vt:lpstr>5.6 触发器概述</vt:lpstr>
      <vt:lpstr>5.6 触发器概述</vt:lpstr>
      <vt:lpstr>5.6 触发器概述</vt:lpstr>
      <vt:lpstr>5.6 触发器概述</vt:lpstr>
      <vt:lpstr>5.6 触发器概述</vt:lpstr>
      <vt:lpstr>5.7 定义触发器</vt:lpstr>
      <vt:lpstr>5.7 定义触发器</vt:lpstr>
      <vt:lpstr>5.7 定义触发器</vt:lpstr>
      <vt:lpstr>5.7 定义触发器</vt:lpstr>
      <vt:lpstr>5.7 定义触发器</vt:lpstr>
      <vt:lpstr>5.7.1 INSERT触发器</vt:lpstr>
      <vt:lpstr>5.7.1 INSERT触发器</vt:lpstr>
      <vt:lpstr>5.7 定义触发器</vt:lpstr>
      <vt:lpstr>5.7 定义触发器</vt:lpstr>
      <vt:lpstr>5.7 定义触发器</vt:lpstr>
      <vt:lpstr>insert触发器</vt:lpstr>
      <vt:lpstr>insert触发器</vt:lpstr>
      <vt:lpstr>5.7.1 INSERT触发器</vt:lpstr>
      <vt:lpstr>PowerPoint 演示文稿</vt:lpstr>
      <vt:lpstr>5.7.1 INSERT触发器</vt:lpstr>
      <vt:lpstr>5.7.1 INSERT触发器</vt:lpstr>
      <vt:lpstr>5.7.2 DELETE触发器</vt:lpstr>
      <vt:lpstr>5.7.2 DELETE触发器</vt:lpstr>
      <vt:lpstr>5.7.2 DELETE触发器</vt:lpstr>
      <vt:lpstr>5.7.2 DELETE触发器</vt:lpstr>
      <vt:lpstr>PowerPoint 演示文稿</vt:lpstr>
      <vt:lpstr>5.7.2 DELETE触发器</vt:lpstr>
      <vt:lpstr>5.7.3 UPDATE触发器</vt:lpstr>
      <vt:lpstr>5.7.3 UPDATE触发器</vt:lpstr>
      <vt:lpstr>5.7.3 UPDATE触发器</vt:lpstr>
      <vt:lpstr>5.7.3 UPDATE触发器</vt:lpstr>
      <vt:lpstr>5.7.3 UPDATE触发器</vt:lpstr>
      <vt:lpstr>5.7.3 UPDATE触发器</vt:lpstr>
      <vt:lpstr>5.7.3 UPDATE触发器</vt:lpstr>
      <vt:lpstr>5.7.3 UPDATE触发器</vt:lpstr>
      <vt:lpstr>5.7.3 UPDATE触发器</vt:lpstr>
      <vt:lpstr>5.7.3 UPDATE触发器</vt:lpstr>
      <vt:lpstr>5.7.4 创建触发器</vt:lpstr>
      <vt:lpstr>5.7.4创建触发器</vt:lpstr>
      <vt:lpstr>5.7 .4创建触发器</vt:lpstr>
      <vt:lpstr>5.7.4创建触发器</vt:lpstr>
      <vt:lpstr>5.7 .4定义创建触发器</vt:lpstr>
      <vt:lpstr>5.7.4 定义触发器</vt:lpstr>
      <vt:lpstr>5.7 .4创建触发器</vt:lpstr>
      <vt:lpstr>创建触发器</vt:lpstr>
      <vt:lpstr>创建触发器</vt:lpstr>
      <vt:lpstr>创建触发器</vt:lpstr>
      <vt:lpstr>5.8 激活触发器</vt:lpstr>
      <vt:lpstr>5.9 删除触发器</vt:lpstr>
      <vt:lpstr>PowerPoint 演示文稿</vt:lpstr>
      <vt:lpstr>PowerPoint 演示文稿</vt:lpstr>
      <vt:lpstr>下次课程内容 关系数据理论</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我的模板</dc:title>
  <dc:creator>褚龙现</dc:creator>
  <cp:lastModifiedBy>CO CO</cp:lastModifiedBy>
  <cp:revision>2486</cp:revision>
  <dcterms:created xsi:type="dcterms:W3CDTF">2010-04-05T14:38:03Z</dcterms:created>
  <dcterms:modified xsi:type="dcterms:W3CDTF">2019-12-01T05:42:02Z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