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3" r:id="rId5"/>
    <p:sldId id="264" r:id="rId6"/>
    <p:sldId id="266" r:id="rId7"/>
    <p:sldId id="270" r:id="rId8"/>
    <p:sldId id="272" r:id="rId9"/>
    <p:sldId id="268" r:id="rId10"/>
    <p:sldId id="259" r:id="rId11"/>
    <p:sldId id="274" r:id="rId12"/>
  </p:sldIdLst>
  <p:sldSz cx="9359900" cy="7056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130"/>
  </p:normalViewPr>
  <p:slideViewPr>
    <p:cSldViewPr snapToGrid="0" snapToObjects="1">
      <p:cViewPr varScale="1">
        <p:scale>
          <a:sx n="66" d="100"/>
          <a:sy n="66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Laura Do" userId="d18e801685dddbac" providerId="LiveId" clId="{2D40EF3A-B1FF-43BC-8D42-F5E13BD94C32}"/>
    <pc:docChg chg="custSel addSld delSld modSld sldOrd">
      <pc:chgData name="Kim Laura Do" userId="d18e801685dddbac" providerId="LiveId" clId="{2D40EF3A-B1FF-43BC-8D42-F5E13BD94C32}" dt="2019-01-11T16:47:26.901" v="124" actId="20577"/>
      <pc:docMkLst>
        <pc:docMk/>
      </pc:docMkLst>
      <pc:sldChg chg="modTransition">
        <pc:chgData name="Kim Laura Do" userId="d18e801685dddbac" providerId="LiveId" clId="{2D40EF3A-B1FF-43BC-8D42-F5E13BD94C32}" dt="2019-01-11T16:40:25.207" v="82"/>
        <pc:sldMkLst>
          <pc:docMk/>
          <pc:sldMk cId="1544914870" sldId="257"/>
        </pc:sldMkLst>
      </pc:sldChg>
      <pc:sldChg chg="modSp modTransition">
        <pc:chgData name="Kim Laura Do" userId="d18e801685dddbac" providerId="LiveId" clId="{2D40EF3A-B1FF-43BC-8D42-F5E13BD94C32}" dt="2019-01-11T16:40:25.207" v="82"/>
        <pc:sldMkLst>
          <pc:docMk/>
          <pc:sldMk cId="466039044" sldId="258"/>
        </pc:sldMkLst>
        <pc:spChg chg="mod">
          <ac:chgData name="Kim Laura Do" userId="d18e801685dddbac" providerId="LiveId" clId="{2D40EF3A-B1FF-43BC-8D42-F5E13BD94C32}" dt="2019-01-11T15:47:09.754" v="19" actId="20577"/>
          <ac:spMkLst>
            <pc:docMk/>
            <pc:sldMk cId="466039044" sldId="258"/>
            <ac:spMk id="3" creationId="{56DB13BC-66E6-3C4A-AB01-4F8FBF165950}"/>
          </ac:spMkLst>
        </pc:spChg>
      </pc:sldChg>
      <pc:sldChg chg="addSp modSp ord modTransition">
        <pc:chgData name="Kim Laura Do" userId="d18e801685dddbac" providerId="LiveId" clId="{2D40EF3A-B1FF-43BC-8D42-F5E13BD94C32}" dt="2019-01-11T16:47:26.901" v="124" actId="20577"/>
        <pc:sldMkLst>
          <pc:docMk/>
          <pc:sldMk cId="407148931" sldId="259"/>
        </pc:sldMkLst>
        <pc:spChg chg="add mod">
          <ac:chgData name="Kim Laura Do" userId="d18e801685dddbac" providerId="LiveId" clId="{2D40EF3A-B1FF-43BC-8D42-F5E13BD94C32}" dt="2019-01-11T16:47:26.901" v="124" actId="20577"/>
          <ac:spMkLst>
            <pc:docMk/>
            <pc:sldMk cId="407148931" sldId="259"/>
            <ac:spMk id="4" creationId="{D5A3E23A-87E4-448A-B470-E1D30BA15B50}"/>
          </ac:spMkLst>
        </pc:spChg>
      </pc:sldChg>
      <pc:sldChg chg="addSp modSp modTransition">
        <pc:chgData name="Kim Laura Do" userId="d18e801685dddbac" providerId="LiveId" clId="{2D40EF3A-B1FF-43BC-8D42-F5E13BD94C32}" dt="2019-01-11T16:46:21.204" v="86" actId="1076"/>
        <pc:sldMkLst>
          <pc:docMk/>
          <pc:sldMk cId="1405834371" sldId="260"/>
        </pc:sldMkLst>
        <pc:spChg chg="add mod">
          <ac:chgData name="Kim Laura Do" userId="d18e801685dddbac" providerId="LiveId" clId="{2D40EF3A-B1FF-43BC-8D42-F5E13BD94C32}" dt="2019-01-11T16:46:21.204" v="86" actId="1076"/>
          <ac:spMkLst>
            <pc:docMk/>
            <pc:sldMk cId="1405834371" sldId="260"/>
            <ac:spMk id="7" creationId="{98A060AA-CB53-4CC5-9926-8B82D4162A7E}"/>
          </ac:spMkLst>
        </pc:spChg>
      </pc:sldChg>
      <pc:sldChg chg="addSp modSp modTransition">
        <pc:chgData name="Kim Laura Do" userId="d18e801685dddbac" providerId="LiveId" clId="{2D40EF3A-B1FF-43BC-8D42-F5E13BD94C32}" dt="2019-01-11T16:46:26.818" v="89" actId="20577"/>
        <pc:sldMkLst>
          <pc:docMk/>
          <pc:sldMk cId="2015345180" sldId="263"/>
        </pc:sldMkLst>
        <pc:spChg chg="add mod">
          <ac:chgData name="Kim Laura Do" userId="d18e801685dddbac" providerId="LiveId" clId="{2D40EF3A-B1FF-43BC-8D42-F5E13BD94C32}" dt="2019-01-11T16:46:26.818" v="89" actId="20577"/>
          <ac:spMkLst>
            <pc:docMk/>
            <pc:sldMk cId="2015345180" sldId="263"/>
            <ac:spMk id="8" creationId="{828756D5-F1E1-4C6A-8735-0CF433224168}"/>
          </ac:spMkLst>
        </pc:spChg>
      </pc:sldChg>
      <pc:sldChg chg="addSp modSp modTransition">
        <pc:chgData name="Kim Laura Do" userId="d18e801685dddbac" providerId="LiveId" clId="{2D40EF3A-B1FF-43BC-8D42-F5E13BD94C32}" dt="2019-01-11T16:46:35.290" v="96" actId="20577"/>
        <pc:sldMkLst>
          <pc:docMk/>
          <pc:sldMk cId="4018115217" sldId="264"/>
        </pc:sldMkLst>
        <pc:spChg chg="add mod">
          <ac:chgData name="Kim Laura Do" userId="d18e801685dddbac" providerId="LiveId" clId="{2D40EF3A-B1FF-43BC-8D42-F5E13BD94C32}" dt="2019-01-11T16:46:35.290" v="96" actId="20577"/>
          <ac:spMkLst>
            <pc:docMk/>
            <pc:sldMk cId="4018115217" sldId="264"/>
            <ac:spMk id="12" creationId="{8B304018-F0D9-4846-BB5B-EF0D926F59A2}"/>
          </ac:spMkLst>
        </pc:spChg>
      </pc:sldChg>
      <pc:sldChg chg="addSp modSp modTransition">
        <pc:chgData name="Kim Laura Do" userId="d18e801685dddbac" providerId="LiveId" clId="{2D40EF3A-B1FF-43BC-8D42-F5E13BD94C32}" dt="2019-01-11T16:46:48.455" v="104" actId="20577"/>
        <pc:sldMkLst>
          <pc:docMk/>
          <pc:sldMk cId="3400199340" sldId="265"/>
        </pc:sldMkLst>
        <pc:spChg chg="add mod">
          <ac:chgData name="Kim Laura Do" userId="d18e801685dddbac" providerId="LiveId" clId="{2D40EF3A-B1FF-43BC-8D42-F5E13BD94C32}" dt="2019-01-11T16:46:48.455" v="104" actId="20577"/>
          <ac:spMkLst>
            <pc:docMk/>
            <pc:sldMk cId="3400199340" sldId="265"/>
            <ac:spMk id="4" creationId="{E7838A7E-05C3-478E-8AD1-ABCA54EF4300}"/>
          </ac:spMkLst>
        </pc:spChg>
      </pc:sldChg>
      <pc:sldChg chg="addSp modSp modTransition">
        <pc:chgData name="Kim Laura Do" userId="d18e801685dddbac" providerId="LiveId" clId="{2D40EF3A-B1FF-43BC-8D42-F5E13BD94C32}" dt="2019-01-11T16:46:40.186" v="99" actId="20577"/>
        <pc:sldMkLst>
          <pc:docMk/>
          <pc:sldMk cId="2048019913" sldId="266"/>
        </pc:sldMkLst>
        <pc:spChg chg="add mod">
          <ac:chgData name="Kim Laura Do" userId="d18e801685dddbac" providerId="LiveId" clId="{2D40EF3A-B1FF-43BC-8D42-F5E13BD94C32}" dt="2019-01-11T16:46:40.186" v="99" actId="20577"/>
          <ac:spMkLst>
            <pc:docMk/>
            <pc:sldMk cId="2048019913" sldId="266"/>
            <ac:spMk id="10" creationId="{B0F05303-272A-4EE4-B25E-0872BCB30079}"/>
          </ac:spMkLst>
        </pc:spChg>
      </pc:sldChg>
      <pc:sldChg chg="addSp modSp modTransition">
        <pc:chgData name="Kim Laura Do" userId="d18e801685dddbac" providerId="LiveId" clId="{2D40EF3A-B1FF-43BC-8D42-F5E13BD94C32}" dt="2019-01-11T16:46:58.197" v="110" actId="20577"/>
        <pc:sldMkLst>
          <pc:docMk/>
          <pc:sldMk cId="240804977" sldId="268"/>
        </pc:sldMkLst>
        <pc:spChg chg="add mod">
          <ac:chgData name="Kim Laura Do" userId="d18e801685dddbac" providerId="LiveId" clId="{2D40EF3A-B1FF-43BC-8D42-F5E13BD94C32}" dt="2019-01-11T16:46:58.197" v="110" actId="20577"/>
          <ac:spMkLst>
            <pc:docMk/>
            <pc:sldMk cId="240804977" sldId="268"/>
            <ac:spMk id="5" creationId="{91635079-04D7-41C4-98CF-4932CDF3C9B3}"/>
          </ac:spMkLst>
        </pc:spChg>
      </pc:sldChg>
      <pc:sldChg chg="addSp modSp modTransition">
        <pc:chgData name="Kim Laura Do" userId="d18e801685dddbac" providerId="LiveId" clId="{2D40EF3A-B1FF-43BC-8D42-F5E13BD94C32}" dt="2019-01-11T16:46:53.483" v="107" actId="20577"/>
        <pc:sldMkLst>
          <pc:docMk/>
          <pc:sldMk cId="478615339" sldId="270"/>
        </pc:sldMkLst>
        <pc:spChg chg="add mod">
          <ac:chgData name="Kim Laura Do" userId="d18e801685dddbac" providerId="LiveId" clId="{2D40EF3A-B1FF-43BC-8D42-F5E13BD94C32}" dt="2019-01-11T16:46:53.483" v="107" actId="20577"/>
          <ac:spMkLst>
            <pc:docMk/>
            <pc:sldMk cId="478615339" sldId="270"/>
            <ac:spMk id="10" creationId="{48D3460D-55B3-4767-8F5E-C491AF9081E6}"/>
          </ac:spMkLst>
        </pc:spChg>
      </pc:sldChg>
      <pc:sldChg chg="addSp modSp modTransition">
        <pc:chgData name="Kim Laura Do" userId="d18e801685dddbac" providerId="LiveId" clId="{2D40EF3A-B1FF-43BC-8D42-F5E13BD94C32}" dt="2019-01-11T16:47:07.916" v="116" actId="20577"/>
        <pc:sldMkLst>
          <pc:docMk/>
          <pc:sldMk cId="4168490884" sldId="271"/>
        </pc:sldMkLst>
        <pc:spChg chg="add mod">
          <ac:chgData name="Kim Laura Do" userId="d18e801685dddbac" providerId="LiveId" clId="{2D40EF3A-B1FF-43BC-8D42-F5E13BD94C32}" dt="2019-01-11T16:47:07.916" v="116" actId="20577"/>
          <ac:spMkLst>
            <pc:docMk/>
            <pc:sldMk cId="4168490884" sldId="271"/>
            <ac:spMk id="14" creationId="{EEC84C97-7DA1-4F05-BB99-3CB09AA0B421}"/>
          </ac:spMkLst>
        </pc:spChg>
      </pc:sldChg>
      <pc:sldChg chg="addSp modSp modTransition">
        <pc:chgData name="Kim Laura Do" userId="d18e801685dddbac" providerId="LiveId" clId="{2D40EF3A-B1FF-43BC-8D42-F5E13BD94C32}" dt="2019-01-11T16:47:02.737" v="113" actId="20577"/>
        <pc:sldMkLst>
          <pc:docMk/>
          <pc:sldMk cId="3420778403" sldId="272"/>
        </pc:sldMkLst>
        <pc:spChg chg="add mod">
          <ac:chgData name="Kim Laura Do" userId="d18e801685dddbac" providerId="LiveId" clId="{2D40EF3A-B1FF-43BC-8D42-F5E13BD94C32}" dt="2019-01-11T16:47:02.737" v="113" actId="20577"/>
          <ac:spMkLst>
            <pc:docMk/>
            <pc:sldMk cId="3420778403" sldId="272"/>
            <ac:spMk id="11" creationId="{0752E618-FBDA-4B8C-BC74-CB48C828C441}"/>
          </ac:spMkLst>
        </pc:spChg>
      </pc:sldChg>
      <pc:sldChg chg="addSp delSp modSp add modTransition">
        <pc:chgData name="Kim Laura Do" userId="d18e801685dddbac" providerId="LiveId" clId="{2D40EF3A-B1FF-43BC-8D42-F5E13BD94C32}" dt="2019-01-11T16:47:17.852" v="121" actId="20577"/>
        <pc:sldMkLst>
          <pc:docMk/>
          <pc:sldMk cId="2030917061" sldId="273"/>
        </pc:sldMkLst>
        <pc:spChg chg="mod">
          <ac:chgData name="Kim Laura Do" userId="d18e801685dddbac" providerId="LiveId" clId="{2D40EF3A-B1FF-43BC-8D42-F5E13BD94C32}" dt="2019-01-11T15:56:39.698" v="49" actId="20577"/>
          <ac:spMkLst>
            <pc:docMk/>
            <pc:sldMk cId="2030917061" sldId="273"/>
            <ac:spMk id="2" creationId="{23A63B69-711D-46B9-AA1A-18E7FA6D0D8E}"/>
          </ac:spMkLst>
        </pc:spChg>
        <pc:spChg chg="del">
          <ac:chgData name="Kim Laura Do" userId="d18e801685dddbac" providerId="LiveId" clId="{2D40EF3A-B1FF-43BC-8D42-F5E13BD94C32}" dt="2019-01-11T15:47:25.808" v="21" actId="478"/>
          <ac:spMkLst>
            <pc:docMk/>
            <pc:sldMk cId="2030917061" sldId="273"/>
            <ac:spMk id="5" creationId="{0CF1782A-77F2-4BB4-AC3F-7663F52C0161}"/>
          </ac:spMkLst>
        </pc:spChg>
        <pc:spChg chg="add mod">
          <ac:chgData name="Kim Laura Do" userId="d18e801685dddbac" providerId="LiveId" clId="{2D40EF3A-B1FF-43BC-8D42-F5E13BD94C32}" dt="2019-01-11T16:47:17.852" v="121" actId="20577"/>
          <ac:spMkLst>
            <pc:docMk/>
            <pc:sldMk cId="2030917061" sldId="273"/>
            <ac:spMk id="5" creationId="{BA94AA6D-53A2-40BF-BE1A-ED4061B2D08F}"/>
          </ac:spMkLst>
        </pc:spChg>
        <pc:spChg chg="del">
          <ac:chgData name="Kim Laura Do" userId="d18e801685dddbac" providerId="LiveId" clId="{2D40EF3A-B1FF-43BC-8D42-F5E13BD94C32}" dt="2019-01-11T15:47:31.692" v="24" actId="478"/>
          <ac:spMkLst>
            <pc:docMk/>
            <pc:sldMk cId="2030917061" sldId="273"/>
            <ac:spMk id="7" creationId="{05FDFDFB-86F3-464F-A638-DA39B0A6CDE1}"/>
          </ac:spMkLst>
        </pc:spChg>
        <pc:spChg chg="del">
          <ac:chgData name="Kim Laura Do" userId="d18e801685dddbac" providerId="LiveId" clId="{2D40EF3A-B1FF-43BC-8D42-F5E13BD94C32}" dt="2019-01-11T15:47:25.808" v="21" actId="478"/>
          <ac:spMkLst>
            <pc:docMk/>
            <pc:sldMk cId="2030917061" sldId="273"/>
            <ac:spMk id="8" creationId="{847FF8E8-BBBC-4723-8E14-BC7DED7580D4}"/>
          </ac:spMkLst>
        </pc:spChg>
        <pc:spChg chg="del">
          <ac:chgData name="Kim Laura Do" userId="d18e801685dddbac" providerId="LiveId" clId="{2D40EF3A-B1FF-43BC-8D42-F5E13BD94C32}" dt="2019-01-11T15:47:25.808" v="21" actId="478"/>
          <ac:spMkLst>
            <pc:docMk/>
            <pc:sldMk cId="2030917061" sldId="273"/>
            <ac:spMk id="9" creationId="{AA929DA7-9443-494F-87DB-8EBE960B8762}"/>
          </ac:spMkLst>
        </pc:spChg>
        <pc:spChg chg="del">
          <ac:chgData name="Kim Laura Do" userId="d18e801685dddbac" providerId="LiveId" clId="{2D40EF3A-B1FF-43BC-8D42-F5E13BD94C32}" dt="2019-01-11T15:47:25.808" v="21" actId="478"/>
          <ac:spMkLst>
            <pc:docMk/>
            <pc:sldMk cId="2030917061" sldId="273"/>
            <ac:spMk id="10" creationId="{860CC242-668E-478F-83AB-D7C5D7583D97}"/>
          </ac:spMkLst>
        </pc:spChg>
        <pc:spChg chg="del">
          <ac:chgData name="Kim Laura Do" userId="d18e801685dddbac" providerId="LiveId" clId="{2D40EF3A-B1FF-43BC-8D42-F5E13BD94C32}" dt="2019-01-11T15:47:25.808" v="21" actId="478"/>
          <ac:spMkLst>
            <pc:docMk/>
            <pc:sldMk cId="2030917061" sldId="273"/>
            <ac:spMk id="11" creationId="{8B732B53-7D41-43BF-8EE6-CB40436AF4F8}"/>
          </ac:spMkLst>
        </pc:spChg>
        <pc:spChg chg="del">
          <ac:chgData name="Kim Laura Do" userId="d18e801685dddbac" providerId="LiveId" clId="{2D40EF3A-B1FF-43BC-8D42-F5E13BD94C32}" dt="2019-01-11T15:47:25.808" v="21" actId="478"/>
          <ac:spMkLst>
            <pc:docMk/>
            <pc:sldMk cId="2030917061" sldId="273"/>
            <ac:spMk id="12" creationId="{18028583-2104-41E6-A263-615FB92176DE}"/>
          </ac:spMkLst>
        </pc:spChg>
        <pc:spChg chg="del mod">
          <ac:chgData name="Kim Laura Do" userId="d18e801685dddbac" providerId="LiveId" clId="{2D40EF3A-B1FF-43BC-8D42-F5E13BD94C32}" dt="2019-01-11T15:47:28.757" v="23" actId="478"/>
          <ac:spMkLst>
            <pc:docMk/>
            <pc:sldMk cId="2030917061" sldId="273"/>
            <ac:spMk id="13" creationId="{6DF6E09B-6F94-4530-A725-CC75D88CF892}"/>
          </ac:spMkLst>
        </pc:spChg>
        <pc:spChg chg="add del mod">
          <ac:chgData name="Kim Laura Do" userId="d18e801685dddbac" providerId="LiveId" clId="{2D40EF3A-B1FF-43BC-8D42-F5E13BD94C32}" dt="2019-01-11T16:04:51.786" v="70" actId="478"/>
          <ac:spMkLst>
            <pc:docMk/>
            <pc:sldMk cId="2030917061" sldId="273"/>
            <ac:spMk id="18" creationId="{A2B8F858-3107-4FA6-92E4-A3B325AA6625}"/>
          </ac:spMkLst>
        </pc:spChg>
        <pc:graphicFrameChg chg="add del">
          <ac:chgData name="Kim Laura Do" userId="d18e801685dddbac" providerId="LiveId" clId="{2D40EF3A-B1FF-43BC-8D42-F5E13BD94C32}" dt="2019-01-11T15:56:19.849" v="40" actId="13822"/>
          <ac:graphicFrameMkLst>
            <pc:docMk/>
            <pc:sldMk cId="2030917061" sldId="273"/>
            <ac:graphicFrameMk id="3" creationId="{0CB963DA-80AA-48D4-B9E0-9480084DE3B4}"/>
          </ac:graphicFrameMkLst>
        </pc:graphicFrameChg>
        <pc:graphicFrameChg chg="add del mod">
          <ac:chgData name="Kim Laura Do" userId="d18e801685dddbac" providerId="LiveId" clId="{2D40EF3A-B1FF-43BC-8D42-F5E13BD94C32}" dt="2019-01-11T15:57:02.314" v="52" actId="478"/>
          <ac:graphicFrameMkLst>
            <pc:docMk/>
            <pc:sldMk cId="2030917061" sldId="273"/>
            <ac:graphicFrameMk id="4" creationId="{F98929C0-E8C3-405B-8BB8-FEBDE51EC751}"/>
          </ac:graphicFrameMkLst>
        </pc:graphicFrameChg>
        <pc:graphicFrameChg chg="del mod">
          <ac:chgData name="Kim Laura Do" userId="d18e801685dddbac" providerId="LiveId" clId="{2D40EF3A-B1FF-43BC-8D42-F5E13BD94C32}" dt="2019-01-11T16:04:48.690" v="69" actId="478"/>
          <ac:graphicFrameMkLst>
            <pc:docMk/>
            <pc:sldMk cId="2030917061" sldId="273"/>
            <ac:graphicFrameMk id="6" creationId="{D6A6A647-7293-4667-82ED-BD2BDE1F9CC6}"/>
          </ac:graphicFrameMkLst>
        </pc:graphicFrameChg>
        <pc:graphicFrameChg chg="add del">
          <ac:chgData name="Kim Laura Do" userId="d18e801685dddbac" providerId="LiveId" clId="{2D40EF3A-B1FF-43BC-8D42-F5E13BD94C32}" dt="2019-01-11T15:57:08.180" v="54" actId="13822"/>
          <ac:graphicFrameMkLst>
            <pc:docMk/>
            <pc:sldMk cId="2030917061" sldId="273"/>
            <ac:graphicFrameMk id="14" creationId="{404F3E84-2BFC-44B1-BCF7-19525636065B}"/>
          </ac:graphicFrameMkLst>
        </pc:graphicFrameChg>
        <pc:graphicFrameChg chg="add del mod">
          <ac:chgData name="Kim Laura Do" userId="d18e801685dddbac" providerId="LiveId" clId="{2D40EF3A-B1FF-43BC-8D42-F5E13BD94C32}" dt="2019-01-11T16:03:07.128" v="60" actId="478"/>
          <ac:graphicFrameMkLst>
            <pc:docMk/>
            <pc:sldMk cId="2030917061" sldId="273"/>
            <ac:graphicFrameMk id="15" creationId="{598348E3-C6B3-46ED-A579-3359FB56B2CB}"/>
          </ac:graphicFrameMkLst>
        </pc:graphicFrameChg>
        <pc:graphicFrameChg chg="add del mod">
          <ac:chgData name="Kim Laura Do" userId="d18e801685dddbac" providerId="LiveId" clId="{2D40EF3A-B1FF-43BC-8D42-F5E13BD94C32}" dt="2019-01-11T16:04:12.498" v="64" actId="478"/>
          <ac:graphicFrameMkLst>
            <pc:docMk/>
            <pc:sldMk cId="2030917061" sldId="273"/>
            <ac:graphicFrameMk id="16" creationId="{BF12D7E5-4E50-4AE5-9457-A96F55208F5B}"/>
          </ac:graphicFrameMkLst>
        </pc:graphicFrameChg>
        <pc:graphicFrameChg chg="add del mod">
          <ac:chgData name="Kim Laura Do" userId="d18e801685dddbac" providerId="LiveId" clId="{2D40EF3A-B1FF-43BC-8D42-F5E13BD94C32}" dt="2019-01-11T16:04:31.067" v="66" actId="478"/>
          <ac:graphicFrameMkLst>
            <pc:docMk/>
            <pc:sldMk cId="2030917061" sldId="273"/>
            <ac:graphicFrameMk id="17" creationId="{6B42CDBD-82EF-4346-B79D-E6A4DADCB898}"/>
          </ac:graphicFrameMkLst>
        </pc:graphicFrameChg>
        <pc:picChg chg="add mod">
          <ac:chgData name="Kim Laura Do" userId="d18e801685dddbac" providerId="LiveId" clId="{2D40EF3A-B1FF-43BC-8D42-F5E13BD94C32}" dt="2019-01-11T16:05:01.545" v="73" actId="1076"/>
          <ac:picMkLst>
            <pc:docMk/>
            <pc:sldMk cId="2030917061" sldId="273"/>
            <ac:picMk id="19" creationId="{2C723E53-EED8-4ECF-B1AC-4C6B8F5B6351}"/>
          </ac:picMkLst>
        </pc:picChg>
        <pc:cxnChg chg="add mod">
          <ac:chgData name="Kim Laura Do" userId="d18e801685dddbac" providerId="LiveId" clId="{2D40EF3A-B1FF-43BC-8D42-F5E13BD94C32}" dt="2019-01-11T16:05:34.593" v="75" actId="13822"/>
          <ac:cxnSpMkLst>
            <pc:docMk/>
            <pc:sldMk cId="2030917061" sldId="273"/>
            <ac:cxnSpMk id="21" creationId="{D21A367B-6DDE-416D-A3C1-54A2E28542FB}"/>
          </ac:cxnSpMkLst>
        </pc:cxnChg>
      </pc:sldChg>
      <pc:sldChg chg="del">
        <pc:chgData name="Kim Laura Do" userId="d18e801685dddbac" providerId="LiveId" clId="{2D40EF3A-B1FF-43BC-8D42-F5E13BD94C32}" dt="2019-01-11T15:46:00.305" v="1" actId="2696"/>
        <pc:sldMkLst>
          <pc:docMk/>
          <pc:sldMk cId="4124449639" sldId="273"/>
        </pc:sldMkLst>
      </pc:sldChg>
    </pc:docChg>
  </pc:docChgLst>
  <pc:docChgLst>
    <pc:chgData name="Laura DO" userId="28d7eaaf-7904-41f0-b845-0feadad90116" providerId="ADAL" clId="{77C63AC9-A091-184F-96DD-CAFCF2A7F0D8}"/>
    <pc:docChg chg="undo custSel addSld modSld">
      <pc:chgData name="Laura DO" userId="28d7eaaf-7904-41f0-b845-0feadad90116" providerId="ADAL" clId="{77C63AC9-A091-184F-96DD-CAFCF2A7F0D8}" dt="2019-01-10T11:25:12.279" v="236" actId="20577"/>
      <pc:docMkLst>
        <pc:docMk/>
      </pc:docMkLst>
      <pc:sldChg chg="addSp delSp modSp">
        <pc:chgData name="Laura DO" userId="28d7eaaf-7904-41f0-b845-0feadad90116" providerId="ADAL" clId="{77C63AC9-A091-184F-96DD-CAFCF2A7F0D8}" dt="2019-01-10T11:24:46.509" v="223" actId="20577"/>
        <pc:sldMkLst>
          <pc:docMk/>
          <pc:sldMk cId="638688697" sldId="256"/>
        </pc:sldMkLst>
        <pc:spChg chg="add mod">
          <ac:chgData name="Laura DO" userId="28d7eaaf-7904-41f0-b845-0feadad90116" providerId="ADAL" clId="{77C63AC9-A091-184F-96DD-CAFCF2A7F0D8}" dt="2019-01-10T11:20:57.772" v="127" actId="1036"/>
          <ac:spMkLst>
            <pc:docMk/>
            <pc:sldMk cId="638688697" sldId="256"/>
            <ac:spMk id="13" creationId="{A4E7E0D7-1829-9B40-A72B-A14072C26ED7}"/>
          </ac:spMkLst>
        </pc:spChg>
        <pc:spChg chg="add mod">
          <ac:chgData name="Laura DO" userId="28d7eaaf-7904-41f0-b845-0feadad90116" providerId="ADAL" clId="{77C63AC9-A091-184F-96DD-CAFCF2A7F0D8}" dt="2019-01-10T11:23:09.470" v="159" actId="1076"/>
          <ac:spMkLst>
            <pc:docMk/>
            <pc:sldMk cId="638688697" sldId="256"/>
            <ac:spMk id="16" creationId="{D8E7A8AF-DA26-414E-937D-A9F7D1C278DA}"/>
          </ac:spMkLst>
        </pc:spChg>
        <pc:spChg chg="add del">
          <ac:chgData name="Laura DO" userId="28d7eaaf-7904-41f0-b845-0feadad90116" providerId="ADAL" clId="{77C63AC9-A091-184F-96DD-CAFCF2A7F0D8}" dt="2019-01-10T11:24:45.664" v="222" actId="478"/>
          <ac:spMkLst>
            <pc:docMk/>
            <pc:sldMk cId="638688697" sldId="256"/>
            <ac:spMk id="18" creationId="{2AB7ACEB-00CF-F54E-9C3C-7D31072D1040}"/>
          </ac:spMkLst>
        </pc:spChg>
        <pc:spChg chg="add">
          <ac:chgData name="Laura DO" userId="28d7eaaf-7904-41f0-b845-0feadad90116" providerId="ADAL" clId="{77C63AC9-A091-184F-96DD-CAFCF2A7F0D8}" dt="2019-01-10T11:24:46.509" v="223" actId="20577"/>
          <ac:spMkLst>
            <pc:docMk/>
            <pc:sldMk cId="638688697" sldId="256"/>
            <ac:spMk id="19" creationId="{94336F3A-55BA-E34E-8328-B5AAE17B6CA0}"/>
          </ac:spMkLst>
        </pc:spChg>
        <pc:picChg chg="del">
          <ac:chgData name="Laura DO" userId="28d7eaaf-7904-41f0-b845-0feadad90116" providerId="ADAL" clId="{77C63AC9-A091-184F-96DD-CAFCF2A7F0D8}" dt="2019-01-10T11:19:40.842" v="0" actId="478"/>
          <ac:picMkLst>
            <pc:docMk/>
            <pc:sldMk cId="638688697" sldId="256"/>
            <ac:picMk id="10" creationId="{032DBAB5-01ED-6A4C-BAA5-26CD251E41D9}"/>
          </ac:picMkLst>
        </pc:picChg>
        <pc:picChg chg="add del mod">
          <ac:chgData name="Laura DO" userId="28d7eaaf-7904-41f0-b845-0feadad90116" providerId="ADAL" clId="{77C63AC9-A091-184F-96DD-CAFCF2A7F0D8}" dt="2019-01-10T11:21:23.625" v="130" actId="478"/>
          <ac:picMkLst>
            <pc:docMk/>
            <pc:sldMk cId="638688697" sldId="256"/>
            <ac:picMk id="12" creationId="{7F33EAF0-A7E0-2741-923A-C5C652316138}"/>
          </ac:picMkLst>
        </pc:picChg>
        <pc:picChg chg="add mod modCrop">
          <ac:chgData name="Laura DO" userId="28d7eaaf-7904-41f0-b845-0feadad90116" providerId="ADAL" clId="{77C63AC9-A091-184F-96DD-CAFCF2A7F0D8}" dt="2019-01-10T11:21:57.920" v="152" actId="1036"/>
          <ac:picMkLst>
            <pc:docMk/>
            <pc:sldMk cId="638688697" sldId="256"/>
            <ac:picMk id="15" creationId="{BB05D86A-F754-DC4E-8872-33B44E52B35D}"/>
          </ac:picMkLst>
        </pc:picChg>
        <pc:picChg chg="add">
          <ac:chgData name="Laura DO" userId="28d7eaaf-7904-41f0-b845-0feadad90116" providerId="ADAL" clId="{77C63AC9-A091-184F-96DD-CAFCF2A7F0D8}" dt="2019-01-10T11:23:56.094" v="182" actId="20577"/>
          <ac:picMkLst>
            <pc:docMk/>
            <pc:sldMk cId="638688697" sldId="256"/>
            <ac:picMk id="17" creationId="{679B334F-8B3E-D141-ACF7-34F935ACF138}"/>
          </ac:picMkLst>
        </pc:picChg>
      </pc:sldChg>
      <pc:sldChg chg="addSp modSp add setBg">
        <pc:chgData name="Laura DO" userId="28d7eaaf-7904-41f0-b845-0feadad90116" providerId="ADAL" clId="{77C63AC9-A091-184F-96DD-CAFCF2A7F0D8}" dt="2019-01-10T11:24:42.048" v="221" actId="1035"/>
        <pc:sldMkLst>
          <pc:docMk/>
          <pc:sldMk cId="1544914870" sldId="257"/>
        </pc:sldMkLst>
        <pc:spChg chg="add">
          <ac:chgData name="Laura DO" userId="28d7eaaf-7904-41f0-b845-0feadad90116" providerId="ADAL" clId="{77C63AC9-A091-184F-96DD-CAFCF2A7F0D8}" dt="2019-01-10T11:23:12.392" v="160" actId="1035"/>
          <ac:spMkLst>
            <pc:docMk/>
            <pc:sldMk cId="1544914870" sldId="257"/>
            <ac:spMk id="5" creationId="{F0CD78C3-6D34-B940-A8B6-4F03609773B1}"/>
          </ac:spMkLst>
        </pc:spChg>
        <pc:spChg chg="add mod">
          <ac:chgData name="Laura DO" userId="28d7eaaf-7904-41f0-b845-0feadad90116" providerId="ADAL" clId="{77C63AC9-A091-184F-96DD-CAFCF2A7F0D8}" dt="2019-01-10T11:24:42.048" v="221" actId="1035"/>
          <ac:spMkLst>
            <pc:docMk/>
            <pc:sldMk cId="1544914870" sldId="257"/>
            <ac:spMk id="7" creationId="{645276AA-BC95-464B-BB75-140A6DF9929F}"/>
          </ac:spMkLst>
        </pc:spChg>
        <pc:picChg chg="add mod">
          <ac:chgData name="Laura DO" userId="28d7eaaf-7904-41f0-b845-0feadad90116" providerId="ADAL" clId="{77C63AC9-A091-184F-96DD-CAFCF2A7F0D8}" dt="2019-01-10T11:23:52.907" v="181" actId="1038"/>
          <ac:picMkLst>
            <pc:docMk/>
            <pc:sldMk cId="1544914870" sldId="257"/>
            <ac:picMk id="6" creationId="{F08343E5-8AD7-D949-9977-BF89ECA85E9C}"/>
          </ac:picMkLst>
        </pc:picChg>
      </pc:sldChg>
      <pc:sldChg chg="modSp add">
        <pc:chgData name="Laura DO" userId="28d7eaaf-7904-41f0-b845-0feadad90116" providerId="ADAL" clId="{77C63AC9-A091-184F-96DD-CAFCF2A7F0D8}" dt="2019-01-10T11:25:12.279" v="236" actId="20577"/>
        <pc:sldMkLst>
          <pc:docMk/>
          <pc:sldMk cId="466039044" sldId="258"/>
        </pc:sldMkLst>
        <pc:spChg chg="mod">
          <ac:chgData name="Laura DO" userId="28d7eaaf-7904-41f0-b845-0feadad90116" providerId="ADAL" clId="{77C63AC9-A091-184F-96DD-CAFCF2A7F0D8}" dt="2019-01-10T11:25:12.279" v="236" actId="20577"/>
          <ac:spMkLst>
            <pc:docMk/>
            <pc:sldMk cId="466039044" sldId="258"/>
            <ac:spMk id="2" creationId="{5E916C93-4CAD-B049-8785-7F4C7ED1F6BF}"/>
          </ac:spMkLst>
        </pc:spChg>
      </pc:sldChg>
      <pc:sldChg chg="add">
        <pc:chgData name="Laura DO" userId="28d7eaaf-7904-41f0-b845-0feadad90116" providerId="ADAL" clId="{77C63AC9-A091-184F-96DD-CAFCF2A7F0D8}" dt="2019-01-10T11:25:08.401" v="225" actId="20577"/>
        <pc:sldMkLst>
          <pc:docMk/>
          <pc:sldMk cId="407148931" sldId="259"/>
        </pc:sldMkLst>
      </pc:sldChg>
      <pc:sldChg chg="add">
        <pc:chgData name="Laura DO" userId="28d7eaaf-7904-41f0-b845-0feadad90116" providerId="ADAL" clId="{77C63AC9-A091-184F-96DD-CAFCF2A7F0D8}" dt="2019-01-10T11:25:08.672" v="226" actId="20577"/>
        <pc:sldMkLst>
          <pc:docMk/>
          <pc:sldMk cId="1405834371" sldId="260"/>
        </pc:sldMkLst>
      </pc:sldChg>
      <pc:sldChg chg="add">
        <pc:chgData name="Laura DO" userId="28d7eaaf-7904-41f0-b845-0feadad90116" providerId="ADAL" clId="{77C63AC9-A091-184F-96DD-CAFCF2A7F0D8}" dt="2019-01-10T11:25:08.977" v="227" actId="20577"/>
        <pc:sldMkLst>
          <pc:docMk/>
          <pc:sldMk cId="4069717373" sldId="261"/>
        </pc:sldMkLst>
      </pc:sldChg>
      <pc:sldChg chg="add">
        <pc:chgData name="Laura DO" userId="28d7eaaf-7904-41f0-b845-0feadad90116" providerId="ADAL" clId="{77C63AC9-A091-184F-96DD-CAFCF2A7F0D8}" dt="2019-01-10T11:25:09.249" v="228" actId="20577"/>
        <pc:sldMkLst>
          <pc:docMk/>
          <pc:sldMk cId="2039087368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C5E0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8E-4563-81E6-A448EEECB398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8E-4563-81E6-A448EEECB398}"/>
              </c:ext>
            </c:extLst>
          </c:dPt>
          <c:cat>
            <c:strRef>
              <c:f>Feuil1!$A$2:$A$3</c:f>
              <c:strCache>
                <c:ptCount val="1"/>
                <c:pt idx="0">
                  <c:v>1er trim.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E-4563-81E6-A448EEEC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rgbClr val="C5E0B3"/>
            </a:solidFill>
          </c:spPr>
          <c:explosion val="3"/>
          <c:dPt>
            <c:idx val="0"/>
            <c:bubble3D val="0"/>
            <c:spPr>
              <a:solidFill>
                <a:srgbClr val="C5E0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44-40E4-BB83-1271CEED5BAB}"/>
              </c:ext>
            </c:extLst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5-4DD7-976B-49B35CF0FCA1}"/>
              </c:ext>
            </c:extLst>
          </c:dPt>
          <c:cat>
            <c:numRef>
              <c:f>Feuil1!$A$2:$A$3</c:f>
              <c:numCache>
                <c:formatCode>General</c:formatCode>
                <c:ptCount val="2"/>
              </c:numCache>
            </c:numRef>
          </c:cat>
          <c:val>
            <c:numRef>
              <c:f>Feuil1!$B$2:$B$3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5-4DD7-976B-49B35CF0F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75286892471059"/>
          <c:y val="5.6891183902686347E-2"/>
          <c:w val="0.72249426215057888"/>
          <c:h val="0.8862176321946273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C5E0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0-4170-A185-36822C80D3DB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60-4170-A185-36822C80D3DB}"/>
              </c:ext>
            </c:extLst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0-4170-A185-36822C80D3DB}"/>
              </c:ext>
            </c:extLst>
          </c:dPt>
          <c:cat>
            <c:strRef>
              <c:f>Feuil1!$A$2:$A$4</c:f>
              <c:strCache>
                <c:ptCount val="2"/>
                <c:pt idx="0">
                  <c:v>1er trim.</c:v>
                </c:pt>
                <c:pt idx="1">
                  <c:v>2e trim.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77</c:v>
                </c:pt>
                <c:pt idx="1">
                  <c:v>22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0-4170-A185-36822C80D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C5E0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C4-4F1A-A758-E830249A62E4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C4-4F1A-A758-E830249A62E4}"/>
              </c:ext>
            </c:extLst>
          </c:dPt>
          <c:cat>
            <c:strRef>
              <c:f>Feuil1!$A$2:$A$3</c:f>
              <c:strCache>
                <c:ptCount val="2"/>
                <c:pt idx="0">
                  <c:v>1er trim.</c:v>
                </c:pt>
                <c:pt idx="1">
                  <c:v>2e trim.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4-4F1A-A758-E830249A6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2C26AC6-FFD1-4369-A595-1288AD80D7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AB202C-7CE4-4A2E-9764-44E465405E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3B572-E3EE-415A-84FC-3C451B676B1A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3E0A34-81E1-48F3-86FB-4DCC19B52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AAD0BC-4F4C-4F01-BB67-53F1595C7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9B231-CE81-4721-BEC6-33907A7BBE7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613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12068-26CA-414D-9DB0-73C5EF78A58B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43000"/>
            <a:ext cx="4092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B100-C9C0-4464-8CFB-70AB7801ED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97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1pPr>
    <a:lvl2pPr marL="468996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2pPr>
    <a:lvl3pPr marL="937992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3pPr>
    <a:lvl4pPr marL="1406987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4pPr>
    <a:lvl5pPr marL="1875983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5pPr>
    <a:lvl6pPr marL="2344979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6pPr>
    <a:lvl7pPr marL="2813975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7pPr>
    <a:lvl8pPr marL="3282970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8pPr>
    <a:lvl9pPr marL="3751966" algn="l" defTabSz="937992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B100-C9C0-4464-8CFB-70AB7801ED1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71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B100-C9C0-4464-8CFB-70AB7801ED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5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B100-C9C0-4464-8CFB-70AB7801ED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1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B100-C9C0-4464-8CFB-70AB7801ED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9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B100-C9C0-4464-8CFB-70AB7801ED1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54839"/>
            <a:ext cx="7955915" cy="2456686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706264"/>
            <a:ext cx="7019925" cy="1703672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92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2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75690"/>
            <a:ext cx="2018228" cy="598000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75690"/>
            <a:ext cx="5937687" cy="59800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4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61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59211"/>
            <a:ext cx="8072914" cy="2935282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722262"/>
            <a:ext cx="8072914" cy="1543595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2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78450"/>
            <a:ext cx="3977958" cy="44772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78450"/>
            <a:ext cx="3977958" cy="44772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1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75691"/>
            <a:ext cx="8072914" cy="13639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729808"/>
            <a:ext cx="3959676" cy="847752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77560"/>
            <a:ext cx="3959676" cy="37912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729808"/>
            <a:ext cx="3979177" cy="847752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77560"/>
            <a:ext cx="3979177" cy="37912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8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11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70429"/>
            <a:ext cx="3018811" cy="164650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015998"/>
            <a:ext cx="4738449" cy="5014645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116932"/>
            <a:ext cx="3018811" cy="3921877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94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70429"/>
            <a:ext cx="3018811" cy="164650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015998"/>
            <a:ext cx="4738449" cy="5014645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116932"/>
            <a:ext cx="3018811" cy="3921877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4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75691"/>
            <a:ext cx="8072914" cy="136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78450"/>
            <a:ext cx="8072914" cy="447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540274"/>
            <a:ext cx="2105978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45DD-6652-3041-AA3B-C8BCB9569A46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540274"/>
            <a:ext cx="3158966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540274"/>
            <a:ext cx="2105978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69AB-3BE5-0841-86FA-DDCADD77DA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754FB3B-B9B6-E34F-83F2-B6BA7CDE0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514" y="5008284"/>
            <a:ext cx="3953436" cy="1370427"/>
          </a:xfrm>
        </p:spPr>
        <p:txBody>
          <a:bodyPr>
            <a:normAutofit/>
          </a:bodyPr>
          <a:lstStyle/>
          <a:p>
            <a:r>
              <a:rPr lang="fr-FR" dirty="0"/>
              <a:t>Last Name – First Name</a:t>
            </a:r>
          </a:p>
          <a:p>
            <a:endParaRPr lang="fr-FR" dirty="0"/>
          </a:p>
          <a:p>
            <a:r>
              <a:rPr lang="fr-FR" dirty="0" err="1"/>
              <a:t>Adviser</a:t>
            </a:r>
            <a:r>
              <a:rPr lang="fr-FR" dirty="0"/>
              <a:t>: Dr. Taha RIDENE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4E7E0D7-1829-9B40-A72B-A14072C26ED7}"/>
              </a:ext>
            </a:extLst>
          </p:cNvPr>
          <p:cNvSpPr>
            <a:spLocks noChangeAspect="1"/>
          </p:cNvSpPr>
          <p:nvPr/>
        </p:nvSpPr>
        <p:spPr>
          <a:xfrm>
            <a:off x="202078" y="2284982"/>
            <a:ext cx="2192752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8" name="Zone de texte 8">
            <a:extLst>
              <a:ext uri="{FF2B5EF4-FFF2-40B4-BE49-F238E27FC236}">
                <a16:creationId xmlns:a16="http://schemas.microsoft.com/office/drawing/2014/main" id="{35C099D3-4F2F-4893-A418-0F5891220FA3}"/>
              </a:ext>
            </a:extLst>
          </p:cNvPr>
          <p:cNvSpPr txBox="1"/>
          <p:nvPr/>
        </p:nvSpPr>
        <p:spPr>
          <a:xfrm>
            <a:off x="5641694" y="2639175"/>
            <a:ext cx="3516128" cy="11846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950" b="1" dirty="0">
                <a:latin typeface="Aharoni" panose="02010803020104030203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PROJECT NAME </a:t>
            </a:r>
            <a:endParaRPr lang="fr-FR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8">
            <a:extLst>
              <a:ext uri="{FF2B5EF4-FFF2-40B4-BE49-F238E27FC236}">
                <a16:creationId xmlns:a16="http://schemas.microsoft.com/office/drawing/2014/main" id="{4CDAF21E-F151-4251-9210-AC13111F7639}"/>
              </a:ext>
            </a:extLst>
          </p:cNvPr>
          <p:cNvSpPr txBox="1"/>
          <p:nvPr/>
        </p:nvSpPr>
        <p:spPr>
          <a:xfrm>
            <a:off x="4679951" y="4552558"/>
            <a:ext cx="4515118" cy="494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700" b="1" dirty="0">
                <a:latin typeface="Aharoni" panose="02010803020104030203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Projet VR IMMERSION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14870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E3BF6-D1CA-4641-B3AD-2035128B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" y="139889"/>
            <a:ext cx="8961172" cy="994172"/>
          </a:xfrm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800" b="1" dirty="0"/>
              <a:t>Business Model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A48C07C2-9792-46E2-A9EE-7060B1614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659000"/>
              </p:ext>
            </p:extLst>
          </p:nvPr>
        </p:nvGraphicFramePr>
        <p:xfrm>
          <a:off x="234788" y="1380972"/>
          <a:ext cx="9190037" cy="542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3" imgW="9916180" imgH="5867182" progId="Word.Document.12">
                  <p:embed/>
                </p:oleObj>
              </mc:Choice>
              <mc:Fallback>
                <p:oleObj name="Document" r:id="rId3" imgW="9916180" imgH="5867182" progId="Word.Document.12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A48C07C2-9792-46E2-A9EE-7060B1614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788" y="1380972"/>
                        <a:ext cx="9190037" cy="542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5A3E23A-87E4-448A-B470-E1D30BA15B50}"/>
              </a:ext>
            </a:extLst>
          </p:cNvPr>
          <p:cNvSpPr txBox="1"/>
          <p:nvPr/>
        </p:nvSpPr>
        <p:spPr>
          <a:xfrm>
            <a:off x="8601559" y="6648773"/>
            <a:ext cx="66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C0E4D6-102D-4B27-94B2-FCC11C684F0A}"/>
              </a:ext>
            </a:extLst>
          </p:cNvPr>
          <p:cNvSpPr txBox="1"/>
          <p:nvPr/>
        </p:nvSpPr>
        <p:spPr>
          <a:xfrm rot="1129260">
            <a:off x="3763834" y="611365"/>
            <a:ext cx="232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highlight>
                  <a:srgbClr val="FFFF00"/>
                </a:highlight>
              </a:rPr>
              <a:t>TO MODOFY</a:t>
            </a:r>
          </a:p>
        </p:txBody>
      </p:sp>
    </p:spTree>
    <p:extLst>
      <p:ext uri="{BB962C8B-B14F-4D97-AF65-F5344CB8AC3E}">
        <p14:creationId xmlns:p14="http://schemas.microsoft.com/office/powerpoint/2010/main" val="40714893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937A24A4-1932-455B-8EFE-FEB0F64A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44" y="840717"/>
            <a:ext cx="6470212" cy="431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1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16C93-4CAD-B049-8785-7F4C7ED1F6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B13BC-66E6-3C4A-AB01-4F8FBF16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93" y="1878450"/>
            <a:ext cx="8072914" cy="4477245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Présentation de l’application et public visé</a:t>
            </a:r>
          </a:p>
          <a:p>
            <a:r>
              <a:rPr lang="fr-FR" dirty="0"/>
              <a:t>Partenaires</a:t>
            </a:r>
          </a:p>
          <a:p>
            <a:r>
              <a:rPr lang="fr-FR" dirty="0"/>
              <a:t>Marché</a:t>
            </a:r>
          </a:p>
          <a:p>
            <a:r>
              <a:rPr lang="fr-FR" dirty="0"/>
              <a:t>Technologie</a:t>
            </a:r>
          </a:p>
          <a:p>
            <a:r>
              <a:rPr lang="fr-FR" dirty="0"/>
              <a:t>Business Model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03904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60CD0-760D-A843-B785-126BA2F8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00" y="199281"/>
            <a:ext cx="8839498" cy="1363919"/>
          </a:xfrm>
          <a:solidFill>
            <a:srgbClr val="C5E0B3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Présentation de l’application et public visé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A060AA-CB53-4CC5-9926-8B82D4162A7E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583437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AEC32-F8EE-453B-B8EE-F0EE7F5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Partenaires</a:t>
            </a:r>
          </a:p>
        </p:txBody>
      </p:sp>
      <p:pic>
        <p:nvPicPr>
          <p:cNvPr id="2050" name="Picture 2" descr="Image associÃ©e">
            <a:extLst>
              <a:ext uri="{FF2B5EF4-FFF2-40B4-BE49-F238E27FC236}">
                <a16:creationId xmlns:a16="http://schemas.microsoft.com/office/drawing/2014/main" id="{CA96FC6D-BE27-4438-AE83-530994B7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78" y="1789943"/>
            <a:ext cx="1617215" cy="19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associÃ©e">
            <a:extLst>
              <a:ext uri="{FF2B5EF4-FFF2-40B4-BE49-F238E27FC236}">
                <a16:creationId xmlns:a16="http://schemas.microsoft.com/office/drawing/2014/main" id="{828B3875-E765-485B-97F9-9A338B93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8" y="4503454"/>
            <a:ext cx="4117490" cy="13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tinder logo&quot;">
            <a:extLst>
              <a:ext uri="{FF2B5EF4-FFF2-40B4-BE49-F238E27FC236}">
                <a16:creationId xmlns:a16="http://schemas.microsoft.com/office/drawing/2014/main" id="{0D6CCEFB-0A02-4BCC-A590-B76A1C62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97" y="2198147"/>
            <a:ext cx="2758251" cy="15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associÃ©e">
            <a:extLst>
              <a:ext uri="{FF2B5EF4-FFF2-40B4-BE49-F238E27FC236}">
                <a16:creationId xmlns:a16="http://schemas.microsoft.com/office/drawing/2014/main" id="{AA48AC24-1AA6-4052-A96C-568989B0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02" y="2050462"/>
            <a:ext cx="2189920" cy="24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8756D5-F1E1-4C6A-8735-0CF433224168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1674A4-7BD5-444F-AAFE-D2A2F848AA1A}"/>
              </a:ext>
            </a:extLst>
          </p:cNvPr>
          <p:cNvSpPr txBox="1"/>
          <p:nvPr/>
        </p:nvSpPr>
        <p:spPr>
          <a:xfrm rot="1129260">
            <a:off x="2475759" y="3777159"/>
            <a:ext cx="6525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ighlight>
                  <a:srgbClr val="FFFF00"/>
                </a:highlight>
              </a:rPr>
              <a:t>TO </a:t>
            </a:r>
            <a:r>
              <a:rPr lang="fr-FR" sz="8800" dirty="0">
                <a:highlight>
                  <a:srgbClr val="FFFF00"/>
                </a:highlight>
              </a:rPr>
              <a:t>MODOFY</a:t>
            </a:r>
            <a:endParaRPr lang="fr-FR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534518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3B69-711D-46B9-AA1A-18E7FA6D0D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Marché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6A6A647-7293-4667-82ED-BD2BDE1F9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59998"/>
              </p:ext>
            </p:extLst>
          </p:nvPr>
        </p:nvGraphicFramePr>
        <p:xfrm>
          <a:off x="4210842" y="1878015"/>
          <a:ext cx="1920152" cy="189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C24D515-366F-46F2-B5F7-D1E73100C1DE}"/>
              </a:ext>
            </a:extLst>
          </p:cNvPr>
          <p:cNvSpPr txBox="1"/>
          <p:nvPr/>
        </p:nvSpPr>
        <p:spPr>
          <a:xfrm>
            <a:off x="4649929" y="2506302"/>
            <a:ext cx="104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96%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23FF80-1F71-4B97-AC18-0D070095690D}"/>
              </a:ext>
            </a:extLst>
          </p:cNvPr>
          <p:cNvSpPr txBox="1"/>
          <p:nvPr/>
        </p:nvSpPr>
        <p:spPr>
          <a:xfrm>
            <a:off x="4241991" y="3838654"/>
            <a:ext cx="192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% des managers qui estiment que l’application améliore la productivité ….</a:t>
            </a: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80B70D8-B732-4FB6-8D40-F8477B0A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888835"/>
              </p:ext>
            </p:extLst>
          </p:nvPr>
        </p:nvGraphicFramePr>
        <p:xfrm>
          <a:off x="6162143" y="1843921"/>
          <a:ext cx="2873472" cy="189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8B7535A-73CB-418A-A166-E7C17793D0CE}"/>
              </a:ext>
            </a:extLst>
          </p:cNvPr>
          <p:cNvSpPr txBox="1"/>
          <p:nvPr/>
        </p:nvSpPr>
        <p:spPr>
          <a:xfrm>
            <a:off x="7077890" y="2500060"/>
            <a:ext cx="104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87%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B19F1B-8AC8-4D77-A085-49726A26A316}"/>
              </a:ext>
            </a:extLst>
          </p:cNvPr>
          <p:cNvSpPr txBox="1"/>
          <p:nvPr/>
        </p:nvSpPr>
        <p:spPr>
          <a:xfrm>
            <a:off x="6638802" y="3838654"/>
            <a:ext cx="192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% des jeunes cadres de moins de 35 ans qui préfère manger bio ….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BC88EE-2B4F-4410-916F-5741E4796574}"/>
              </a:ext>
            </a:extLst>
          </p:cNvPr>
          <p:cNvSpPr txBox="1"/>
          <p:nvPr/>
        </p:nvSpPr>
        <p:spPr>
          <a:xfrm>
            <a:off x="643493" y="2506302"/>
            <a:ext cx="337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2 milliards transaction jour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FE4B30-9BE4-44F5-BC15-D29A72F7279A}"/>
              </a:ext>
            </a:extLst>
          </p:cNvPr>
          <p:cNvSpPr txBox="1"/>
          <p:nvPr/>
        </p:nvSpPr>
        <p:spPr>
          <a:xfrm>
            <a:off x="1370579" y="3792742"/>
            <a:ext cx="192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transaction dans le marché du Ré-Use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304018-F0D9-4846-BB5B-EF0D926F59A2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758952-DD58-417B-B66E-7BD08FD3C7B9}"/>
              </a:ext>
            </a:extLst>
          </p:cNvPr>
          <p:cNvSpPr txBox="1"/>
          <p:nvPr/>
        </p:nvSpPr>
        <p:spPr>
          <a:xfrm rot="1129260">
            <a:off x="2475759" y="3777159"/>
            <a:ext cx="6525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ighlight>
                  <a:srgbClr val="FFFF00"/>
                </a:highlight>
              </a:rPr>
              <a:t>TO </a:t>
            </a:r>
            <a:r>
              <a:rPr lang="fr-FR" sz="8800" dirty="0">
                <a:highlight>
                  <a:srgbClr val="FFFF00"/>
                </a:highlight>
              </a:rPr>
              <a:t>MODOFY</a:t>
            </a:r>
            <a:endParaRPr lang="fr-FR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811521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3B69-711D-46B9-AA1A-18E7FA6D0D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Marché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6A6A647-7293-4667-82ED-BD2BDE1F9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0842" y="1878015"/>
          <a:ext cx="1920152" cy="189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E2BC88EE-2B4F-4410-916F-5741E4796574}"/>
              </a:ext>
            </a:extLst>
          </p:cNvPr>
          <p:cNvSpPr txBox="1"/>
          <p:nvPr/>
        </p:nvSpPr>
        <p:spPr>
          <a:xfrm>
            <a:off x="643493" y="2506302"/>
            <a:ext cx="337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800 millions $ en 2018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FE4B30-9BE4-44F5-BC15-D29A72F7279A}"/>
              </a:ext>
            </a:extLst>
          </p:cNvPr>
          <p:cNvSpPr txBox="1"/>
          <p:nvPr/>
        </p:nvSpPr>
        <p:spPr>
          <a:xfrm>
            <a:off x="1370579" y="3792742"/>
            <a:ext cx="192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Chiffre d’affaire de Tinder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605A8E2-9363-4E39-AD23-22C948586512}"/>
              </a:ext>
            </a:extLst>
          </p:cNvPr>
          <p:cNvSpPr txBox="1"/>
          <p:nvPr/>
        </p:nvSpPr>
        <p:spPr>
          <a:xfrm>
            <a:off x="5342082" y="2506302"/>
            <a:ext cx="337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120 394 000€  en 2017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C786186-C3B0-47B5-8EF5-DAD5F2EF8316}"/>
              </a:ext>
            </a:extLst>
          </p:cNvPr>
          <p:cNvSpPr txBox="1"/>
          <p:nvPr/>
        </p:nvSpPr>
        <p:spPr>
          <a:xfrm>
            <a:off x="6130994" y="3768437"/>
            <a:ext cx="192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Chiffre d’affaire de Meetic</a:t>
            </a:r>
          </a:p>
        </p:txBody>
      </p:sp>
      <p:pic>
        <p:nvPicPr>
          <p:cNvPr id="18" name="Picture 6" descr="RÃ©sultat de recherche d'images pour &quot;tinder logo&quot;">
            <a:extLst>
              <a:ext uri="{FF2B5EF4-FFF2-40B4-BE49-F238E27FC236}">
                <a16:creationId xmlns:a16="http://schemas.microsoft.com/office/drawing/2014/main" id="{833AD951-86E2-4A35-A633-F8CCE2DC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9" y="4525184"/>
            <a:ext cx="2758251" cy="15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C8F42C1-3469-4CC6-81E3-1C6175829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082" y="4838582"/>
            <a:ext cx="3699817" cy="9249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0F05303-272A-4EE4-B25E-0872BCB30079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6AEF6A-800F-4897-930F-9C258EBC0A39}"/>
              </a:ext>
            </a:extLst>
          </p:cNvPr>
          <p:cNvSpPr txBox="1"/>
          <p:nvPr/>
        </p:nvSpPr>
        <p:spPr>
          <a:xfrm rot="1129260">
            <a:off x="2475759" y="3777159"/>
            <a:ext cx="6525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ighlight>
                  <a:srgbClr val="FFFF00"/>
                </a:highlight>
              </a:rPr>
              <a:t>TO </a:t>
            </a:r>
            <a:r>
              <a:rPr lang="fr-FR" sz="8800" dirty="0">
                <a:highlight>
                  <a:srgbClr val="FFFF00"/>
                </a:highlight>
              </a:rPr>
              <a:t>MODOFY</a:t>
            </a:r>
            <a:endParaRPr lang="fr-FR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801991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3B69-711D-46B9-AA1A-18E7FA6D0D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Technologie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6A6A647-7293-4667-82ED-BD2BDE1F9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0842" y="1878015"/>
          <a:ext cx="1920152" cy="189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CF1782A-77F2-4BB4-AC3F-7663F52C0161}"/>
              </a:ext>
            </a:extLst>
          </p:cNvPr>
          <p:cNvSpPr txBox="1"/>
          <p:nvPr/>
        </p:nvSpPr>
        <p:spPr>
          <a:xfrm>
            <a:off x="643493" y="2506302"/>
            <a:ext cx="4036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3,5 millions de transaction via web en 2016 en France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DFDFB-86F3-464F-A638-DA39B0A6CDE1}"/>
              </a:ext>
            </a:extLst>
          </p:cNvPr>
          <p:cNvSpPr txBox="1"/>
          <p:nvPr/>
        </p:nvSpPr>
        <p:spPr>
          <a:xfrm>
            <a:off x="1701645" y="4161953"/>
            <a:ext cx="192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casque vendu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7FF8E8-BBBC-4723-8E14-BC7DED7580D4}"/>
              </a:ext>
            </a:extLst>
          </p:cNvPr>
          <p:cNvSpPr txBox="1"/>
          <p:nvPr/>
        </p:nvSpPr>
        <p:spPr>
          <a:xfrm>
            <a:off x="4679950" y="2536855"/>
            <a:ext cx="403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4,4 milliards $ en 2018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929DA7-9443-494F-87DB-8EBE960B8762}"/>
              </a:ext>
            </a:extLst>
          </p:cNvPr>
          <p:cNvSpPr txBox="1"/>
          <p:nvPr/>
        </p:nvSpPr>
        <p:spPr>
          <a:xfrm>
            <a:off x="5913427" y="3798990"/>
            <a:ext cx="192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Revenus générés par les site 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D3460D-55B3-4767-8F5E-C491AF9081E6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93F9AB-6D33-4B22-82E8-AD3A4BBEB168}"/>
              </a:ext>
            </a:extLst>
          </p:cNvPr>
          <p:cNvSpPr txBox="1"/>
          <p:nvPr/>
        </p:nvSpPr>
        <p:spPr>
          <a:xfrm rot="1129260">
            <a:off x="2475759" y="3777159"/>
            <a:ext cx="6525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ighlight>
                  <a:srgbClr val="FFFF00"/>
                </a:highlight>
              </a:rPr>
              <a:t>TO </a:t>
            </a:r>
            <a:r>
              <a:rPr lang="fr-FR" sz="8800" dirty="0">
                <a:highlight>
                  <a:srgbClr val="FFFF00"/>
                </a:highlight>
              </a:rPr>
              <a:t>MODOFY</a:t>
            </a:r>
            <a:endParaRPr lang="fr-FR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861533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3B69-711D-46B9-AA1A-18E7FA6D0D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Technologie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6A6A647-7293-4667-82ED-BD2BDE1F9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0842" y="1878015"/>
          <a:ext cx="1920152" cy="189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5FDFDFB-86F3-464F-A638-DA39B0A6CDE1}"/>
              </a:ext>
            </a:extLst>
          </p:cNvPr>
          <p:cNvSpPr txBox="1"/>
          <p:nvPr/>
        </p:nvSpPr>
        <p:spPr>
          <a:xfrm>
            <a:off x="1565960" y="4331269"/>
            <a:ext cx="192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% des français intéressé par les nouvelles technologies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929DA7-9443-494F-87DB-8EBE960B8762}"/>
              </a:ext>
            </a:extLst>
          </p:cNvPr>
          <p:cNvSpPr txBox="1"/>
          <p:nvPr/>
        </p:nvSpPr>
        <p:spPr>
          <a:xfrm>
            <a:off x="5987751" y="4331269"/>
            <a:ext cx="1920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% de consommateurs prêts à payer plus pour bénéficier d’une expérience client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0A0D833-873B-4B56-9674-73E4D8DB9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587618"/>
              </p:ext>
            </p:extLst>
          </p:nvPr>
        </p:nvGraphicFramePr>
        <p:xfrm>
          <a:off x="1090590" y="1737997"/>
          <a:ext cx="2870892" cy="259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CF1782A-77F2-4BB4-AC3F-7663F52C0161}"/>
              </a:ext>
            </a:extLst>
          </p:cNvPr>
          <p:cNvSpPr txBox="1"/>
          <p:nvPr/>
        </p:nvSpPr>
        <p:spPr>
          <a:xfrm>
            <a:off x="1889801" y="2716757"/>
            <a:ext cx="1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77%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D36EEF2C-C68D-46C9-9E86-FA9CBD419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383586"/>
              </p:ext>
            </p:extLst>
          </p:nvPr>
        </p:nvGraphicFramePr>
        <p:xfrm>
          <a:off x="5596441" y="1878015"/>
          <a:ext cx="2672870" cy="22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9535CC20-5312-4E48-B5D8-526CED3EFEA2}"/>
              </a:ext>
            </a:extLst>
          </p:cNvPr>
          <p:cNvSpPr txBox="1"/>
          <p:nvPr/>
        </p:nvSpPr>
        <p:spPr>
          <a:xfrm>
            <a:off x="6380354" y="2704031"/>
            <a:ext cx="1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81%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52E618-FBDA-4B8C-BC74-CB48C828C441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FD5E0D8-1E27-48DA-85F9-951490FED98F}"/>
              </a:ext>
            </a:extLst>
          </p:cNvPr>
          <p:cNvSpPr txBox="1"/>
          <p:nvPr/>
        </p:nvSpPr>
        <p:spPr>
          <a:xfrm rot="1129260">
            <a:off x="2475759" y="3791673"/>
            <a:ext cx="6525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ighlight>
                  <a:srgbClr val="FFFF00"/>
                </a:highlight>
              </a:rPr>
              <a:t>TO </a:t>
            </a:r>
            <a:r>
              <a:rPr lang="fr-FR" sz="8800" dirty="0">
                <a:highlight>
                  <a:srgbClr val="FFFF00"/>
                </a:highlight>
              </a:rPr>
              <a:t>MODOFY</a:t>
            </a:r>
            <a:endParaRPr lang="fr-FR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077840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3B69-711D-46B9-AA1A-18E7FA6D0D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5E0B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Technologie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6A6A647-7293-4667-82ED-BD2BDE1F9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0842" y="1878015"/>
          <a:ext cx="1920152" cy="189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1635079-04D7-41C4-98CF-4932CDF3C9B3}"/>
              </a:ext>
            </a:extLst>
          </p:cNvPr>
          <p:cNvSpPr txBox="1"/>
          <p:nvPr/>
        </p:nvSpPr>
        <p:spPr>
          <a:xfrm>
            <a:off x="8936965" y="6648773"/>
            <a:ext cx="32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04158C-9C71-4CDB-8201-26468859911D}"/>
              </a:ext>
            </a:extLst>
          </p:cNvPr>
          <p:cNvSpPr txBox="1"/>
          <p:nvPr/>
        </p:nvSpPr>
        <p:spPr>
          <a:xfrm>
            <a:off x="1813034" y="2490952"/>
            <a:ext cx="32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PALER DE VOTRE APPLICATION …</a:t>
            </a:r>
          </a:p>
        </p:txBody>
      </p:sp>
    </p:spTree>
    <p:extLst>
      <p:ext uri="{BB962C8B-B14F-4D97-AF65-F5344CB8AC3E}">
        <p14:creationId xmlns:p14="http://schemas.microsoft.com/office/powerpoint/2010/main" val="240804977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182</Words>
  <Application>Microsoft Office PowerPoint</Application>
  <PresentationFormat>Personnalisé</PresentationFormat>
  <Paragraphs>59</Paragraphs>
  <Slides>11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Thème Office</vt:lpstr>
      <vt:lpstr>Document Microsoft Word</vt:lpstr>
      <vt:lpstr>Présentation PowerPoint</vt:lpstr>
      <vt:lpstr>Sommaire</vt:lpstr>
      <vt:lpstr>Présentation de l’application et public visé</vt:lpstr>
      <vt:lpstr>Partenaires</vt:lpstr>
      <vt:lpstr>Marché</vt:lpstr>
      <vt:lpstr>Marché</vt:lpstr>
      <vt:lpstr>Technologie</vt:lpstr>
      <vt:lpstr>Technologie</vt:lpstr>
      <vt:lpstr>Technologie</vt:lpstr>
      <vt:lpstr>Business Model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DO</dc:creator>
  <cp:lastModifiedBy>Taha Ridene</cp:lastModifiedBy>
  <cp:revision>47</cp:revision>
  <dcterms:created xsi:type="dcterms:W3CDTF">2019-01-10T11:06:00Z</dcterms:created>
  <dcterms:modified xsi:type="dcterms:W3CDTF">2019-03-28T10:40:16Z</dcterms:modified>
</cp:coreProperties>
</file>