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Automation with My GPTs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Builder</a:t>
            </a:r>
          </a:p>
          <a:p>
            <a:r>
              <a:t>Custom Instructions</a:t>
            </a:r>
          </a:p>
          <a:p>
            <a:r>
              <a:t>Workflow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