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Integration &amp; Workflows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ChatGPT AI Mastery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MidJourney + ChatGPT</a:t>
            </a:r>
          </a:p>
          <a:p>
            <a:r>
              <a:t>Runway ML</a:t>
            </a:r>
          </a:p>
          <a:p>
            <a:r>
              <a:t>Notion AI + Zapier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