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2"/>
  </p:handoutMasterIdLst>
  <p:sldIdLst>
    <p:sldId id="961" r:id="rId3"/>
    <p:sldId id="962" r:id="rId5"/>
    <p:sldId id="982" r:id="rId6"/>
    <p:sldId id="959" r:id="rId7"/>
    <p:sldId id="951" r:id="rId8"/>
    <p:sldId id="977" r:id="rId9"/>
    <p:sldId id="983" r:id="rId10"/>
    <p:sldId id="984" r:id="rId11"/>
    <p:sldId id="985" r:id="rId12"/>
    <p:sldId id="1000" r:id="rId13"/>
    <p:sldId id="896" r:id="rId14"/>
    <p:sldId id="967" r:id="rId15"/>
    <p:sldId id="987" r:id="rId16"/>
    <p:sldId id="989" r:id="rId17"/>
    <p:sldId id="990" r:id="rId18"/>
    <p:sldId id="993" r:id="rId19"/>
    <p:sldId id="992" r:id="rId20"/>
    <p:sldId id="991" r:id="rId21"/>
    <p:sldId id="994" r:id="rId22"/>
    <p:sldId id="988" r:id="rId23"/>
    <p:sldId id="1001" r:id="rId24"/>
    <p:sldId id="957" r:id="rId25"/>
    <p:sldId id="999" r:id="rId26"/>
    <p:sldId id="998" r:id="rId27"/>
    <p:sldId id="1002" r:id="rId28"/>
    <p:sldId id="1003" r:id="rId29"/>
    <p:sldId id="958" r:id="rId30"/>
    <p:sldId id="960" r:id="rId31"/>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nyani"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CC3300"/>
    <a:srgbClr val="99FF66"/>
    <a:srgbClr val="99CCFF"/>
    <a:srgbClr val="EDC9A1"/>
    <a:srgbClr val="3EA814"/>
    <a:srgbClr val="FFFF00"/>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85934"/>
  </p:normalViewPr>
  <p:slideViewPr>
    <p:cSldViewPr showGuides="1">
      <p:cViewPr varScale="1">
        <p:scale>
          <a:sx n="80" d="100"/>
          <a:sy n="80" d="100"/>
        </p:scale>
        <p:origin x="-216" y="-96"/>
      </p:cViewPr>
      <p:guideLst>
        <p:guide orient="horz" pos="3456"/>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commentAuthors" Target="commentAuthors.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83682" name="页眉占位符 583681"/>
          <p:cNvSpPr>
            <a:spLocks noGrp="1"/>
          </p:cNvSpPr>
          <p:nvPr>
            <p:ph type="hdr" sz="quarter"/>
          </p:nvPr>
        </p:nvSpPr>
        <p:spPr>
          <a:xfrm>
            <a:off x="0" y="0"/>
            <a:ext cx="2971800" cy="457200"/>
          </a:xfrm>
          <a:prstGeom prst="rect">
            <a:avLst/>
          </a:prstGeom>
          <a:noFill/>
          <a:ln w="9525">
            <a:noFill/>
          </a:ln>
        </p:spPr>
        <p:txBody>
          <a:bodyPr/>
          <a:p>
            <a:pPr lvl="0">
              <a:spcBef>
                <a:spcPct val="50000"/>
              </a:spcBef>
            </a:pPr>
            <a:endParaRPr lang="zh-CN" altLang="en-US" sz="1200" b="0" i="1" dirty="0">
              <a:latin typeface="Arial" panose="020B0604020202020204" pitchFamily="34" charset="0"/>
            </a:endParaRPr>
          </a:p>
        </p:txBody>
      </p:sp>
      <p:sp>
        <p:nvSpPr>
          <p:cNvPr id="583683" name="日期占位符 583682"/>
          <p:cNvSpPr>
            <a:spLocks noGrp="1"/>
          </p:cNvSpPr>
          <p:nvPr>
            <p:ph type="dt" sz="quarter" idx="1"/>
          </p:nvPr>
        </p:nvSpPr>
        <p:spPr>
          <a:xfrm>
            <a:off x="3886200" y="0"/>
            <a:ext cx="2971800" cy="457200"/>
          </a:xfrm>
          <a:prstGeom prst="rect">
            <a:avLst/>
          </a:prstGeom>
          <a:noFill/>
          <a:ln w="9525">
            <a:noFill/>
          </a:ln>
        </p:spPr>
        <p:txBody>
          <a:bodyPr/>
          <a:p>
            <a:pPr lvl="0" algn="r">
              <a:spcBef>
                <a:spcPct val="50000"/>
              </a:spcBef>
            </a:pPr>
            <a:endParaRPr lang="zh-CN" altLang="en-US" sz="1200" b="0" i="1" dirty="0">
              <a:latin typeface="Arial" panose="020B0604020202020204" pitchFamily="34" charset="0"/>
            </a:endParaRPr>
          </a:p>
        </p:txBody>
      </p:sp>
      <p:sp>
        <p:nvSpPr>
          <p:cNvPr id="583684" name="页脚占位符 583683"/>
          <p:cNvSpPr>
            <a:spLocks noGrp="1"/>
          </p:cNvSpPr>
          <p:nvPr>
            <p:ph type="ftr" sz="quarter" idx="2"/>
          </p:nvPr>
        </p:nvSpPr>
        <p:spPr>
          <a:xfrm>
            <a:off x="0" y="8686800"/>
            <a:ext cx="2971800" cy="457200"/>
          </a:xfrm>
          <a:prstGeom prst="rect">
            <a:avLst/>
          </a:prstGeom>
          <a:noFill/>
          <a:ln w="9525">
            <a:noFill/>
          </a:ln>
        </p:spPr>
        <p:txBody>
          <a:bodyPr anchor="b"/>
          <a:p>
            <a:pPr lvl="0">
              <a:spcBef>
                <a:spcPct val="50000"/>
              </a:spcBef>
            </a:pPr>
            <a:endParaRPr lang="zh-CN" altLang="en-US" sz="1200" b="0" i="1" dirty="0">
              <a:latin typeface="Arial" panose="020B0604020202020204" pitchFamily="34" charset="0"/>
            </a:endParaRPr>
          </a:p>
        </p:txBody>
      </p:sp>
      <p:sp>
        <p:nvSpPr>
          <p:cNvPr id="583685" name="灯片编号占位符 583684"/>
          <p:cNvSpPr>
            <a:spLocks noGrp="1"/>
          </p:cNvSpPr>
          <p:nvPr>
            <p:ph type="sldNum" sz="quarter" idx="3"/>
          </p:nvPr>
        </p:nvSpPr>
        <p:spPr>
          <a:xfrm>
            <a:off x="3886200" y="8686800"/>
            <a:ext cx="2971800" cy="457200"/>
          </a:xfrm>
          <a:prstGeom prst="rect">
            <a:avLst/>
          </a:prstGeom>
          <a:noFill/>
          <a:ln w="9525">
            <a:noFill/>
          </a:ln>
        </p:spPr>
        <p:txBody>
          <a:bodyPr anchor="b"/>
          <a:p>
            <a:pPr lvl="0" algn="r">
              <a:spcBef>
                <a:spcPct val="50000"/>
              </a:spcBef>
            </a:pPr>
            <a:fld id="{9A0DB2DC-4C9A-4742-B13C-FB6460FD3503}" type="slidenum">
              <a:rPr lang="zh-CN" altLang="en-US" sz="1200" b="0" i="1" dirty="0">
                <a:latin typeface="Arial" panose="020B0604020202020204" pitchFamily="34" charset="0"/>
              </a:rPr>
            </a:fld>
            <a:endParaRPr lang="zh-CN" altLang="en-US" sz="1200" b="0" i="1" dirty="0">
              <a:latin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42" name="页眉占位符 61441"/>
          <p:cNvSpPr>
            <a:spLocks noGrp="1"/>
          </p:cNvSpPr>
          <p:nvPr>
            <p:ph type="hdr" sz="quarter"/>
          </p:nvPr>
        </p:nvSpPr>
        <p:spPr>
          <a:xfrm>
            <a:off x="0" y="0"/>
            <a:ext cx="2971800" cy="457200"/>
          </a:xfrm>
          <a:prstGeom prst="rect">
            <a:avLst/>
          </a:prstGeom>
          <a:noFill/>
          <a:ln w="9525">
            <a:noFill/>
          </a:ln>
        </p:spPr>
        <p:txBody>
          <a:bodyPr/>
          <a:p>
            <a:pPr lvl="0">
              <a:spcBef>
                <a:spcPct val="50000"/>
              </a:spcBef>
            </a:pPr>
            <a:endParaRPr lang="zh-CN" altLang="en-US" sz="1200" b="0" i="1" dirty="0">
              <a:latin typeface="Arial" panose="020B0604020202020204" pitchFamily="34" charset="0"/>
            </a:endParaRPr>
          </a:p>
        </p:txBody>
      </p:sp>
      <p:sp>
        <p:nvSpPr>
          <p:cNvPr id="61443" name="日期占位符 61442"/>
          <p:cNvSpPr>
            <a:spLocks noGrp="1"/>
          </p:cNvSpPr>
          <p:nvPr>
            <p:ph type="dt" idx="1"/>
          </p:nvPr>
        </p:nvSpPr>
        <p:spPr>
          <a:xfrm>
            <a:off x="3886200" y="0"/>
            <a:ext cx="2971800" cy="457200"/>
          </a:xfrm>
          <a:prstGeom prst="rect">
            <a:avLst/>
          </a:prstGeom>
          <a:noFill/>
          <a:ln w="9525">
            <a:noFill/>
          </a:ln>
        </p:spPr>
        <p:txBody>
          <a:bodyPr/>
          <a:p>
            <a:pPr lvl="0" algn="r">
              <a:spcBef>
                <a:spcPct val="50000"/>
              </a:spcBef>
            </a:pPr>
            <a:endParaRPr lang="zh-CN" altLang="en-US" sz="1200" b="0" i="1" dirty="0">
              <a:latin typeface="Arial" panose="020B0604020202020204" pitchFamily="34" charset="0"/>
            </a:endParaRPr>
          </a:p>
        </p:txBody>
      </p:sp>
      <p:sp>
        <p:nvSpPr>
          <p:cNvPr id="61444" name="幻灯片图像占位符 61443"/>
          <p:cNvSpPr>
            <a:spLocks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61445" name="文本占位符 61444"/>
          <p:cNvSpPr>
            <a:spLocks noGrp="1"/>
          </p:cNvSpPr>
          <p:nvPr>
            <p:ph type="body" sz="quarter" idx="3"/>
          </p:nvPr>
        </p:nvSpPr>
        <p:spPr>
          <a:xfrm>
            <a:off x="914400" y="4343400"/>
            <a:ext cx="5029200" cy="41148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61446" name="页脚占位符 61445"/>
          <p:cNvSpPr>
            <a:spLocks noGrp="1"/>
          </p:cNvSpPr>
          <p:nvPr>
            <p:ph type="ftr" sz="quarter" idx="4"/>
          </p:nvPr>
        </p:nvSpPr>
        <p:spPr>
          <a:xfrm>
            <a:off x="0" y="8686800"/>
            <a:ext cx="2971800" cy="457200"/>
          </a:xfrm>
          <a:prstGeom prst="rect">
            <a:avLst/>
          </a:prstGeom>
          <a:noFill/>
          <a:ln w="9525">
            <a:noFill/>
          </a:ln>
        </p:spPr>
        <p:txBody>
          <a:bodyPr anchor="b"/>
          <a:p>
            <a:pPr lvl="0">
              <a:spcBef>
                <a:spcPct val="50000"/>
              </a:spcBef>
            </a:pPr>
            <a:endParaRPr lang="zh-CN" altLang="en-US" sz="1200" b="0" i="1" dirty="0">
              <a:latin typeface="Arial" panose="020B0604020202020204" pitchFamily="34" charset="0"/>
            </a:endParaRPr>
          </a:p>
        </p:txBody>
      </p:sp>
      <p:sp>
        <p:nvSpPr>
          <p:cNvPr id="61447" name="灯片编号占位符 61446"/>
          <p:cNvSpPr>
            <a:spLocks noGrp="1"/>
          </p:cNvSpPr>
          <p:nvPr>
            <p:ph type="sldNum" sz="quarter" idx="5"/>
          </p:nvPr>
        </p:nvSpPr>
        <p:spPr>
          <a:xfrm>
            <a:off x="3886200" y="8686800"/>
            <a:ext cx="2971800" cy="457200"/>
          </a:xfrm>
          <a:prstGeom prst="rect">
            <a:avLst/>
          </a:prstGeom>
          <a:noFill/>
          <a:ln w="9525">
            <a:noFill/>
          </a:ln>
        </p:spPr>
        <p:txBody>
          <a:bodyPr anchor="b"/>
          <a:p>
            <a:pPr lvl="0" algn="r">
              <a:spcBef>
                <a:spcPct val="50000"/>
              </a:spcBef>
            </a:pPr>
            <a:fld id="{9A0DB2DC-4C9A-4742-B13C-FB6460FD3503}" type="slidenum">
              <a:rPr lang="zh-CN" altLang="en-US" sz="1200" b="0" i="1" dirty="0">
                <a:latin typeface="Arial" panose="020B0604020202020204" pitchFamily="34" charset="0"/>
              </a:rPr>
            </a:fld>
            <a:endParaRPr lang="zh-CN" altLang="en-US" sz="1200" b="0" i="1" dirty="0">
              <a:latin typeface="Arial" panose="020B0604020202020204" pitchFamily="34" charset="0"/>
            </a:endParaRPr>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48610" name="幻灯片图像占位符 1348609"/>
          <p:cNvSpPr>
            <a:spLocks noTextEdit="1"/>
          </p:cNvSpPr>
          <p:nvPr>
            <p:ph type="sldImg"/>
          </p:nvPr>
        </p:nvSpPr>
        <p:spPr>
          <a:ln/>
        </p:spPr>
      </p:sp>
      <p:sp>
        <p:nvSpPr>
          <p:cNvPr id="1348611" name="文本占位符 1348610"/>
          <p:cNvSpPr>
            <a:spLocks noGrp="1"/>
          </p:cNvSpPr>
          <p:nvPr>
            <p:ph type="body" idx="1"/>
          </p:nvPr>
        </p:nvSpPr>
        <p:spPr>
          <a:ln/>
        </p:spPr>
        <p:txBody>
          <a:bodyPr/>
          <a:p>
            <a:pPr lvl="0"/>
            <a:endParaRPr lang="zh-CN" altLang="en-US" dirty="0"/>
          </a:p>
        </p:txBody>
      </p:sp>
      <p:sp>
        <p:nvSpPr>
          <p:cNvPr id="2" name="灯片编号占位符 1"/>
          <p:cNvSpPr/>
          <p:nvPr>
            <p:ph type="sldNum" sz="quarter" idx="2"/>
          </p:nvPr>
        </p:nvSpPr>
        <p:spPr/>
        <p:txBody>
          <a:bodyPr/>
          <a:p>
            <a:pPr lvl="0" algn="r">
              <a:spcBef>
                <a:spcPct val="50000"/>
              </a:spcBef>
            </a:pPr>
            <a:fld id="{9A0DB2DC-4C9A-4742-B13C-FB6460FD3503}" type="slidenum">
              <a:rPr lang="zh-CN" altLang="en-US" sz="1200" b="0" i="1" dirty="0">
                <a:latin typeface="Arial" panose="020B0604020202020204" pitchFamily="34" charset="0"/>
              </a:rPr>
            </a:fld>
            <a:endParaRPr lang="zh-CN" altLang="en-US" sz="1200" b="0" i="1"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2242" name="幻灯片图像占位符 1162241"/>
          <p:cNvSpPr>
            <a:spLocks noTextEdit="1"/>
          </p:cNvSpPr>
          <p:nvPr>
            <p:ph type="sldImg"/>
          </p:nvPr>
        </p:nvSpPr>
        <p:spPr>
          <a:ln/>
        </p:spPr>
      </p:sp>
      <p:sp>
        <p:nvSpPr>
          <p:cNvPr id="1162243" name="文本占位符 1162242"/>
          <p:cNvSpPr>
            <a:spLocks noGrp="1"/>
          </p:cNvSpPr>
          <p:nvPr>
            <p:ph type="body" idx="1"/>
          </p:nvPr>
        </p:nvSpPr>
        <p:spPr>
          <a:ln/>
        </p:spPr>
        <p:txBody>
          <a:bodyPr/>
          <a:p>
            <a:pPr lvl="0"/>
            <a:endParaRPr lang="zh-CN" altLang="en-US" dirty="0"/>
          </a:p>
        </p:txBody>
      </p:sp>
      <p:sp>
        <p:nvSpPr>
          <p:cNvPr id="2" name="灯片编号占位符 1"/>
          <p:cNvSpPr/>
          <p:nvPr>
            <p:ph type="sldNum" sz="quarter" idx="2"/>
          </p:nvPr>
        </p:nvSpPr>
        <p:spPr/>
        <p:txBody>
          <a:bodyPr/>
          <a:p>
            <a:pPr lvl="0" algn="r">
              <a:spcBef>
                <a:spcPct val="50000"/>
              </a:spcBef>
            </a:pPr>
            <a:fld id="{9A0DB2DC-4C9A-4742-B13C-FB6460FD3503}" type="slidenum">
              <a:rPr lang="zh-CN" altLang="en-US" sz="1200" b="0" i="1" dirty="0">
                <a:latin typeface="Arial" panose="020B0604020202020204" pitchFamily="34" charset="0"/>
              </a:rPr>
            </a:fld>
            <a:endParaRPr lang="zh-CN" altLang="en-US" sz="1200" b="0" i="1" dirty="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60898" name="幻灯片图像占位符 1360897"/>
          <p:cNvSpPr>
            <a:spLocks noTextEdit="1"/>
          </p:cNvSpPr>
          <p:nvPr>
            <p:ph type="sldImg"/>
          </p:nvPr>
        </p:nvSpPr>
        <p:spPr>
          <a:ln/>
        </p:spPr>
      </p:sp>
      <p:sp>
        <p:nvSpPr>
          <p:cNvPr id="1360899" name="文本占位符 1360898"/>
          <p:cNvSpPr>
            <a:spLocks noGrp="1"/>
          </p:cNvSpPr>
          <p:nvPr>
            <p:ph type="body" idx="1"/>
          </p:nvPr>
        </p:nvSpPr>
        <p:spPr>
          <a:ln/>
        </p:spPr>
        <p:txBody>
          <a:bodyPr/>
          <a:p>
            <a:pPr lvl="0"/>
            <a:endParaRPr lang="zh-CN" altLang="en-US" dirty="0"/>
          </a:p>
        </p:txBody>
      </p:sp>
      <p:sp>
        <p:nvSpPr>
          <p:cNvPr id="2" name="灯片编号占位符 1"/>
          <p:cNvSpPr/>
          <p:nvPr>
            <p:ph type="sldNum" sz="quarter" idx="2"/>
          </p:nvPr>
        </p:nvSpPr>
        <p:spPr/>
        <p:txBody>
          <a:bodyPr/>
          <a:p>
            <a:pPr lvl="0" algn="r">
              <a:spcBef>
                <a:spcPct val="50000"/>
              </a:spcBef>
            </a:pPr>
            <a:fld id="{9A0DB2DC-4C9A-4742-B13C-FB6460FD3503}" type="slidenum">
              <a:rPr lang="zh-CN" altLang="en-US" sz="1200" b="0" i="1" dirty="0">
                <a:latin typeface="Arial" panose="020B0604020202020204" pitchFamily="34" charset="0"/>
              </a:rPr>
            </a:fld>
            <a:endParaRPr lang="zh-CN" altLang="en-US" sz="1200" b="0" i="1" dirty="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03906" name="幻灯片图像占位符 1403905"/>
          <p:cNvSpPr>
            <a:spLocks noTextEdit="1"/>
          </p:cNvSpPr>
          <p:nvPr>
            <p:ph type="sldImg"/>
          </p:nvPr>
        </p:nvSpPr>
        <p:spPr>
          <a:ln/>
        </p:spPr>
      </p:sp>
      <p:sp>
        <p:nvSpPr>
          <p:cNvPr id="1403907" name="文本占位符 1403906"/>
          <p:cNvSpPr>
            <a:spLocks noGrp="1"/>
          </p:cNvSpPr>
          <p:nvPr>
            <p:ph type="body" idx="1"/>
          </p:nvPr>
        </p:nvSpPr>
        <p:spPr>
          <a:ln/>
        </p:spPr>
        <p:txBody>
          <a:bodyPr/>
          <a:p>
            <a:pPr lvl="0"/>
            <a:endParaRPr lang="zh-CN" altLang="en-US" dirty="0"/>
          </a:p>
        </p:txBody>
      </p:sp>
      <p:sp>
        <p:nvSpPr>
          <p:cNvPr id="2" name="灯片编号占位符 1"/>
          <p:cNvSpPr/>
          <p:nvPr>
            <p:ph type="sldNum" sz="quarter" idx="2"/>
          </p:nvPr>
        </p:nvSpPr>
        <p:spPr/>
        <p:txBody>
          <a:bodyPr/>
          <a:p>
            <a:pPr lvl="0" algn="r">
              <a:spcBef>
                <a:spcPct val="50000"/>
              </a:spcBef>
            </a:pPr>
            <a:fld id="{9A0DB2DC-4C9A-4742-B13C-FB6460FD3503}" type="slidenum">
              <a:rPr lang="zh-CN" altLang="en-US" sz="1200" b="0" i="1" dirty="0">
                <a:latin typeface="Arial" panose="020B0604020202020204" pitchFamily="34" charset="0"/>
              </a:rPr>
            </a:fld>
            <a:endParaRPr lang="zh-CN" altLang="en-US" sz="1200" b="0" i="1" dirty="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08002" name="幻灯片图像占位符 1408001"/>
          <p:cNvSpPr>
            <a:spLocks noTextEdit="1"/>
          </p:cNvSpPr>
          <p:nvPr>
            <p:ph type="sldImg"/>
          </p:nvPr>
        </p:nvSpPr>
        <p:spPr>
          <a:ln/>
        </p:spPr>
      </p:sp>
      <p:sp>
        <p:nvSpPr>
          <p:cNvPr id="1408003" name="文本占位符 1408002"/>
          <p:cNvSpPr>
            <a:spLocks noGrp="1"/>
          </p:cNvSpPr>
          <p:nvPr>
            <p:ph type="body" idx="1"/>
          </p:nvPr>
        </p:nvSpPr>
        <p:spPr>
          <a:ln/>
        </p:spPr>
        <p:txBody>
          <a:bodyPr/>
          <a:p>
            <a:pPr lvl="0"/>
            <a:endParaRPr lang="zh-CN" altLang="en-US" dirty="0"/>
          </a:p>
        </p:txBody>
      </p:sp>
      <p:sp>
        <p:nvSpPr>
          <p:cNvPr id="2" name="灯片编号占位符 1"/>
          <p:cNvSpPr/>
          <p:nvPr>
            <p:ph type="sldNum" sz="quarter" idx="2"/>
          </p:nvPr>
        </p:nvSpPr>
        <p:spPr/>
        <p:txBody>
          <a:bodyPr/>
          <a:p>
            <a:pPr lvl="0" algn="r">
              <a:spcBef>
                <a:spcPct val="50000"/>
              </a:spcBef>
            </a:pPr>
            <a:fld id="{9A0DB2DC-4C9A-4742-B13C-FB6460FD3503}" type="slidenum">
              <a:rPr lang="zh-CN" altLang="en-US" sz="1200" b="0" i="1" dirty="0">
                <a:latin typeface="Arial" panose="020B0604020202020204" pitchFamily="34" charset="0"/>
              </a:rPr>
            </a:fld>
            <a:endParaRPr lang="zh-CN" altLang="en-US" sz="1200" b="0" i="1" dirty="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10050" name="幻灯片图像占位符 1410049"/>
          <p:cNvSpPr>
            <a:spLocks noTextEdit="1"/>
          </p:cNvSpPr>
          <p:nvPr>
            <p:ph type="sldImg"/>
          </p:nvPr>
        </p:nvSpPr>
        <p:spPr>
          <a:ln/>
        </p:spPr>
      </p:sp>
      <p:sp>
        <p:nvSpPr>
          <p:cNvPr id="1410051" name="文本占位符 1410050"/>
          <p:cNvSpPr>
            <a:spLocks noGrp="1"/>
          </p:cNvSpPr>
          <p:nvPr>
            <p:ph type="body" idx="1"/>
          </p:nvPr>
        </p:nvSpPr>
        <p:spPr>
          <a:ln/>
        </p:spPr>
        <p:txBody>
          <a:bodyPr/>
          <a:p>
            <a:pPr lvl="0"/>
            <a:endParaRPr lang="zh-CN" altLang="en-US" dirty="0"/>
          </a:p>
        </p:txBody>
      </p:sp>
      <p:sp>
        <p:nvSpPr>
          <p:cNvPr id="2" name="灯片编号占位符 1"/>
          <p:cNvSpPr/>
          <p:nvPr>
            <p:ph type="sldNum" sz="quarter" idx="2"/>
          </p:nvPr>
        </p:nvSpPr>
        <p:spPr/>
        <p:txBody>
          <a:bodyPr/>
          <a:p>
            <a:pPr lvl="0" algn="r">
              <a:spcBef>
                <a:spcPct val="50000"/>
              </a:spcBef>
            </a:pPr>
            <a:fld id="{9A0DB2DC-4C9A-4742-B13C-FB6460FD3503}" type="slidenum">
              <a:rPr lang="zh-CN" altLang="en-US" sz="1200" b="0" i="1" dirty="0">
                <a:latin typeface="Arial" panose="020B0604020202020204" pitchFamily="34" charset="0"/>
              </a:rPr>
            </a:fld>
            <a:endParaRPr lang="zh-CN" altLang="en-US" sz="1200" b="0" i="1" dirty="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16194" name="幻灯片图像占位符 1416193"/>
          <p:cNvSpPr>
            <a:spLocks noTextEdit="1"/>
          </p:cNvSpPr>
          <p:nvPr>
            <p:ph type="sldImg"/>
          </p:nvPr>
        </p:nvSpPr>
        <p:spPr>
          <a:ln/>
        </p:spPr>
      </p:sp>
      <p:sp>
        <p:nvSpPr>
          <p:cNvPr id="1416195" name="文本占位符 1416194"/>
          <p:cNvSpPr>
            <a:spLocks noGrp="1"/>
          </p:cNvSpPr>
          <p:nvPr>
            <p:ph type="body" idx="1"/>
          </p:nvPr>
        </p:nvSpPr>
        <p:spPr>
          <a:ln/>
        </p:spPr>
        <p:txBody>
          <a:bodyPr/>
          <a:p>
            <a:pPr lvl="0"/>
            <a:endParaRPr lang="zh-CN" altLang="en-US" dirty="0"/>
          </a:p>
        </p:txBody>
      </p:sp>
      <p:sp>
        <p:nvSpPr>
          <p:cNvPr id="2" name="灯片编号占位符 1"/>
          <p:cNvSpPr/>
          <p:nvPr>
            <p:ph type="sldNum" sz="quarter" idx="2"/>
          </p:nvPr>
        </p:nvSpPr>
        <p:spPr/>
        <p:txBody>
          <a:bodyPr/>
          <a:p>
            <a:pPr lvl="0" algn="r">
              <a:spcBef>
                <a:spcPct val="50000"/>
              </a:spcBef>
            </a:pPr>
            <a:fld id="{9A0DB2DC-4C9A-4742-B13C-FB6460FD3503}" type="slidenum">
              <a:rPr lang="zh-CN" altLang="en-US" sz="1200" b="0" i="1" dirty="0">
                <a:latin typeface="Arial" panose="020B0604020202020204" pitchFamily="34" charset="0"/>
              </a:rPr>
            </a:fld>
            <a:endParaRPr lang="zh-CN" altLang="en-US" sz="1200" b="0" i="1" dirty="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14146" name="幻灯片图像占位符 1414145"/>
          <p:cNvSpPr>
            <a:spLocks noTextEdit="1"/>
          </p:cNvSpPr>
          <p:nvPr>
            <p:ph type="sldImg"/>
          </p:nvPr>
        </p:nvSpPr>
        <p:spPr>
          <a:ln/>
        </p:spPr>
      </p:sp>
      <p:sp>
        <p:nvSpPr>
          <p:cNvPr id="1414147" name="文本占位符 1414146"/>
          <p:cNvSpPr>
            <a:spLocks noGrp="1"/>
          </p:cNvSpPr>
          <p:nvPr>
            <p:ph type="body" idx="1"/>
          </p:nvPr>
        </p:nvSpPr>
        <p:spPr>
          <a:ln/>
        </p:spPr>
        <p:txBody>
          <a:bodyPr/>
          <a:p>
            <a:pPr lvl="0"/>
            <a:endParaRPr lang="zh-CN" altLang="en-US" dirty="0"/>
          </a:p>
        </p:txBody>
      </p:sp>
      <p:sp>
        <p:nvSpPr>
          <p:cNvPr id="2" name="灯片编号占位符 1"/>
          <p:cNvSpPr/>
          <p:nvPr>
            <p:ph type="sldNum" sz="quarter" idx="2"/>
          </p:nvPr>
        </p:nvSpPr>
        <p:spPr/>
        <p:txBody>
          <a:bodyPr/>
          <a:p>
            <a:pPr lvl="0" algn="r">
              <a:spcBef>
                <a:spcPct val="50000"/>
              </a:spcBef>
            </a:pPr>
            <a:fld id="{9A0DB2DC-4C9A-4742-B13C-FB6460FD3503}" type="slidenum">
              <a:rPr lang="zh-CN" altLang="en-US" sz="1200" b="0" i="1" dirty="0">
                <a:latin typeface="Arial" panose="020B0604020202020204" pitchFamily="34" charset="0"/>
              </a:rPr>
            </a:fld>
            <a:endParaRPr lang="zh-CN" altLang="en-US" sz="1200" b="0" i="1" dirty="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12098" name="幻灯片图像占位符 1412097"/>
          <p:cNvSpPr>
            <a:spLocks noTextEdit="1"/>
          </p:cNvSpPr>
          <p:nvPr>
            <p:ph type="sldImg"/>
          </p:nvPr>
        </p:nvSpPr>
        <p:spPr>
          <a:ln/>
        </p:spPr>
      </p:sp>
      <p:sp>
        <p:nvSpPr>
          <p:cNvPr id="1412099" name="文本占位符 1412098"/>
          <p:cNvSpPr>
            <a:spLocks noGrp="1"/>
          </p:cNvSpPr>
          <p:nvPr>
            <p:ph type="body" idx="1"/>
          </p:nvPr>
        </p:nvSpPr>
        <p:spPr>
          <a:ln/>
        </p:spPr>
        <p:txBody>
          <a:bodyPr/>
          <a:p>
            <a:pPr lvl="0"/>
            <a:endParaRPr lang="zh-CN" altLang="en-US" dirty="0"/>
          </a:p>
        </p:txBody>
      </p:sp>
      <p:sp>
        <p:nvSpPr>
          <p:cNvPr id="2" name="灯片编号占位符 1"/>
          <p:cNvSpPr/>
          <p:nvPr>
            <p:ph type="sldNum" sz="quarter" idx="2"/>
          </p:nvPr>
        </p:nvSpPr>
        <p:spPr/>
        <p:txBody>
          <a:bodyPr/>
          <a:p>
            <a:pPr lvl="0" algn="r">
              <a:spcBef>
                <a:spcPct val="50000"/>
              </a:spcBef>
            </a:pPr>
            <a:fld id="{9A0DB2DC-4C9A-4742-B13C-FB6460FD3503}" type="slidenum">
              <a:rPr lang="zh-CN" altLang="en-US" sz="1200" b="0" i="1" dirty="0">
                <a:latin typeface="Arial" panose="020B0604020202020204" pitchFamily="34" charset="0"/>
              </a:rPr>
            </a:fld>
            <a:endParaRPr lang="zh-CN" altLang="en-US" sz="1200" b="0" i="1" dirty="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18242" name="幻灯片图像占位符 1418241"/>
          <p:cNvSpPr>
            <a:spLocks noTextEdit="1"/>
          </p:cNvSpPr>
          <p:nvPr>
            <p:ph type="sldImg"/>
          </p:nvPr>
        </p:nvSpPr>
        <p:spPr>
          <a:ln/>
        </p:spPr>
      </p:sp>
      <p:sp>
        <p:nvSpPr>
          <p:cNvPr id="1418243" name="文本占位符 1418242"/>
          <p:cNvSpPr>
            <a:spLocks noGrp="1"/>
          </p:cNvSpPr>
          <p:nvPr>
            <p:ph type="body" idx="1"/>
          </p:nvPr>
        </p:nvSpPr>
        <p:spPr>
          <a:ln/>
        </p:spPr>
        <p:txBody>
          <a:bodyPr/>
          <a:p>
            <a:pPr lvl="0"/>
            <a:endParaRPr lang="zh-CN" altLang="en-US" dirty="0"/>
          </a:p>
        </p:txBody>
      </p:sp>
      <p:sp>
        <p:nvSpPr>
          <p:cNvPr id="2" name="灯片编号占位符 1"/>
          <p:cNvSpPr/>
          <p:nvPr>
            <p:ph type="sldNum" sz="quarter" idx="2"/>
          </p:nvPr>
        </p:nvSpPr>
        <p:spPr/>
        <p:txBody>
          <a:bodyPr/>
          <a:p>
            <a:pPr lvl="0" algn="r">
              <a:spcBef>
                <a:spcPct val="50000"/>
              </a:spcBef>
            </a:pPr>
            <a:fld id="{9A0DB2DC-4C9A-4742-B13C-FB6460FD3503}" type="slidenum">
              <a:rPr lang="zh-CN" altLang="en-US" sz="1200" b="0" i="1" dirty="0">
                <a:latin typeface="Arial" panose="020B0604020202020204" pitchFamily="34" charset="0"/>
              </a:rPr>
            </a:fld>
            <a:endParaRPr lang="zh-CN" altLang="en-US" sz="1200" b="0" i="1" dirty="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05954" name="幻灯片图像占位符 1405953"/>
          <p:cNvSpPr>
            <a:spLocks noTextEdit="1"/>
          </p:cNvSpPr>
          <p:nvPr>
            <p:ph type="sldImg"/>
          </p:nvPr>
        </p:nvSpPr>
        <p:spPr>
          <a:ln/>
        </p:spPr>
      </p:sp>
      <p:sp>
        <p:nvSpPr>
          <p:cNvPr id="1405955" name="文本占位符 1405954"/>
          <p:cNvSpPr>
            <a:spLocks noGrp="1"/>
          </p:cNvSpPr>
          <p:nvPr>
            <p:ph type="body" idx="1"/>
          </p:nvPr>
        </p:nvSpPr>
        <p:spPr>
          <a:ln/>
        </p:spPr>
        <p:txBody>
          <a:bodyPr/>
          <a:p>
            <a:pPr lvl="0"/>
            <a:endParaRPr lang="zh-CN" altLang="en-US" dirty="0"/>
          </a:p>
        </p:txBody>
      </p:sp>
      <p:sp>
        <p:nvSpPr>
          <p:cNvPr id="2" name="灯片编号占位符 1"/>
          <p:cNvSpPr/>
          <p:nvPr>
            <p:ph type="sldNum" sz="quarter" idx="2"/>
          </p:nvPr>
        </p:nvSpPr>
        <p:spPr/>
        <p:txBody>
          <a:bodyPr/>
          <a:p>
            <a:pPr lvl="0" algn="r">
              <a:spcBef>
                <a:spcPct val="50000"/>
              </a:spcBef>
            </a:pPr>
            <a:fld id="{9A0DB2DC-4C9A-4742-B13C-FB6460FD3503}" type="slidenum">
              <a:rPr lang="zh-CN" altLang="en-US" sz="1200" b="0" i="1" dirty="0">
                <a:latin typeface="Arial" panose="020B0604020202020204" pitchFamily="34" charset="0"/>
              </a:rPr>
            </a:fld>
            <a:endParaRPr lang="zh-CN" altLang="en-US" sz="1200" b="0" i="1"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50658" name="幻灯片图像占位符 1350657"/>
          <p:cNvSpPr>
            <a:spLocks noTextEdit="1"/>
          </p:cNvSpPr>
          <p:nvPr>
            <p:ph type="sldImg"/>
          </p:nvPr>
        </p:nvSpPr>
        <p:spPr>
          <a:ln/>
        </p:spPr>
      </p:sp>
      <p:sp>
        <p:nvSpPr>
          <p:cNvPr id="1350659" name="文本占位符 1350658"/>
          <p:cNvSpPr>
            <a:spLocks noGrp="1"/>
          </p:cNvSpPr>
          <p:nvPr>
            <p:ph type="body" idx="1"/>
          </p:nvPr>
        </p:nvSpPr>
        <p:spPr>
          <a:ln/>
        </p:spPr>
        <p:txBody>
          <a:bodyPr/>
          <a:p>
            <a:pPr lvl="0"/>
            <a:endParaRPr lang="zh-CN" altLang="en-US" dirty="0"/>
          </a:p>
        </p:txBody>
      </p:sp>
      <p:sp>
        <p:nvSpPr>
          <p:cNvPr id="2" name="灯片编号占位符 1"/>
          <p:cNvSpPr/>
          <p:nvPr>
            <p:ph type="sldNum" sz="quarter" idx="2"/>
          </p:nvPr>
        </p:nvSpPr>
        <p:spPr/>
        <p:txBody>
          <a:bodyPr/>
          <a:p>
            <a:pPr lvl="0" algn="r">
              <a:spcBef>
                <a:spcPct val="50000"/>
              </a:spcBef>
            </a:pPr>
            <a:fld id="{9A0DB2DC-4C9A-4742-B13C-FB6460FD3503}" type="slidenum">
              <a:rPr lang="zh-CN" altLang="en-US" sz="1200" b="0" i="1" dirty="0">
                <a:latin typeface="Arial" panose="020B0604020202020204" pitchFamily="34" charset="0"/>
              </a:rPr>
            </a:fld>
            <a:endParaRPr lang="zh-CN" altLang="en-US" sz="1200" b="0" i="1" dirty="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2578" name="幻灯片图像占位符 1432577"/>
          <p:cNvSpPr>
            <a:spLocks noTextEdit="1"/>
          </p:cNvSpPr>
          <p:nvPr>
            <p:ph type="sldImg"/>
          </p:nvPr>
        </p:nvSpPr>
        <p:spPr>
          <a:ln/>
        </p:spPr>
      </p:sp>
      <p:sp>
        <p:nvSpPr>
          <p:cNvPr id="1432579" name="文本占位符 1432578"/>
          <p:cNvSpPr>
            <a:spLocks noGrp="1"/>
          </p:cNvSpPr>
          <p:nvPr>
            <p:ph type="body" idx="1"/>
          </p:nvPr>
        </p:nvSpPr>
        <p:spPr>
          <a:ln/>
        </p:spPr>
        <p:txBody>
          <a:bodyPr/>
          <a:p>
            <a:pPr lvl="0"/>
            <a:endParaRPr lang="zh-CN" altLang="en-US" dirty="0"/>
          </a:p>
        </p:txBody>
      </p:sp>
      <p:sp>
        <p:nvSpPr>
          <p:cNvPr id="2" name="灯片编号占位符 1"/>
          <p:cNvSpPr/>
          <p:nvPr>
            <p:ph type="sldNum" sz="quarter" idx="2"/>
          </p:nvPr>
        </p:nvSpPr>
        <p:spPr/>
        <p:txBody>
          <a:bodyPr/>
          <a:p>
            <a:pPr lvl="0" algn="r">
              <a:spcBef>
                <a:spcPct val="50000"/>
              </a:spcBef>
            </a:pPr>
            <a:fld id="{9A0DB2DC-4C9A-4742-B13C-FB6460FD3503}" type="slidenum">
              <a:rPr lang="zh-CN" altLang="en-US" sz="1200" b="0" i="1" dirty="0">
                <a:latin typeface="Arial" panose="020B0604020202020204" pitchFamily="34" charset="0"/>
              </a:rPr>
            </a:fld>
            <a:endParaRPr lang="zh-CN" altLang="en-US" sz="1200" b="0" i="1" dirty="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40418" name="幻灯片图像占位符 1340417"/>
          <p:cNvSpPr>
            <a:spLocks noTextEdit="1"/>
          </p:cNvSpPr>
          <p:nvPr>
            <p:ph type="sldImg"/>
          </p:nvPr>
        </p:nvSpPr>
        <p:spPr>
          <a:ln/>
        </p:spPr>
      </p:sp>
      <p:sp>
        <p:nvSpPr>
          <p:cNvPr id="1340419" name="文本占位符 1340418"/>
          <p:cNvSpPr>
            <a:spLocks noGrp="1"/>
          </p:cNvSpPr>
          <p:nvPr>
            <p:ph type="body" idx="1"/>
          </p:nvPr>
        </p:nvSpPr>
        <p:spPr>
          <a:ln/>
        </p:spPr>
        <p:txBody>
          <a:bodyPr/>
          <a:p>
            <a:pPr lvl="0"/>
            <a:endParaRPr lang="zh-CN" altLang="en-US" dirty="0"/>
          </a:p>
        </p:txBody>
      </p:sp>
      <p:sp>
        <p:nvSpPr>
          <p:cNvPr id="2" name="灯片编号占位符 1"/>
          <p:cNvSpPr/>
          <p:nvPr>
            <p:ph type="sldNum" sz="quarter" idx="2"/>
          </p:nvPr>
        </p:nvSpPr>
        <p:spPr/>
        <p:txBody>
          <a:bodyPr/>
          <a:p>
            <a:pPr lvl="0" algn="r">
              <a:spcBef>
                <a:spcPct val="50000"/>
              </a:spcBef>
            </a:pPr>
            <a:fld id="{9A0DB2DC-4C9A-4742-B13C-FB6460FD3503}" type="slidenum">
              <a:rPr lang="zh-CN" altLang="en-US" sz="1200" b="0" i="1" dirty="0">
                <a:latin typeface="Arial" panose="020B0604020202020204" pitchFamily="34" charset="0"/>
              </a:rPr>
            </a:fld>
            <a:endParaRPr lang="zh-CN" altLang="en-US" sz="1200" b="0" i="1" dirty="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28482" name="幻灯片图像占位符 1428481"/>
          <p:cNvSpPr>
            <a:spLocks noTextEdit="1"/>
          </p:cNvSpPr>
          <p:nvPr>
            <p:ph type="sldImg"/>
          </p:nvPr>
        </p:nvSpPr>
        <p:spPr>
          <a:ln/>
        </p:spPr>
      </p:sp>
      <p:sp>
        <p:nvSpPr>
          <p:cNvPr id="1428483" name="文本占位符 1428482"/>
          <p:cNvSpPr>
            <a:spLocks noGrp="1"/>
          </p:cNvSpPr>
          <p:nvPr>
            <p:ph type="body" idx="1"/>
          </p:nvPr>
        </p:nvSpPr>
        <p:spPr>
          <a:ln/>
        </p:spPr>
        <p:txBody>
          <a:bodyPr/>
          <a:p>
            <a:pPr lvl="0"/>
            <a:endParaRPr lang="zh-CN" altLang="en-US" dirty="0"/>
          </a:p>
        </p:txBody>
      </p:sp>
      <p:sp>
        <p:nvSpPr>
          <p:cNvPr id="2" name="灯片编号占位符 1"/>
          <p:cNvSpPr/>
          <p:nvPr>
            <p:ph type="sldNum" sz="quarter" idx="2"/>
          </p:nvPr>
        </p:nvSpPr>
        <p:spPr/>
        <p:txBody>
          <a:bodyPr/>
          <a:p>
            <a:pPr lvl="0" algn="r">
              <a:spcBef>
                <a:spcPct val="50000"/>
              </a:spcBef>
            </a:pPr>
            <a:fld id="{9A0DB2DC-4C9A-4742-B13C-FB6460FD3503}" type="slidenum">
              <a:rPr lang="zh-CN" altLang="en-US" sz="1200" b="0" i="1" dirty="0">
                <a:latin typeface="Arial" panose="020B0604020202020204" pitchFamily="34" charset="0"/>
              </a:rPr>
            </a:fld>
            <a:endParaRPr lang="zh-CN" altLang="en-US" sz="1200" b="0" i="1" dirty="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26434" name="幻灯片图像占位符 1426433"/>
          <p:cNvSpPr>
            <a:spLocks noTextEdit="1"/>
          </p:cNvSpPr>
          <p:nvPr>
            <p:ph type="sldImg"/>
          </p:nvPr>
        </p:nvSpPr>
        <p:spPr>
          <a:ln/>
        </p:spPr>
      </p:sp>
      <p:sp>
        <p:nvSpPr>
          <p:cNvPr id="1426435" name="文本占位符 1426434"/>
          <p:cNvSpPr>
            <a:spLocks noGrp="1"/>
          </p:cNvSpPr>
          <p:nvPr>
            <p:ph type="body" idx="1"/>
          </p:nvPr>
        </p:nvSpPr>
        <p:spPr>
          <a:ln/>
        </p:spPr>
        <p:txBody>
          <a:bodyPr/>
          <a:p>
            <a:pPr lvl="0"/>
            <a:endParaRPr lang="zh-CN" altLang="en-US" dirty="0"/>
          </a:p>
        </p:txBody>
      </p:sp>
      <p:sp>
        <p:nvSpPr>
          <p:cNvPr id="2" name="灯片编号占位符 1"/>
          <p:cNvSpPr/>
          <p:nvPr>
            <p:ph type="sldNum" sz="quarter" idx="2"/>
          </p:nvPr>
        </p:nvSpPr>
        <p:spPr/>
        <p:txBody>
          <a:bodyPr/>
          <a:p>
            <a:pPr lvl="0" algn="r">
              <a:spcBef>
                <a:spcPct val="50000"/>
              </a:spcBef>
            </a:pPr>
            <a:fld id="{9A0DB2DC-4C9A-4742-B13C-FB6460FD3503}" type="slidenum">
              <a:rPr lang="zh-CN" altLang="en-US" sz="1200" b="0" i="1" dirty="0">
                <a:latin typeface="Arial" panose="020B0604020202020204" pitchFamily="34" charset="0"/>
              </a:rPr>
            </a:fld>
            <a:endParaRPr lang="zh-CN" altLang="en-US" sz="1200" b="0" i="1" dirty="0">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4626" name="幻灯片图像占位符 1434625"/>
          <p:cNvSpPr>
            <a:spLocks noTextEdit="1"/>
          </p:cNvSpPr>
          <p:nvPr>
            <p:ph type="sldImg"/>
          </p:nvPr>
        </p:nvSpPr>
        <p:spPr>
          <a:ln/>
        </p:spPr>
      </p:sp>
      <p:sp>
        <p:nvSpPr>
          <p:cNvPr id="1434627" name="文本占位符 1434626"/>
          <p:cNvSpPr>
            <a:spLocks noGrp="1"/>
          </p:cNvSpPr>
          <p:nvPr>
            <p:ph type="body" idx="1"/>
          </p:nvPr>
        </p:nvSpPr>
        <p:spPr>
          <a:ln/>
        </p:spPr>
        <p:txBody>
          <a:bodyPr/>
          <a:p>
            <a:pPr lvl="0"/>
            <a:endParaRPr lang="zh-CN" altLang="en-US" dirty="0"/>
          </a:p>
        </p:txBody>
      </p:sp>
      <p:sp>
        <p:nvSpPr>
          <p:cNvPr id="2" name="灯片编号占位符 1"/>
          <p:cNvSpPr/>
          <p:nvPr>
            <p:ph type="sldNum" sz="quarter" idx="2"/>
          </p:nvPr>
        </p:nvSpPr>
        <p:spPr/>
        <p:txBody>
          <a:bodyPr/>
          <a:p>
            <a:pPr lvl="0" algn="r">
              <a:spcBef>
                <a:spcPct val="50000"/>
              </a:spcBef>
            </a:pPr>
            <a:fld id="{9A0DB2DC-4C9A-4742-B13C-FB6460FD3503}" type="slidenum">
              <a:rPr lang="zh-CN" altLang="en-US" sz="1200" b="0" i="1" dirty="0">
                <a:latin typeface="Arial" panose="020B0604020202020204" pitchFamily="34" charset="0"/>
              </a:rPr>
            </a:fld>
            <a:endParaRPr lang="zh-CN" altLang="en-US" sz="1200" b="0" i="1" dirty="0">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8722" name="幻灯片图像占位符 1438721"/>
          <p:cNvSpPr>
            <a:spLocks noTextEdit="1"/>
          </p:cNvSpPr>
          <p:nvPr>
            <p:ph type="sldImg"/>
          </p:nvPr>
        </p:nvSpPr>
        <p:spPr>
          <a:ln/>
        </p:spPr>
      </p:sp>
      <p:sp>
        <p:nvSpPr>
          <p:cNvPr id="1438723" name="文本占位符 1438722"/>
          <p:cNvSpPr>
            <a:spLocks noGrp="1"/>
          </p:cNvSpPr>
          <p:nvPr>
            <p:ph type="body" idx="1"/>
          </p:nvPr>
        </p:nvSpPr>
        <p:spPr>
          <a:ln/>
        </p:spPr>
        <p:txBody>
          <a:bodyPr/>
          <a:p>
            <a:pPr lvl="0"/>
            <a:endParaRPr lang="zh-CN" altLang="en-US" dirty="0"/>
          </a:p>
        </p:txBody>
      </p:sp>
      <p:sp>
        <p:nvSpPr>
          <p:cNvPr id="2" name="灯片编号占位符 1"/>
          <p:cNvSpPr/>
          <p:nvPr>
            <p:ph type="sldNum" sz="quarter" idx="2"/>
          </p:nvPr>
        </p:nvSpPr>
        <p:spPr/>
        <p:txBody>
          <a:bodyPr/>
          <a:p>
            <a:pPr lvl="0" algn="r">
              <a:spcBef>
                <a:spcPct val="50000"/>
              </a:spcBef>
            </a:pPr>
            <a:fld id="{9A0DB2DC-4C9A-4742-B13C-FB6460FD3503}" type="slidenum">
              <a:rPr lang="zh-CN" altLang="en-US" sz="1200" b="0" i="1" dirty="0">
                <a:latin typeface="Arial" panose="020B0604020202020204" pitchFamily="34" charset="0"/>
              </a:rPr>
            </a:fld>
            <a:endParaRPr lang="zh-CN" altLang="en-US" sz="1200" b="0" i="1" dirty="0">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42466" name="幻灯片图像占位符 1342465"/>
          <p:cNvSpPr>
            <a:spLocks noTextEdit="1"/>
          </p:cNvSpPr>
          <p:nvPr>
            <p:ph type="sldImg"/>
          </p:nvPr>
        </p:nvSpPr>
        <p:spPr>
          <a:ln/>
        </p:spPr>
      </p:sp>
      <p:sp>
        <p:nvSpPr>
          <p:cNvPr id="1342467" name="文本占位符 1342466"/>
          <p:cNvSpPr>
            <a:spLocks noGrp="1"/>
          </p:cNvSpPr>
          <p:nvPr>
            <p:ph type="body" idx="1"/>
          </p:nvPr>
        </p:nvSpPr>
        <p:spPr>
          <a:ln/>
        </p:spPr>
        <p:txBody>
          <a:bodyPr/>
          <a:p>
            <a:pPr lvl="0"/>
            <a:endParaRPr lang="zh-CN" altLang="en-US" dirty="0"/>
          </a:p>
        </p:txBody>
      </p:sp>
      <p:sp>
        <p:nvSpPr>
          <p:cNvPr id="2" name="灯片编号占位符 1"/>
          <p:cNvSpPr/>
          <p:nvPr>
            <p:ph type="sldNum" sz="quarter" idx="2"/>
          </p:nvPr>
        </p:nvSpPr>
        <p:spPr/>
        <p:txBody>
          <a:bodyPr/>
          <a:p>
            <a:pPr lvl="0" algn="r">
              <a:spcBef>
                <a:spcPct val="50000"/>
              </a:spcBef>
            </a:pPr>
            <a:fld id="{9A0DB2DC-4C9A-4742-B13C-FB6460FD3503}" type="slidenum">
              <a:rPr lang="zh-CN" altLang="en-US" sz="1200" b="0" i="1" dirty="0">
                <a:latin typeface="Arial" panose="020B0604020202020204" pitchFamily="34" charset="0"/>
              </a:rPr>
            </a:fld>
            <a:endParaRPr lang="zh-CN" altLang="en-US" sz="1200" b="0" i="1" dirty="0">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46562" name="幻灯片图像占位符 1346561"/>
          <p:cNvSpPr>
            <a:spLocks noTextEdit="1"/>
          </p:cNvSpPr>
          <p:nvPr>
            <p:ph type="sldImg"/>
          </p:nvPr>
        </p:nvSpPr>
        <p:spPr>
          <a:ln/>
        </p:spPr>
      </p:sp>
      <p:sp>
        <p:nvSpPr>
          <p:cNvPr id="1346563" name="文本占位符 1346562"/>
          <p:cNvSpPr>
            <a:spLocks noGrp="1"/>
          </p:cNvSpPr>
          <p:nvPr>
            <p:ph type="body" idx="1"/>
          </p:nvPr>
        </p:nvSpPr>
        <p:spPr>
          <a:ln/>
        </p:spPr>
        <p:txBody>
          <a:bodyPr/>
          <a:p>
            <a:pPr lvl="0"/>
            <a:endParaRPr lang="zh-CN" altLang="en-US" dirty="0"/>
          </a:p>
        </p:txBody>
      </p:sp>
      <p:sp>
        <p:nvSpPr>
          <p:cNvPr id="2" name="灯片编号占位符 1"/>
          <p:cNvSpPr/>
          <p:nvPr>
            <p:ph type="sldNum" sz="quarter" idx="2"/>
          </p:nvPr>
        </p:nvSpPr>
        <p:spPr/>
        <p:txBody>
          <a:bodyPr/>
          <a:p>
            <a:pPr lvl="0" algn="r">
              <a:spcBef>
                <a:spcPct val="50000"/>
              </a:spcBef>
            </a:pPr>
            <a:fld id="{9A0DB2DC-4C9A-4742-B13C-FB6460FD3503}" type="slidenum">
              <a:rPr lang="zh-CN" altLang="en-US" sz="1200" b="0" i="1" dirty="0">
                <a:latin typeface="Arial" panose="020B0604020202020204" pitchFamily="34" charset="0"/>
              </a:rPr>
            </a:fld>
            <a:endParaRPr lang="zh-CN" altLang="en-US" sz="1200" b="0" i="1" dirty="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42" name="幻灯片图像占位符 1392641"/>
          <p:cNvSpPr>
            <a:spLocks noTextEdit="1"/>
          </p:cNvSpPr>
          <p:nvPr>
            <p:ph type="sldImg"/>
          </p:nvPr>
        </p:nvSpPr>
        <p:spPr>
          <a:ln/>
        </p:spPr>
      </p:sp>
      <p:sp>
        <p:nvSpPr>
          <p:cNvPr id="1392643" name="文本占位符 1392642"/>
          <p:cNvSpPr>
            <a:spLocks noGrp="1"/>
          </p:cNvSpPr>
          <p:nvPr>
            <p:ph type="body" idx="1"/>
          </p:nvPr>
        </p:nvSpPr>
        <p:spPr>
          <a:ln/>
        </p:spPr>
        <p:txBody>
          <a:bodyPr/>
          <a:p>
            <a:pPr lvl="0"/>
            <a:endParaRPr lang="zh-CN" altLang="en-US" dirty="0"/>
          </a:p>
        </p:txBody>
      </p:sp>
      <p:sp>
        <p:nvSpPr>
          <p:cNvPr id="2" name="灯片编号占位符 1"/>
          <p:cNvSpPr/>
          <p:nvPr>
            <p:ph type="sldNum" sz="quarter" idx="2"/>
          </p:nvPr>
        </p:nvSpPr>
        <p:spPr/>
        <p:txBody>
          <a:bodyPr/>
          <a:p>
            <a:pPr lvl="0" algn="r">
              <a:spcBef>
                <a:spcPct val="50000"/>
              </a:spcBef>
            </a:pPr>
            <a:fld id="{9A0DB2DC-4C9A-4742-B13C-FB6460FD3503}" type="slidenum">
              <a:rPr lang="zh-CN" altLang="en-US" sz="1200" b="0" i="1" dirty="0">
                <a:latin typeface="Arial" panose="020B0604020202020204" pitchFamily="34" charset="0"/>
              </a:rPr>
            </a:fld>
            <a:endParaRPr lang="zh-CN" altLang="en-US" sz="1200" b="0" i="1" dirty="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44514" name="幻灯片图像占位符 1344513"/>
          <p:cNvSpPr>
            <a:spLocks noTextEdit="1"/>
          </p:cNvSpPr>
          <p:nvPr>
            <p:ph type="sldImg"/>
          </p:nvPr>
        </p:nvSpPr>
        <p:spPr>
          <a:ln/>
        </p:spPr>
      </p:sp>
      <p:sp>
        <p:nvSpPr>
          <p:cNvPr id="1344515" name="文本占位符 1344514"/>
          <p:cNvSpPr>
            <a:spLocks noGrp="1"/>
          </p:cNvSpPr>
          <p:nvPr>
            <p:ph type="body" idx="1"/>
          </p:nvPr>
        </p:nvSpPr>
        <p:spPr>
          <a:ln/>
        </p:spPr>
        <p:txBody>
          <a:bodyPr/>
          <a:p>
            <a:pPr lvl="0"/>
            <a:endParaRPr lang="zh-CN" altLang="en-US" dirty="0"/>
          </a:p>
        </p:txBody>
      </p:sp>
      <p:sp>
        <p:nvSpPr>
          <p:cNvPr id="2" name="灯片编号占位符 1"/>
          <p:cNvSpPr/>
          <p:nvPr>
            <p:ph type="sldNum" sz="quarter" idx="2"/>
          </p:nvPr>
        </p:nvSpPr>
        <p:spPr/>
        <p:txBody>
          <a:bodyPr/>
          <a:p>
            <a:pPr lvl="0" algn="r">
              <a:spcBef>
                <a:spcPct val="50000"/>
              </a:spcBef>
            </a:pPr>
            <a:fld id="{9A0DB2DC-4C9A-4742-B13C-FB6460FD3503}" type="slidenum">
              <a:rPr lang="zh-CN" altLang="en-US" sz="1200" b="0" i="1" dirty="0">
                <a:latin typeface="Arial" panose="020B0604020202020204" pitchFamily="34" charset="0"/>
              </a:rPr>
            </a:fld>
            <a:endParaRPr lang="zh-CN" altLang="en-US" sz="1200" b="0" i="1"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81378" name="幻灯片图像占位符 1381377"/>
          <p:cNvSpPr>
            <a:spLocks noTextEdit="1"/>
          </p:cNvSpPr>
          <p:nvPr>
            <p:ph type="sldImg"/>
          </p:nvPr>
        </p:nvSpPr>
        <p:spPr>
          <a:ln/>
        </p:spPr>
      </p:sp>
      <p:sp>
        <p:nvSpPr>
          <p:cNvPr id="1381379" name="文本占位符 1381378"/>
          <p:cNvSpPr>
            <a:spLocks noGrp="1"/>
          </p:cNvSpPr>
          <p:nvPr>
            <p:ph type="body" idx="1"/>
          </p:nvPr>
        </p:nvSpPr>
        <p:spPr>
          <a:ln/>
        </p:spPr>
        <p:txBody>
          <a:bodyPr/>
          <a:p>
            <a:pPr lvl="0"/>
            <a:endParaRPr lang="zh-CN" altLang="en-US" dirty="0"/>
          </a:p>
        </p:txBody>
      </p:sp>
      <p:sp>
        <p:nvSpPr>
          <p:cNvPr id="2" name="灯片编号占位符 1"/>
          <p:cNvSpPr/>
          <p:nvPr>
            <p:ph type="sldNum" sz="quarter" idx="2"/>
          </p:nvPr>
        </p:nvSpPr>
        <p:spPr/>
        <p:txBody>
          <a:bodyPr/>
          <a:p>
            <a:pPr lvl="0" algn="r">
              <a:spcBef>
                <a:spcPct val="50000"/>
              </a:spcBef>
            </a:pPr>
            <a:fld id="{9A0DB2DC-4C9A-4742-B13C-FB6460FD3503}" type="slidenum">
              <a:rPr lang="zh-CN" altLang="en-US" sz="1200" b="0" i="1" dirty="0">
                <a:latin typeface="Arial" panose="020B0604020202020204" pitchFamily="34" charset="0"/>
              </a:rPr>
            </a:fld>
            <a:endParaRPr lang="zh-CN" altLang="en-US" sz="1200" b="0" i="1" dirty="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94690" name="幻灯片图像占位符 1394689"/>
          <p:cNvSpPr>
            <a:spLocks noTextEdit="1"/>
          </p:cNvSpPr>
          <p:nvPr>
            <p:ph type="sldImg"/>
          </p:nvPr>
        </p:nvSpPr>
        <p:spPr>
          <a:ln/>
        </p:spPr>
      </p:sp>
      <p:sp>
        <p:nvSpPr>
          <p:cNvPr id="1394691" name="文本占位符 1394690"/>
          <p:cNvSpPr>
            <a:spLocks noGrp="1"/>
          </p:cNvSpPr>
          <p:nvPr>
            <p:ph type="body" idx="1"/>
          </p:nvPr>
        </p:nvSpPr>
        <p:spPr>
          <a:ln/>
        </p:spPr>
        <p:txBody>
          <a:bodyPr/>
          <a:p>
            <a:pPr lvl="0"/>
            <a:endParaRPr lang="zh-CN" altLang="en-US" dirty="0"/>
          </a:p>
        </p:txBody>
      </p:sp>
      <p:sp>
        <p:nvSpPr>
          <p:cNvPr id="2" name="灯片编号占位符 1"/>
          <p:cNvSpPr/>
          <p:nvPr>
            <p:ph type="sldNum" sz="quarter" idx="2"/>
          </p:nvPr>
        </p:nvSpPr>
        <p:spPr/>
        <p:txBody>
          <a:bodyPr/>
          <a:p>
            <a:pPr lvl="0" algn="r">
              <a:spcBef>
                <a:spcPct val="50000"/>
              </a:spcBef>
            </a:pPr>
            <a:fld id="{9A0DB2DC-4C9A-4742-B13C-FB6460FD3503}" type="slidenum">
              <a:rPr lang="zh-CN" altLang="en-US" sz="1200" b="0" i="1" dirty="0">
                <a:latin typeface="Arial" panose="020B0604020202020204" pitchFamily="34" charset="0"/>
              </a:rPr>
            </a:fld>
            <a:endParaRPr lang="zh-CN" altLang="en-US" sz="1200" b="0" i="1" dirty="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96738" name="幻灯片图像占位符 1396737"/>
          <p:cNvSpPr>
            <a:spLocks noTextEdit="1"/>
          </p:cNvSpPr>
          <p:nvPr>
            <p:ph type="sldImg"/>
          </p:nvPr>
        </p:nvSpPr>
        <p:spPr>
          <a:ln/>
        </p:spPr>
      </p:sp>
      <p:sp>
        <p:nvSpPr>
          <p:cNvPr id="1396739" name="文本占位符 1396738"/>
          <p:cNvSpPr>
            <a:spLocks noGrp="1"/>
          </p:cNvSpPr>
          <p:nvPr>
            <p:ph type="body" idx="1"/>
          </p:nvPr>
        </p:nvSpPr>
        <p:spPr>
          <a:ln/>
        </p:spPr>
        <p:txBody>
          <a:bodyPr/>
          <a:p>
            <a:pPr lvl="0"/>
            <a:endParaRPr lang="zh-CN" altLang="en-US" dirty="0"/>
          </a:p>
        </p:txBody>
      </p:sp>
      <p:sp>
        <p:nvSpPr>
          <p:cNvPr id="2" name="灯片编号占位符 1"/>
          <p:cNvSpPr/>
          <p:nvPr>
            <p:ph type="sldNum" sz="quarter" idx="2"/>
          </p:nvPr>
        </p:nvSpPr>
        <p:spPr/>
        <p:txBody>
          <a:bodyPr/>
          <a:p>
            <a:pPr lvl="0" algn="r">
              <a:spcBef>
                <a:spcPct val="50000"/>
              </a:spcBef>
            </a:pPr>
            <a:fld id="{9A0DB2DC-4C9A-4742-B13C-FB6460FD3503}" type="slidenum">
              <a:rPr lang="zh-CN" altLang="en-US" sz="1200" b="0" i="1" dirty="0">
                <a:latin typeface="Arial" panose="020B0604020202020204" pitchFamily="34" charset="0"/>
              </a:rPr>
            </a:fld>
            <a:endParaRPr lang="zh-CN" altLang="en-US" sz="1200" b="0" i="1" dirty="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98786" name="幻灯片图像占位符 1398785"/>
          <p:cNvSpPr>
            <a:spLocks noTextEdit="1"/>
          </p:cNvSpPr>
          <p:nvPr>
            <p:ph type="sldImg"/>
          </p:nvPr>
        </p:nvSpPr>
        <p:spPr>
          <a:ln/>
        </p:spPr>
      </p:sp>
      <p:sp>
        <p:nvSpPr>
          <p:cNvPr id="1398787" name="文本占位符 1398786"/>
          <p:cNvSpPr>
            <a:spLocks noGrp="1"/>
          </p:cNvSpPr>
          <p:nvPr>
            <p:ph type="body" idx="1"/>
          </p:nvPr>
        </p:nvSpPr>
        <p:spPr>
          <a:ln/>
        </p:spPr>
        <p:txBody>
          <a:bodyPr/>
          <a:p>
            <a:pPr lvl="0"/>
            <a:endParaRPr lang="zh-CN" altLang="en-US" dirty="0"/>
          </a:p>
        </p:txBody>
      </p:sp>
      <p:sp>
        <p:nvSpPr>
          <p:cNvPr id="2" name="灯片编号占位符 1"/>
          <p:cNvSpPr/>
          <p:nvPr>
            <p:ph type="sldNum" sz="quarter" idx="2"/>
          </p:nvPr>
        </p:nvSpPr>
        <p:spPr/>
        <p:txBody>
          <a:bodyPr/>
          <a:p>
            <a:pPr lvl="0" algn="r">
              <a:spcBef>
                <a:spcPct val="50000"/>
              </a:spcBef>
            </a:pPr>
            <a:fld id="{9A0DB2DC-4C9A-4742-B13C-FB6460FD3503}" type="slidenum">
              <a:rPr lang="zh-CN" altLang="en-US" sz="1200" b="0" i="1" dirty="0">
                <a:latin typeface="Arial" panose="020B0604020202020204" pitchFamily="34" charset="0"/>
              </a:rPr>
            </a:fld>
            <a:endParaRPr lang="zh-CN" altLang="en-US" sz="1200" b="0" i="1" dirty="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0530" name="幻灯片图像占位符 1430529"/>
          <p:cNvSpPr>
            <a:spLocks noTextEdit="1"/>
          </p:cNvSpPr>
          <p:nvPr>
            <p:ph type="sldImg"/>
          </p:nvPr>
        </p:nvSpPr>
        <p:spPr>
          <a:ln/>
        </p:spPr>
      </p:sp>
      <p:sp>
        <p:nvSpPr>
          <p:cNvPr id="1430531" name="文本占位符 1430530"/>
          <p:cNvSpPr>
            <a:spLocks noGrp="1"/>
          </p:cNvSpPr>
          <p:nvPr>
            <p:ph type="body" idx="1"/>
          </p:nvPr>
        </p:nvSpPr>
        <p:spPr>
          <a:ln/>
        </p:spPr>
        <p:txBody>
          <a:bodyPr/>
          <a:p>
            <a:pPr lvl="0"/>
            <a:endParaRPr lang="zh-CN" altLang="en-US" dirty="0"/>
          </a:p>
        </p:txBody>
      </p:sp>
      <p:sp>
        <p:nvSpPr>
          <p:cNvPr id="2" name="灯片编号占位符 1"/>
          <p:cNvSpPr/>
          <p:nvPr>
            <p:ph type="sldNum" sz="quarter" idx="2"/>
          </p:nvPr>
        </p:nvSpPr>
        <p:spPr/>
        <p:txBody>
          <a:bodyPr/>
          <a:p>
            <a:pPr lvl="0" algn="r">
              <a:spcBef>
                <a:spcPct val="50000"/>
              </a:spcBef>
            </a:pPr>
            <a:fld id="{9A0DB2DC-4C9A-4742-B13C-FB6460FD3503}" type="slidenum">
              <a:rPr lang="zh-CN" altLang="en-US" sz="1200" b="0" i="1" dirty="0">
                <a:latin typeface="Arial" panose="020B0604020202020204" pitchFamily="34" charset="0"/>
              </a:rPr>
            </a:fld>
            <a:endParaRPr lang="zh-CN" altLang="en-US" sz="1200" b="0" i="1"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blipFill rotWithShape="0">
          <a:blip r:embed="rId2"/>
          <a:stretch>
            <a:fillRect/>
          </a:stretch>
        </a:blipFill>
        <a:effectLst/>
      </p:bgPr>
    </p:bg>
    <p:spTree>
      <p:nvGrpSpPr>
        <p:cNvPr id="1" name=""/>
        <p:cNvGrpSpPr/>
        <p:nvPr/>
      </p:nvGrpSpPr>
      <p:grpSpPr/>
      <p:sp>
        <p:nvSpPr>
          <p:cNvPr id="7172" name="标题 7171"/>
          <p:cNvSpPr>
            <a:spLocks noGrp="1"/>
          </p:cNvSpPr>
          <p:nvPr>
            <p:ph type="ctrTitle"/>
          </p:nvPr>
        </p:nvSpPr>
        <p:spPr>
          <a:xfrm>
            <a:off x="76200" y="1219200"/>
            <a:ext cx="7772400" cy="1143000"/>
          </a:xfrm>
          <a:prstGeom prst="rect">
            <a:avLst/>
          </a:prstGeom>
          <a:noFill/>
          <a:ln w="9525">
            <a:noFill/>
          </a:ln>
        </p:spPr>
        <p:txBody>
          <a:bodyPr anchor="ctr"/>
          <a:lstStyle>
            <a:lvl1pPr lvl="0">
              <a:defRPr sz="2500">
                <a:latin typeface="Arial" panose="020B0604020202020204" pitchFamily="34" charset="0"/>
              </a:defRPr>
            </a:lvl1pPr>
          </a:lstStyle>
          <a:p>
            <a:pPr lvl="0"/>
            <a:r>
              <a:rPr lang="en-US" altLang="zh-CN" dirty="0"/>
              <a:t>Click to edit Master title style</a:t>
            </a:r>
            <a:endParaRPr lang="en-US" altLang="zh-CN" dirty="0"/>
          </a:p>
        </p:txBody>
      </p:sp>
      <p:sp>
        <p:nvSpPr>
          <p:cNvPr id="7173" name="副标题 7172"/>
          <p:cNvSpPr>
            <a:spLocks noGrp="1"/>
          </p:cNvSpPr>
          <p:nvPr>
            <p:ph type="subTitle" idx="1"/>
          </p:nvPr>
        </p:nvSpPr>
        <p:spPr>
          <a:xfrm>
            <a:off x="152400" y="2971800"/>
            <a:ext cx="6400800" cy="1752600"/>
          </a:xfrm>
          <a:prstGeom prst="rect">
            <a:avLst/>
          </a:prstGeom>
          <a:noFill/>
          <a:ln w="9525">
            <a:noFill/>
          </a:ln>
        </p:spPr>
        <p:txBody>
          <a:bodyPr anchor="t"/>
          <a:lstStyle>
            <a:lvl1pPr marL="0" lvl="0" indent="0">
              <a:buNone/>
              <a:defRPr sz="1200" b="0"/>
            </a:lvl1pPr>
            <a:lvl2pPr marL="457200" lvl="1" indent="0" algn="ctr">
              <a:buNone/>
              <a:defRPr sz="1200" b="0"/>
            </a:lvl2pPr>
            <a:lvl3pPr marL="914400" lvl="2" indent="0" algn="ctr">
              <a:buNone/>
              <a:defRPr sz="1200" b="0"/>
            </a:lvl3pPr>
            <a:lvl4pPr marL="1371600" lvl="3" indent="0" algn="ctr">
              <a:buNone/>
              <a:defRPr sz="1200" b="0"/>
            </a:lvl4pPr>
            <a:lvl5pPr marL="1828800" lvl="4" indent="0" algn="ctr">
              <a:buNone/>
              <a:defRPr sz="1200" b="0"/>
            </a:lvl5pPr>
          </a:lstStyle>
          <a:p>
            <a:pPr lvl="0"/>
            <a:r>
              <a:rPr lang="en-US" altLang="zh-CN" dirty="0"/>
              <a:t>Click to edit Master subtitle style</a:t>
            </a:r>
            <a:endParaRPr lang="en-US" altLang="zh-CN" dirty="0"/>
          </a:p>
        </p:txBody>
      </p:sp>
      <p:sp>
        <p:nvSpPr>
          <p:cNvPr id="7174" name="灯片编号占位符 7173"/>
          <p:cNvSpPr>
            <a:spLocks noGrp="1"/>
          </p:cNvSpPr>
          <p:nvPr>
            <p:ph type="sldNum" sz="quarter" idx="4"/>
          </p:nvPr>
        </p:nvSpPr>
        <p:spPr>
          <a:xfrm>
            <a:off x="6553200" y="6248400"/>
            <a:ext cx="1905000" cy="457200"/>
          </a:xfrm>
          <a:prstGeom prst="rect">
            <a:avLst/>
          </a:prstGeom>
          <a:noFill/>
          <a:ln w="9525">
            <a:noFill/>
          </a:ln>
        </p:spPr>
        <p:txBody>
          <a:bodyPr anchor="t"/>
          <a:lstStyle>
            <a:lvl1pPr algn="r">
              <a:defRPr sz="1400" b="0"/>
            </a:lvl1pPr>
          </a:lstStyle>
          <a:p>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152400"/>
            <a:ext cx="194310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152400"/>
            <a:ext cx="5716657" cy="5943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990600"/>
            <a:ext cx="3808476" cy="5105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9724" y="990600"/>
            <a:ext cx="3808476" cy="5105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6146" name="标题 6145"/>
          <p:cNvSpPr>
            <a:spLocks noGrp="1"/>
          </p:cNvSpPr>
          <p:nvPr>
            <p:ph type="title"/>
          </p:nvPr>
        </p:nvSpPr>
        <p:spPr>
          <a:xfrm>
            <a:off x="685800" y="152400"/>
            <a:ext cx="7772400" cy="685800"/>
          </a:xfrm>
          <a:prstGeom prst="rect">
            <a:avLst/>
          </a:prstGeom>
          <a:noFill/>
          <a:ln w="9525">
            <a:noFill/>
          </a:ln>
        </p:spPr>
        <p:txBody>
          <a:bodyPr anchor="ctr"/>
          <a:p>
            <a:pPr lvl="0"/>
            <a:r>
              <a:rPr lang="zh-CN" altLang="en-US" dirty="0"/>
              <a:t>添加标题</a:t>
            </a:r>
            <a:endParaRPr lang="zh-CN" altLang="en-US" dirty="0"/>
          </a:p>
        </p:txBody>
      </p:sp>
      <p:sp>
        <p:nvSpPr>
          <p:cNvPr id="6147" name="文本占位符 6146"/>
          <p:cNvSpPr>
            <a:spLocks noGrp="1"/>
          </p:cNvSpPr>
          <p:nvPr>
            <p:ph type="body" idx="1"/>
          </p:nvPr>
        </p:nvSpPr>
        <p:spPr>
          <a:xfrm>
            <a:off x="685800" y="990600"/>
            <a:ext cx="7772400" cy="5105400"/>
          </a:xfrm>
          <a:prstGeom prst="rect">
            <a:avLst/>
          </a:prstGeom>
          <a:noFill/>
          <a:ln w="9525">
            <a:noFill/>
          </a:ln>
        </p:spPr>
        <p:txBody>
          <a:bodyPr/>
          <a:p>
            <a:pPr lvl="0"/>
            <a:r>
              <a:rPr lang="zh-CN" altLang="en-US" dirty="0"/>
              <a:t>第</a:t>
            </a:r>
            <a:r>
              <a:rPr lang="en-US" altLang="zh-CN" dirty="0"/>
              <a:t>1</a:t>
            </a:r>
            <a:r>
              <a:rPr lang="zh-CN" altLang="en-US" dirty="0"/>
              <a:t>级</a:t>
            </a:r>
            <a:endParaRPr lang="zh-CN" altLang="en-US" dirty="0"/>
          </a:p>
          <a:p>
            <a:pPr lvl="1"/>
            <a:r>
              <a:rPr lang="zh-CN" altLang="en-US" dirty="0"/>
              <a:t>第</a:t>
            </a:r>
            <a:r>
              <a:rPr lang="en-US" altLang="zh-CN" dirty="0"/>
              <a:t>2</a:t>
            </a:r>
            <a:r>
              <a:rPr lang="zh-CN" altLang="en-US" dirty="0"/>
              <a:t>级</a:t>
            </a:r>
            <a:endParaRPr lang="zh-CN" altLang="en-US" dirty="0"/>
          </a:p>
          <a:p>
            <a:pPr lvl="2"/>
            <a:r>
              <a:rPr lang="zh-CN" altLang="en-US" dirty="0"/>
              <a:t>第</a:t>
            </a:r>
            <a:r>
              <a:rPr lang="en-US" altLang="zh-CN" dirty="0"/>
              <a:t>3</a:t>
            </a:r>
            <a:r>
              <a:rPr lang="zh-CN" altLang="en-US" dirty="0"/>
              <a:t>级</a:t>
            </a:r>
            <a:endParaRPr lang="zh-CN" altLang="en-US" dirty="0"/>
          </a:p>
          <a:p>
            <a:pPr lvl="3"/>
            <a:r>
              <a:rPr lang="zh-CN" altLang="en-US" dirty="0"/>
              <a:t>第</a:t>
            </a:r>
            <a:r>
              <a:rPr lang="en-US" altLang="zh-CN" dirty="0"/>
              <a:t>4</a:t>
            </a:r>
            <a:r>
              <a:rPr lang="zh-CN" altLang="en-US" dirty="0"/>
              <a:t>级</a:t>
            </a:r>
            <a:endParaRPr lang="zh-CN" altLang="en-US" dirty="0"/>
          </a:p>
          <a:p>
            <a:pPr lvl="4"/>
            <a:r>
              <a:rPr lang="zh-CN" altLang="en-US" dirty="0"/>
              <a:t>第</a:t>
            </a:r>
            <a:r>
              <a:rPr lang="en-US" altLang="zh-CN" dirty="0"/>
              <a:t>5</a:t>
            </a:r>
            <a:r>
              <a:rPr lang="zh-CN" altLang="en-US" dirty="0"/>
              <a:t>级</a:t>
            </a:r>
            <a:endParaRPr lang="zh-CN" altLang="en-US" dirty="0"/>
          </a:p>
        </p:txBody>
      </p:sp>
      <p:sp>
        <p:nvSpPr>
          <p:cNvPr id="6148" name="灯片编号占位符 6147"/>
          <p:cNvSpPr>
            <a:spLocks noGrp="1"/>
          </p:cNvSpPr>
          <p:nvPr>
            <p:ph type="sldNum" sz="quarter" idx="4"/>
          </p:nvPr>
        </p:nvSpPr>
        <p:spPr>
          <a:xfrm>
            <a:off x="152400" y="6248400"/>
            <a:ext cx="990600" cy="457200"/>
          </a:xfrm>
          <a:prstGeom prst="rect">
            <a:avLst/>
          </a:prstGeom>
          <a:noFill/>
          <a:ln w="9525">
            <a:noFill/>
          </a:ln>
        </p:spPr>
        <p:txBody>
          <a:bodyPr/>
          <a:lstStyle>
            <a:lvl1pPr algn="r">
              <a:defRPr sz="1400" b="0"/>
            </a:lvl1p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24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1800" b="1"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1600" b="1"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1600" b="1"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16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16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16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1600" b="1"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 Id="rId3" Type="http://schemas.openxmlformats.org/officeDocument/2006/relationships/oleObject" Target="../embeddings/oleObject3.bin"/><Relationship Id="rId2" Type="http://schemas.openxmlformats.org/officeDocument/2006/relationships/image" Target="../media/image4.wmf"/><Relationship Id="rId1"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vmlDrawing" Target="../drawings/vmlDrawing3.vml"/><Relationship Id="rId3" Type="http://schemas.openxmlformats.org/officeDocument/2006/relationships/slideLayout" Target="../slideLayouts/slideLayout4.xml"/><Relationship Id="rId2" Type="http://schemas.openxmlformats.org/officeDocument/2006/relationships/image" Target="../media/image7.wmf"/><Relationship Id="rId1"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vmlDrawing" Target="../drawings/vmlDrawing4.vml"/><Relationship Id="rId5" Type="http://schemas.openxmlformats.org/officeDocument/2006/relationships/slideLayout" Target="../slideLayouts/slideLayout4.xml"/><Relationship Id="rId4" Type="http://schemas.openxmlformats.org/officeDocument/2006/relationships/image" Target="../media/image9.wmf"/><Relationship Id="rId3" Type="http://schemas.openxmlformats.org/officeDocument/2006/relationships/oleObject" Target="../embeddings/oleObject7.bin"/><Relationship Id="rId2" Type="http://schemas.openxmlformats.org/officeDocument/2006/relationships/image" Target="../media/image8.wmf"/><Relationship Id="rId1" Type="http://schemas.openxmlformats.org/officeDocument/2006/relationships/oleObject" Target="../embeddings/oleObject6.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vmlDrawing" Target="../drawings/vmlDrawing5.vml"/><Relationship Id="rId3" Type="http://schemas.openxmlformats.org/officeDocument/2006/relationships/slideLayout" Target="../slideLayouts/slideLayout4.xml"/><Relationship Id="rId2" Type="http://schemas.openxmlformats.org/officeDocument/2006/relationships/image" Target="../media/image10.wmf"/><Relationship Id="rId1" Type="http://schemas.openxmlformats.org/officeDocument/2006/relationships/oleObject" Target="../embeddings/oleObject8.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7586" name="标题 1347585"/>
          <p:cNvSpPr>
            <a:spLocks noGrp="1"/>
          </p:cNvSpPr>
          <p:nvPr>
            <p:ph type="title"/>
          </p:nvPr>
        </p:nvSpPr>
        <p:spPr>
          <a:xfrm>
            <a:off x="685800" y="1143000"/>
            <a:ext cx="7772400" cy="685800"/>
          </a:xfrm>
          <a:ln/>
        </p:spPr>
        <p:txBody>
          <a:bodyPr anchor="ctr"/>
          <a:p>
            <a:pPr algn="ctr"/>
            <a:r>
              <a:rPr lang="zh-CN" altLang="en-US" sz="3600" dirty="0"/>
              <a:t>使用</a:t>
            </a:r>
            <a:r>
              <a:rPr lang="en-US" altLang="zh-CN" sz="3600"/>
              <a:t>Source Insight</a:t>
            </a:r>
            <a:r>
              <a:rPr lang="zh-CN" altLang="en-US" sz="3600" dirty="0"/>
              <a:t>提高工作效率</a:t>
            </a:r>
            <a:endParaRPr lang="zh-CN" altLang="en-US" sz="3600" dirty="0"/>
          </a:p>
        </p:txBody>
      </p:sp>
      <p:sp>
        <p:nvSpPr>
          <p:cNvPr id="1347587" name="矩形 1347586"/>
          <p:cNvSpPr/>
          <p:nvPr/>
        </p:nvSpPr>
        <p:spPr>
          <a:xfrm>
            <a:off x="685800" y="4572000"/>
            <a:ext cx="7772400" cy="6858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2800" b="1" u="none" kern="1200" baseline="0">
                <a:solidFill>
                  <a:schemeClr val="tx1"/>
                </a:solidFill>
                <a:latin typeface="黑体" panose="02010609060101010101" pitchFamily="2" charset="-122"/>
                <a:ea typeface="黑体" panose="02010609060101010101" pitchFamily="2" charset="-122"/>
              </a:defRPr>
            </a:lvl1pPr>
          </a:lstStyle>
          <a:p>
            <a:pPr lvl="0" algn="ctr"/>
            <a:r>
              <a:rPr lang="zh-CN" altLang="en-US" dirty="0"/>
              <a:t>维护组整理开发</a:t>
            </a:r>
            <a:br>
              <a:rPr lang="zh-CN" altLang="en-US" dirty="0"/>
            </a:br>
            <a:r>
              <a:rPr lang="zh-CN" altLang="en-US" dirty="0"/>
              <a:t>开发人：谷俊奇</a:t>
            </a:r>
            <a:br>
              <a:rPr lang="zh-CN" altLang="en-US" dirty="0"/>
            </a:br>
            <a:r>
              <a:rPr lang="en-US" altLang="zh-CN"/>
              <a:t>All Rights Reserved.</a:t>
            </a:r>
            <a:endParaRPr lang="zh-CN" altLang="en-US" dirty="0"/>
          </a:p>
        </p:txBody>
      </p:sp>
      <p:sp>
        <p:nvSpPr>
          <p:cNvPr id="1347589" name="矩形 1347588"/>
          <p:cNvSpPr/>
          <p:nvPr/>
        </p:nvSpPr>
        <p:spPr>
          <a:xfrm>
            <a:off x="1828800" y="2209800"/>
            <a:ext cx="7772400" cy="6858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2800" b="1" u="none" kern="1200" baseline="0">
                <a:solidFill>
                  <a:schemeClr val="tx1"/>
                </a:solidFill>
                <a:latin typeface="黑体" panose="02010609060101010101" pitchFamily="2" charset="-122"/>
                <a:ea typeface="黑体" panose="02010609060101010101" pitchFamily="2" charset="-122"/>
              </a:defRPr>
            </a:lvl1pPr>
          </a:lstStyle>
          <a:p>
            <a:pPr lvl="0" algn="ctr"/>
            <a:r>
              <a:rPr lang="en-US" altLang="zh-CN"/>
              <a:t>--</a:t>
            </a:r>
            <a:r>
              <a:rPr lang="zh-CN" altLang="en-US" dirty="0">
                <a:solidFill>
                  <a:srgbClr val="CC3399"/>
                </a:solidFill>
              </a:rPr>
              <a:t>让编程更简单更高效更规范</a:t>
            </a:r>
            <a:endParaRPr lang="zh-CN" altLang="en-US" dirty="0">
              <a:solidFill>
                <a:srgbClr val="CC339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9506" name="文本占位符 1429505"/>
          <p:cNvSpPr>
            <a:spLocks noGrp="1"/>
          </p:cNvSpPr>
          <p:nvPr>
            <p:ph type="body" idx="1"/>
          </p:nvPr>
        </p:nvSpPr>
        <p:spPr>
          <a:xfrm>
            <a:off x="381000" y="990600"/>
            <a:ext cx="8229600" cy="5257800"/>
          </a:xfrm>
          <a:ln/>
        </p:spPr>
        <p:txBody>
          <a:bodyPr/>
          <a:p>
            <a:pPr>
              <a:lnSpc>
                <a:spcPct val="90000"/>
              </a:lnSpc>
            </a:pPr>
            <a:r>
              <a:rPr lang="zh-CN" altLang="en-US" sz="2000" dirty="0">
                <a:solidFill>
                  <a:schemeClr val="accent2"/>
                </a:solidFill>
              </a:rPr>
              <a:t>显示行号</a:t>
            </a:r>
            <a:r>
              <a:rPr lang="zh-CN" altLang="en-US" sz="2000" dirty="0"/>
              <a:t>，并使用</a:t>
            </a:r>
            <a:r>
              <a:rPr lang="en-US" altLang="zh-CN" sz="2000">
                <a:solidFill>
                  <a:schemeClr val="accent2"/>
                </a:solidFill>
              </a:rPr>
              <a:t>F5</a:t>
            </a:r>
            <a:r>
              <a:rPr lang="zh-CN" altLang="en-US" sz="2000" dirty="0"/>
              <a:t>快捷键跳转到某一行（比如我们编译的时候碰到</a:t>
            </a:r>
            <a:r>
              <a:rPr lang="en-US" altLang="zh-CN" sz="2000"/>
              <a:t>warning</a:t>
            </a:r>
            <a:r>
              <a:rPr lang="zh-CN" altLang="en-US" sz="2000" dirty="0"/>
              <a:t>或者</a:t>
            </a:r>
            <a:r>
              <a:rPr lang="en-US" altLang="zh-CN" sz="2000"/>
              <a:t>error</a:t>
            </a:r>
            <a:r>
              <a:rPr lang="zh-CN" altLang="en-US" sz="2000" dirty="0"/>
              <a:t>编译不过去的时候我们需要去代码中查看逻辑有什么错误）。</a:t>
            </a:r>
            <a:endParaRPr lang="zh-CN" altLang="en-US" sz="2000" dirty="0"/>
          </a:p>
          <a:p>
            <a:pPr>
              <a:lnSpc>
                <a:spcPct val="90000"/>
              </a:lnSpc>
            </a:pPr>
            <a:endParaRPr lang="zh-CN" altLang="en-US" sz="2000" dirty="0"/>
          </a:p>
          <a:p>
            <a:pPr>
              <a:lnSpc>
                <a:spcPct val="90000"/>
              </a:lnSpc>
            </a:pPr>
            <a:r>
              <a:rPr lang="en-US" altLang="zh-CN" sz="2000">
                <a:solidFill>
                  <a:schemeClr val="accent2"/>
                </a:solidFill>
              </a:rPr>
              <a:t>F7</a:t>
            </a:r>
            <a:r>
              <a:rPr lang="zh-CN" altLang="en-US" sz="2000" dirty="0"/>
              <a:t>显示整个</a:t>
            </a:r>
            <a:r>
              <a:rPr lang="en-US" altLang="zh-CN" sz="2000"/>
              <a:t>source insight</a:t>
            </a:r>
            <a:r>
              <a:rPr lang="zh-CN" altLang="en-US" sz="2000" dirty="0"/>
              <a:t>工程的</a:t>
            </a:r>
            <a:r>
              <a:rPr lang="en-US" altLang="zh-CN" sz="2000"/>
              <a:t>symbols</a:t>
            </a:r>
            <a:r>
              <a:rPr lang="zh-CN" altLang="en-US" sz="2000" dirty="0"/>
              <a:t>参数（比如当我们记得想要查找的函数名时可以直接跳过去）。</a:t>
            </a:r>
            <a:endParaRPr lang="zh-CN" altLang="en-US" sz="2000" dirty="0"/>
          </a:p>
          <a:p>
            <a:pPr>
              <a:lnSpc>
                <a:spcPct val="90000"/>
              </a:lnSpc>
            </a:pPr>
            <a:endParaRPr lang="zh-CN" altLang="en-US" sz="2000" dirty="0"/>
          </a:p>
          <a:p>
            <a:pPr>
              <a:lnSpc>
                <a:spcPct val="90000"/>
              </a:lnSpc>
            </a:pPr>
            <a:r>
              <a:rPr lang="zh-CN" altLang="en-US" sz="2000" dirty="0"/>
              <a:t>更改</a:t>
            </a:r>
            <a:r>
              <a:rPr lang="en-US" altLang="zh-CN" sz="2000"/>
              <a:t>source insight</a:t>
            </a:r>
            <a:r>
              <a:rPr lang="zh-CN" altLang="en-US" sz="2000" dirty="0"/>
              <a:t>使用的</a:t>
            </a:r>
            <a:r>
              <a:rPr lang="en-US" altLang="zh-CN" sz="2000">
                <a:solidFill>
                  <a:schemeClr val="accent2"/>
                </a:solidFill>
              </a:rPr>
              <a:t>windows background</a:t>
            </a:r>
            <a:r>
              <a:rPr lang="zh-CN" altLang="en-US" sz="2000" dirty="0"/>
              <a:t>背景色为</a:t>
            </a:r>
            <a:r>
              <a:rPr lang="zh-CN" altLang="en-US" sz="2000" dirty="0">
                <a:solidFill>
                  <a:schemeClr val="accent2"/>
                </a:solidFill>
              </a:rPr>
              <a:t>灰色</a:t>
            </a:r>
            <a:r>
              <a:rPr lang="zh-CN" altLang="en-US" sz="2000" dirty="0"/>
              <a:t>，不伤眼（白色对眼睛的伤害最大）。</a:t>
            </a:r>
            <a:endParaRPr lang="zh-CN" altLang="en-US" sz="2000" dirty="0"/>
          </a:p>
          <a:p>
            <a:pPr>
              <a:lnSpc>
                <a:spcPct val="90000"/>
              </a:lnSpc>
            </a:pPr>
            <a:endParaRPr lang="zh-CN" altLang="en-US" sz="2000" dirty="0"/>
          </a:p>
          <a:p>
            <a:pPr>
              <a:lnSpc>
                <a:spcPct val="90000"/>
              </a:lnSpc>
            </a:pPr>
            <a:r>
              <a:rPr lang="en-US" altLang="zh-CN" sz="2000">
                <a:solidFill>
                  <a:schemeClr val="accent2"/>
                </a:solidFill>
              </a:rPr>
              <a:t>Alt+</a:t>
            </a:r>
            <a:r>
              <a:rPr lang="zh-CN" altLang="en-US" sz="2000" dirty="0">
                <a:solidFill>
                  <a:schemeClr val="accent2"/>
                </a:solidFill>
              </a:rPr>
              <a:t>，</a:t>
            </a:r>
            <a:r>
              <a:rPr lang="zh-CN" altLang="en-US" sz="2000" dirty="0"/>
              <a:t>或者</a:t>
            </a:r>
            <a:r>
              <a:rPr lang="en-US" altLang="zh-CN" sz="2000">
                <a:solidFill>
                  <a:schemeClr val="accent2"/>
                </a:solidFill>
              </a:rPr>
              <a:t>Alt+.</a:t>
            </a:r>
            <a:r>
              <a:rPr lang="zh-CN" altLang="en-US" sz="2000" dirty="0"/>
              <a:t>来</a:t>
            </a:r>
            <a:r>
              <a:rPr lang="zh-CN" altLang="en-US" sz="2000" dirty="0">
                <a:solidFill>
                  <a:schemeClr val="accent2"/>
                </a:solidFill>
              </a:rPr>
              <a:t>后退</a:t>
            </a:r>
            <a:r>
              <a:rPr lang="zh-CN" altLang="en-US" sz="2000" dirty="0"/>
              <a:t>和</a:t>
            </a:r>
            <a:r>
              <a:rPr lang="zh-CN" altLang="en-US" sz="2000" dirty="0">
                <a:solidFill>
                  <a:schemeClr val="accent2"/>
                </a:solidFill>
              </a:rPr>
              <a:t>前进</a:t>
            </a:r>
            <a:r>
              <a:rPr lang="zh-CN" altLang="en-US" sz="2000" dirty="0"/>
              <a:t>。</a:t>
            </a:r>
            <a:endParaRPr lang="zh-CN" altLang="en-US" sz="2000" dirty="0"/>
          </a:p>
          <a:p>
            <a:pPr>
              <a:lnSpc>
                <a:spcPct val="90000"/>
              </a:lnSpc>
            </a:pPr>
            <a:endParaRPr lang="zh-CN" altLang="en-US" sz="2000" dirty="0"/>
          </a:p>
          <a:p>
            <a:pPr>
              <a:lnSpc>
                <a:spcPct val="90000"/>
              </a:lnSpc>
            </a:pPr>
            <a:r>
              <a:rPr lang="en-US" altLang="zh-CN" sz="2000" err="1">
                <a:solidFill>
                  <a:schemeClr val="accent2"/>
                </a:solidFill>
              </a:rPr>
              <a:t>Ctrl+F</a:t>
            </a:r>
            <a:r>
              <a:rPr lang="zh-CN" altLang="en-US" sz="2000" dirty="0"/>
              <a:t>来查找某些关键字，并使用</a:t>
            </a:r>
            <a:r>
              <a:rPr lang="en-US" altLang="zh-CN" sz="2000">
                <a:solidFill>
                  <a:schemeClr val="accent2"/>
                </a:solidFill>
              </a:rPr>
              <a:t>F4</a:t>
            </a:r>
            <a:r>
              <a:rPr lang="zh-CN" altLang="en-US" sz="2000" dirty="0"/>
              <a:t>或者</a:t>
            </a:r>
            <a:r>
              <a:rPr lang="en-US" altLang="zh-CN" sz="2000">
                <a:solidFill>
                  <a:schemeClr val="accent2"/>
                </a:solidFill>
              </a:rPr>
              <a:t>F3</a:t>
            </a:r>
            <a:r>
              <a:rPr lang="zh-CN" altLang="en-US" sz="2000" dirty="0"/>
              <a:t>来前进查找或者后退查找。</a:t>
            </a:r>
            <a:endParaRPr lang="zh-CN" altLang="en-US" sz="2000" dirty="0"/>
          </a:p>
          <a:p>
            <a:pPr>
              <a:lnSpc>
                <a:spcPct val="90000"/>
              </a:lnSpc>
            </a:pPr>
            <a:r>
              <a:rPr lang="en-US" altLang="zh-CN" sz="2000" dirty="0">
                <a:solidFill>
                  <a:schemeClr val="accent2"/>
                </a:solidFill>
              </a:rPr>
              <a:t>shift+F8</a:t>
            </a:r>
            <a:r>
              <a:rPr lang="zh-CN" altLang="en-US" sz="2000" dirty="0"/>
              <a:t>来高亮显示文件中所有指定的字符</a:t>
            </a:r>
            <a:endParaRPr lang="zh-CN" altLang="en-US" sz="2000" dirty="0"/>
          </a:p>
          <a:p>
            <a:pPr>
              <a:lnSpc>
                <a:spcPct val="90000"/>
              </a:lnSpc>
            </a:pPr>
            <a:r>
              <a:rPr lang="en-US" altLang="zh-CN" sz="2000">
                <a:solidFill>
                  <a:schemeClr val="accent2"/>
                </a:solidFill>
              </a:rPr>
              <a:t>save configuration(</a:t>
            </a:r>
            <a:r>
              <a:rPr lang="zh-CN" altLang="en-US" sz="2000" dirty="0">
                <a:solidFill>
                  <a:schemeClr val="accent2"/>
                </a:solidFill>
              </a:rPr>
              <a:t>保存配置</a:t>
            </a:r>
            <a:r>
              <a:rPr lang="en-US" altLang="zh-CN" sz="2000">
                <a:solidFill>
                  <a:schemeClr val="accent2"/>
                </a:solidFill>
              </a:rPr>
              <a:t>)</a:t>
            </a:r>
            <a:r>
              <a:rPr lang="zh-CN" altLang="en-US" sz="2000" dirty="0"/>
              <a:t>和</a:t>
            </a:r>
            <a:r>
              <a:rPr lang="en-US" altLang="zh-CN" sz="2000">
                <a:solidFill>
                  <a:schemeClr val="accent2"/>
                </a:solidFill>
              </a:rPr>
              <a:t>load configuration(</a:t>
            </a:r>
            <a:r>
              <a:rPr lang="zh-CN" altLang="en-US" sz="2000" dirty="0">
                <a:solidFill>
                  <a:schemeClr val="accent2"/>
                </a:solidFill>
              </a:rPr>
              <a:t>加载配置</a:t>
            </a:r>
            <a:r>
              <a:rPr lang="en-US" altLang="zh-CN" sz="2000">
                <a:solidFill>
                  <a:schemeClr val="accent2"/>
                </a:solidFill>
              </a:rPr>
              <a:t>)</a:t>
            </a:r>
            <a:r>
              <a:rPr lang="zh-CN" altLang="en-US" sz="2000" dirty="0"/>
              <a:t>。</a:t>
            </a:r>
            <a:endParaRPr lang="zh-CN" altLang="en-US" sz="2000" dirty="0"/>
          </a:p>
        </p:txBody>
      </p:sp>
      <p:sp>
        <p:nvSpPr>
          <p:cNvPr id="1429507" name="矩形 1429506"/>
          <p:cNvSpPr/>
          <p:nvPr/>
        </p:nvSpPr>
        <p:spPr>
          <a:xfrm>
            <a:off x="609600" y="0"/>
            <a:ext cx="7772400" cy="6858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2800" b="1" u="none" kern="1200" baseline="0">
                <a:solidFill>
                  <a:schemeClr val="tx1"/>
                </a:solidFill>
                <a:latin typeface="黑体" panose="02010609060101010101" pitchFamily="2" charset="-122"/>
                <a:ea typeface="黑体" panose="02010609060101010101" pitchFamily="2" charset="-122"/>
              </a:defRPr>
            </a:lvl1pPr>
          </a:lstStyle>
          <a:p>
            <a:pPr lvl="0"/>
            <a:r>
              <a:rPr lang="zh-CN" altLang="en-US" dirty="0"/>
              <a:t>增加说明</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1307" name="标题 1161306"/>
          <p:cNvSpPr>
            <a:spLocks noGrp="1"/>
          </p:cNvSpPr>
          <p:nvPr>
            <p:ph type="title"/>
          </p:nvPr>
        </p:nvSpPr>
        <p:spPr>
          <a:xfrm>
            <a:off x="838200" y="762000"/>
            <a:ext cx="7772400" cy="685800"/>
          </a:xfrm>
          <a:ln/>
        </p:spPr>
        <p:txBody>
          <a:bodyPr anchor="ctr"/>
          <a:p>
            <a:r>
              <a:rPr lang="en-US" altLang="zh-CN"/>
              <a:t>2.</a:t>
            </a:r>
            <a:r>
              <a:rPr lang="zh-CN" altLang="en-US" dirty="0"/>
              <a:t>使用</a:t>
            </a:r>
            <a:r>
              <a:rPr lang="en-US" altLang="zh-CN" err="1"/>
              <a:t>quicker.em</a:t>
            </a:r>
            <a:endParaRPr lang="zh-CN" altLang="en-US" dirty="0"/>
          </a:p>
        </p:txBody>
      </p:sp>
      <p:sp>
        <p:nvSpPr>
          <p:cNvPr id="1161311" name="矩形 1161310"/>
          <p:cNvSpPr/>
          <p:nvPr/>
        </p:nvSpPr>
        <p:spPr>
          <a:xfrm>
            <a:off x="914400" y="2286000"/>
            <a:ext cx="7772400" cy="31242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2800" b="1" u="none" kern="1200" baseline="0">
                <a:solidFill>
                  <a:schemeClr val="tx1"/>
                </a:solidFill>
                <a:latin typeface="黑体" panose="02010609060101010101" pitchFamily="2" charset="-122"/>
                <a:ea typeface="黑体" panose="02010609060101010101" pitchFamily="2" charset="-122"/>
              </a:defRPr>
            </a:lvl1pPr>
          </a:lstStyle>
          <a:p>
            <a:pPr lvl="0"/>
            <a:r>
              <a:rPr lang="zh-CN" altLang="en-US" dirty="0"/>
              <a:t>絮絮叨叨讲一下历史：</a:t>
            </a:r>
            <a:br>
              <a:rPr lang="zh-CN" altLang="en-US" dirty="0"/>
            </a:br>
            <a:r>
              <a:rPr lang="zh-CN" altLang="en-US" dirty="0"/>
              <a:t>    该宏功能扩展文件是华为的</a:t>
            </a:r>
            <a:r>
              <a:rPr lang="en-US" altLang="zh-CN" err="1"/>
              <a:t>lushengwen</a:t>
            </a:r>
            <a:r>
              <a:rPr lang="zh-CN" altLang="en-US" dirty="0"/>
              <a:t>（卢胜文 工号</a:t>
            </a:r>
            <a:r>
              <a:rPr lang="en-US" altLang="zh-CN"/>
              <a:t>2</a:t>
            </a:r>
            <a:r>
              <a:rPr lang="zh-CN" altLang="en-US" dirty="0"/>
              <a:t>万多）于</a:t>
            </a:r>
            <a:r>
              <a:rPr lang="en-US" altLang="zh-CN"/>
              <a:t>2002</a:t>
            </a:r>
            <a:r>
              <a:rPr lang="zh-CN" altLang="en-US" dirty="0"/>
              <a:t>年进行整理和开发的。后来该高手在</a:t>
            </a:r>
            <a:r>
              <a:rPr lang="en-US" altLang="zh-CN"/>
              <a:t>2003</a:t>
            </a:r>
            <a:r>
              <a:rPr lang="zh-CN" altLang="en-US" dirty="0"/>
              <a:t>年华三成立时划到了华三公司，不知道现在还在不在华三。呵呵。</a:t>
            </a:r>
            <a:br>
              <a:rPr lang="zh-CN" altLang="en-US" dirty="0"/>
            </a:br>
            <a:br>
              <a:rPr lang="zh-CN" altLang="en-US" dirty="0"/>
            </a:br>
            <a:r>
              <a:rPr lang="zh-CN" altLang="en-US" dirty="0"/>
              <a:t>    该文件在华为系公司里得到了广泛的应用。</a:t>
            </a:r>
            <a:br>
              <a:rPr lang="zh-CN" altLang="en-US" dirty="0"/>
            </a:br>
            <a:br>
              <a:rPr lang="zh-CN" altLang="en-US" dirty="0"/>
            </a:br>
            <a:r>
              <a:rPr lang="zh-CN" altLang="en-US" dirty="0"/>
              <a:t>另：该</a:t>
            </a:r>
            <a:r>
              <a:rPr lang="en-US" altLang="zh-CN" err="1"/>
              <a:t>em</a:t>
            </a:r>
            <a:r>
              <a:rPr lang="zh-CN" altLang="en-US" dirty="0"/>
              <a:t>文件里面有几个小</a:t>
            </a:r>
            <a:r>
              <a:rPr lang="en-US" altLang="zh-CN"/>
              <a:t>BUG</a:t>
            </a:r>
            <a:r>
              <a:rPr lang="zh-CN" altLang="en-US" dirty="0"/>
              <a:t>我已经进行了修改，让我们的开发工作更方便更高效率。</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359880" name="对象 1359879"/>
          <p:cNvGraphicFramePr/>
          <p:nvPr/>
        </p:nvGraphicFramePr>
        <p:xfrm>
          <a:off x="914400" y="1828800"/>
          <a:ext cx="2209800" cy="1657350"/>
        </p:xfrm>
        <a:graphic>
          <a:graphicData uri="http://schemas.openxmlformats.org/presentationml/2006/ole">
            <mc:AlternateContent xmlns:mc="http://schemas.openxmlformats.org/markup-compatibility/2006">
              <mc:Choice xmlns:v="urn:schemas-microsoft-com:vml" Requires="v">
                <p:oleObj spid="_x0000_s3077" name="" showAsIcon="1" r:id="rId1" imgW="914400" imgH="685800" progId="Package">
                  <p:embed/>
                </p:oleObj>
              </mc:Choice>
              <mc:Fallback>
                <p:oleObj name="" showAsIcon="1" r:id="rId1" imgW="914400" imgH="685800" progId="Package">
                  <p:embed/>
                  <p:pic>
                    <p:nvPicPr>
                      <p:cNvPr id="0" name="图片 3076"/>
                      <p:cNvPicPr/>
                      <p:nvPr/>
                    </p:nvPicPr>
                    <p:blipFill>
                      <a:blip r:embed="rId2"/>
                      <a:stretch>
                        <a:fillRect/>
                      </a:stretch>
                    </p:blipFill>
                    <p:spPr>
                      <a:xfrm>
                        <a:off x="914400" y="1828800"/>
                        <a:ext cx="2209800" cy="1657350"/>
                      </a:xfrm>
                      <a:prstGeom prst="rect">
                        <a:avLst/>
                      </a:prstGeom>
                      <a:noFill/>
                      <a:ln w="38100">
                        <a:noFill/>
                        <a:miter/>
                      </a:ln>
                    </p:spPr>
                  </p:pic>
                </p:oleObj>
              </mc:Fallback>
            </mc:AlternateContent>
          </a:graphicData>
        </a:graphic>
      </p:graphicFrame>
      <p:graphicFrame>
        <p:nvGraphicFramePr>
          <p:cNvPr id="1359881" name="对象 1359880"/>
          <p:cNvGraphicFramePr/>
          <p:nvPr/>
        </p:nvGraphicFramePr>
        <p:xfrm>
          <a:off x="3276600" y="1828800"/>
          <a:ext cx="2209800" cy="1657350"/>
        </p:xfrm>
        <a:graphic>
          <a:graphicData uri="http://schemas.openxmlformats.org/presentationml/2006/ole">
            <mc:AlternateContent xmlns:mc="http://schemas.openxmlformats.org/markup-compatibility/2006">
              <mc:Choice xmlns:v="urn:schemas-microsoft-com:vml" Requires="v">
                <p:oleObj spid="_x0000_s3079" name="" showAsIcon="1" r:id="rId3" imgW="914400" imgH="685800" progId="Package">
                  <p:embed/>
                </p:oleObj>
              </mc:Choice>
              <mc:Fallback>
                <p:oleObj name="" showAsIcon="1" r:id="rId3" imgW="914400" imgH="685800" progId="Package">
                  <p:embed/>
                  <p:pic>
                    <p:nvPicPr>
                      <p:cNvPr id="0" name="图片 3078"/>
                      <p:cNvPicPr/>
                      <p:nvPr/>
                    </p:nvPicPr>
                    <p:blipFill>
                      <a:blip r:embed="rId4"/>
                      <a:stretch>
                        <a:fillRect/>
                      </a:stretch>
                    </p:blipFill>
                    <p:spPr>
                      <a:xfrm>
                        <a:off x="3276600" y="1828800"/>
                        <a:ext cx="2209800" cy="1657350"/>
                      </a:xfrm>
                      <a:prstGeom prst="rect">
                        <a:avLst/>
                      </a:prstGeom>
                      <a:noFill/>
                      <a:ln w="38100">
                        <a:noFill/>
                        <a:miter/>
                      </a:ln>
                    </p:spPr>
                  </p:pic>
                </p:oleObj>
              </mc:Fallback>
            </mc:AlternateContent>
          </a:graphicData>
        </a:graphic>
      </p:graphicFrame>
      <p:graphicFrame>
        <p:nvGraphicFramePr>
          <p:cNvPr id="1359882" name="对象 1359881"/>
          <p:cNvGraphicFramePr/>
          <p:nvPr/>
        </p:nvGraphicFramePr>
        <p:xfrm>
          <a:off x="5562600" y="1905000"/>
          <a:ext cx="2286000" cy="1714500"/>
        </p:xfrm>
        <a:graphic>
          <a:graphicData uri="http://schemas.openxmlformats.org/presentationml/2006/ole">
            <mc:AlternateContent xmlns:mc="http://schemas.openxmlformats.org/markup-compatibility/2006">
              <mc:Choice xmlns:v="urn:schemas-microsoft-com:vml" Requires="v">
                <p:oleObj spid="_x0000_s3078" name="" showAsIcon="1" r:id="rId5" imgW="914400" imgH="685800" progId="Word.Document.8">
                  <p:embed/>
                </p:oleObj>
              </mc:Choice>
              <mc:Fallback>
                <p:oleObj name="" showAsIcon="1" r:id="rId5" imgW="914400" imgH="685800" progId="Word.Document.8">
                  <p:embed/>
                  <p:pic>
                    <p:nvPicPr>
                      <p:cNvPr id="0" name="图片 3077"/>
                      <p:cNvPicPr/>
                      <p:nvPr/>
                    </p:nvPicPr>
                    <p:blipFill>
                      <a:blip r:embed="rId6"/>
                      <a:stretch>
                        <a:fillRect/>
                      </a:stretch>
                    </p:blipFill>
                    <p:spPr>
                      <a:xfrm>
                        <a:off x="5562600" y="1905000"/>
                        <a:ext cx="2286000" cy="1714500"/>
                      </a:xfrm>
                      <a:prstGeom prst="rect">
                        <a:avLst/>
                      </a:prstGeom>
                      <a:noFill/>
                      <a:ln w="38100">
                        <a:noFill/>
                        <a:miter/>
                      </a:ln>
                    </p:spPr>
                  </p:pic>
                </p:oleObj>
              </mc:Fallback>
            </mc:AlternateContent>
          </a:graphicData>
        </a:graphic>
      </p:graphicFrame>
      <p:sp>
        <p:nvSpPr>
          <p:cNvPr id="1359883" name="标题 1359882"/>
          <p:cNvSpPr>
            <a:spLocks noGrp="1"/>
          </p:cNvSpPr>
          <p:nvPr>
            <p:ph type="title"/>
          </p:nvPr>
        </p:nvSpPr>
        <p:spPr>
          <a:xfrm>
            <a:off x="990600" y="4343400"/>
            <a:ext cx="7772400" cy="685800"/>
          </a:xfrm>
          <a:ln/>
        </p:spPr>
        <p:txBody>
          <a:bodyPr anchor="ctr"/>
          <a:p>
            <a:r>
              <a:rPr lang="zh-CN" altLang="en-US" sz="2400" dirty="0"/>
              <a:t>注：所有</a:t>
            </a:r>
            <a:r>
              <a:rPr lang="en-US" altLang="zh-CN" sz="2400" err="1"/>
              <a:t>Quicker.em</a:t>
            </a:r>
            <a:r>
              <a:rPr lang="zh-CN" altLang="en-US" sz="2400" dirty="0"/>
              <a:t>定义的功能都可以在</a:t>
            </a:r>
            <a:r>
              <a:rPr lang="en-US" altLang="zh-CN" sz="2400"/>
              <a:t>source insight</a:t>
            </a:r>
            <a:r>
              <a:rPr lang="zh-CN" altLang="en-US" sz="2400" dirty="0"/>
              <a:t>的</a:t>
            </a:r>
            <a:r>
              <a:rPr lang="en-US" altLang="zh-CN" sz="2400">
                <a:solidFill>
                  <a:schemeClr val="accent2"/>
                </a:solidFill>
              </a:rPr>
              <a:t>Options</a:t>
            </a:r>
            <a:r>
              <a:rPr lang="zh-CN" altLang="en-US" sz="2400" dirty="0"/>
              <a:t>工具菜单的</a:t>
            </a:r>
            <a:r>
              <a:rPr lang="en-US" altLang="zh-CN" sz="2400">
                <a:solidFill>
                  <a:schemeClr val="accent2"/>
                </a:solidFill>
              </a:rPr>
              <a:t>Key Assignments</a:t>
            </a:r>
            <a:r>
              <a:rPr lang="zh-CN" altLang="en-US" sz="2400" dirty="0"/>
              <a:t>对话框里通过</a:t>
            </a:r>
            <a:r>
              <a:rPr lang="en-US" altLang="zh-CN" sz="2400">
                <a:solidFill>
                  <a:schemeClr val="accent2"/>
                </a:solidFill>
              </a:rPr>
              <a:t>macro</a:t>
            </a:r>
            <a:r>
              <a:rPr lang="zh-CN" altLang="en-US" sz="2400" dirty="0"/>
              <a:t>关键字找到。</a:t>
            </a:r>
            <a:endParaRPr lang="zh-CN" alt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82" name="标题 1402881"/>
          <p:cNvSpPr>
            <a:spLocks noGrp="1"/>
          </p:cNvSpPr>
          <p:nvPr>
            <p:ph type="title"/>
          </p:nvPr>
        </p:nvSpPr>
        <p:spPr>
          <a:xfrm>
            <a:off x="685800" y="0"/>
            <a:ext cx="7772400" cy="685800"/>
          </a:xfrm>
          <a:ln/>
        </p:spPr>
        <p:txBody>
          <a:bodyPr anchor="ctr"/>
          <a:p>
            <a:r>
              <a:rPr lang="en-US" altLang="zh-CN" err="1">
                <a:solidFill>
                  <a:srgbClr val="CC3399"/>
                </a:solidFill>
              </a:rPr>
              <a:t>AutoExpand</a:t>
            </a:r>
            <a:endParaRPr lang="en-US" altLang="zh-CN">
              <a:solidFill>
                <a:srgbClr val="CC3399"/>
              </a:solidFill>
            </a:endParaRPr>
          </a:p>
        </p:txBody>
      </p:sp>
      <p:sp>
        <p:nvSpPr>
          <p:cNvPr id="1402883" name="矩形 1402882"/>
          <p:cNvSpPr/>
          <p:nvPr/>
        </p:nvSpPr>
        <p:spPr>
          <a:xfrm>
            <a:off x="838200" y="838200"/>
            <a:ext cx="7772400" cy="30480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2800" b="1" u="none" kern="1200" baseline="0">
                <a:solidFill>
                  <a:schemeClr val="tx1"/>
                </a:solidFill>
                <a:latin typeface="黑体" panose="02010609060101010101" pitchFamily="2" charset="-122"/>
                <a:ea typeface="黑体" panose="02010609060101010101" pitchFamily="2" charset="-122"/>
              </a:defRPr>
            </a:lvl1pPr>
          </a:lstStyle>
          <a:p>
            <a:pPr lvl="0"/>
            <a:r>
              <a:rPr lang="zh-CN" altLang="en-US" sz="2400" dirty="0"/>
              <a:t>    该宏功能定义快捷键后就可以通过输入对应的功能关键字（如</a:t>
            </a:r>
            <a:r>
              <a:rPr lang="en-US" altLang="zh-CN" sz="2400" err="1"/>
              <a:t>config</a:t>
            </a:r>
            <a:r>
              <a:rPr lang="zh-CN" altLang="en-US" sz="2400" dirty="0"/>
              <a:t>、</a:t>
            </a:r>
            <a:r>
              <a:rPr lang="en-US" altLang="zh-CN" sz="2400" err="1"/>
              <a:t>pn</a:t>
            </a:r>
            <a:r>
              <a:rPr lang="zh-CN" altLang="en-US" sz="2400" dirty="0"/>
              <a:t>等，后面详述）后使用该快捷键自动配置和扩展。</a:t>
            </a:r>
            <a:br>
              <a:rPr lang="zh-CN" altLang="en-US" sz="2400" dirty="0"/>
            </a:br>
            <a:br>
              <a:rPr lang="zh-CN" altLang="en-US" sz="2400" dirty="0"/>
            </a:br>
            <a:r>
              <a:rPr lang="zh-CN" altLang="en-US" sz="2400" dirty="0"/>
              <a:t>    这个是几乎所有我们常用的宏功能的基础。</a:t>
            </a:r>
            <a:br>
              <a:rPr lang="zh-CN" altLang="en-US" sz="2400" dirty="0"/>
            </a:br>
            <a:r>
              <a:rPr lang="zh-CN" altLang="en-US" sz="2400" dirty="0"/>
              <a:t>    </a:t>
            </a:r>
            <a:endParaRPr lang="zh-CN" altLang="en-US" sz="2400" dirty="0"/>
          </a:p>
        </p:txBody>
      </p:sp>
      <p:sp>
        <p:nvSpPr>
          <p:cNvPr id="1402884" name="矩形 1402883"/>
          <p:cNvSpPr/>
          <p:nvPr/>
        </p:nvSpPr>
        <p:spPr>
          <a:xfrm>
            <a:off x="1143000" y="3352800"/>
            <a:ext cx="6934200" cy="26670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2800" b="1" u="none" kern="1200" baseline="0">
                <a:solidFill>
                  <a:schemeClr val="tx1"/>
                </a:solidFill>
                <a:latin typeface="黑体" panose="02010609060101010101" pitchFamily="2" charset="-122"/>
                <a:ea typeface="黑体" panose="02010609060101010101" pitchFamily="2" charset="-122"/>
              </a:defRPr>
            </a:lvl1pPr>
          </a:lstStyle>
          <a:p>
            <a:pPr lvl="0"/>
            <a:r>
              <a:rPr lang="zh-CN" altLang="en-US" sz="2400" dirty="0"/>
              <a:t>个人建议：使用</a:t>
            </a:r>
            <a:r>
              <a:rPr lang="en-US" altLang="zh-CN" sz="2400" err="1">
                <a:solidFill>
                  <a:schemeClr val="accent2"/>
                </a:solidFill>
              </a:rPr>
              <a:t>Ctrl+Enter</a:t>
            </a:r>
            <a:r>
              <a:rPr lang="zh-CN" altLang="en-US" sz="2400" dirty="0"/>
              <a:t>快捷键（这个可不是我的个人习惯，而是</a:t>
            </a:r>
            <a:r>
              <a:rPr lang="en-US" altLang="zh-CN" sz="2400"/>
              <a:t>QQ</a:t>
            </a:r>
            <a:r>
              <a:rPr lang="zh-CN" altLang="en-US" sz="2400" dirty="0"/>
              <a:t>的马化腾灌输给全国人民的使用习惯，呵呵。）来自动扩展。</a:t>
            </a:r>
            <a:br>
              <a:rPr lang="zh-CN" altLang="en-US" sz="2400" dirty="0"/>
            </a:br>
            <a:br>
              <a:rPr lang="zh-CN" altLang="en-US" sz="2400" dirty="0"/>
            </a:br>
            <a:r>
              <a:rPr lang="zh-CN" altLang="en-US" sz="2400" dirty="0"/>
              <a:t>请看自定义快捷键演示。</a:t>
            </a:r>
            <a:endParaRPr lang="zh-CN" alt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6978" name="标题 1406977"/>
          <p:cNvSpPr>
            <a:spLocks noGrp="1"/>
          </p:cNvSpPr>
          <p:nvPr>
            <p:ph type="title"/>
          </p:nvPr>
        </p:nvSpPr>
        <p:spPr>
          <a:xfrm>
            <a:off x="685800" y="0"/>
            <a:ext cx="7772400" cy="685800"/>
          </a:xfrm>
          <a:ln/>
        </p:spPr>
        <p:txBody>
          <a:bodyPr anchor="ctr"/>
          <a:p>
            <a:r>
              <a:rPr lang="en-US" altLang="zh-CN" err="1">
                <a:solidFill>
                  <a:srgbClr val="CC3399"/>
                </a:solidFill>
              </a:rPr>
              <a:t>config</a:t>
            </a:r>
            <a:endParaRPr lang="en-US" altLang="zh-CN">
              <a:solidFill>
                <a:srgbClr val="CC3399"/>
              </a:solidFill>
            </a:endParaRPr>
          </a:p>
        </p:txBody>
      </p:sp>
      <p:sp>
        <p:nvSpPr>
          <p:cNvPr id="1406979" name="矩形 1406978"/>
          <p:cNvSpPr/>
          <p:nvPr/>
        </p:nvSpPr>
        <p:spPr>
          <a:xfrm>
            <a:off x="838200" y="1143000"/>
            <a:ext cx="7772400" cy="30480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2800" b="1" u="none" kern="1200" baseline="0">
                <a:solidFill>
                  <a:schemeClr val="tx1"/>
                </a:solidFill>
                <a:latin typeface="黑体" panose="02010609060101010101" pitchFamily="2" charset="-122"/>
                <a:ea typeface="黑体" panose="02010609060101010101" pitchFamily="2" charset="-122"/>
              </a:defRPr>
            </a:lvl1pPr>
          </a:lstStyle>
          <a:p>
            <a:pPr lvl="0"/>
            <a:r>
              <a:rPr lang="zh-CN" altLang="en-US" sz="2400" dirty="0"/>
              <a:t>    该宏功能用于配置我们使用的语言和使用者姓名。</a:t>
            </a:r>
            <a:br>
              <a:rPr lang="zh-CN" altLang="en-US" sz="2400" dirty="0"/>
            </a:br>
            <a:br>
              <a:rPr lang="zh-CN" altLang="en-US" sz="2400" dirty="0"/>
            </a:br>
            <a:r>
              <a:rPr lang="zh-CN" altLang="en-US" sz="2400" dirty="0"/>
              <a:t>使用方法：</a:t>
            </a:r>
            <a:br>
              <a:rPr lang="zh-CN" altLang="en-US" sz="2400" dirty="0"/>
            </a:br>
            <a:r>
              <a:rPr lang="zh-CN" altLang="en-US" sz="2400" dirty="0"/>
              <a:t>    在一个空白行首处输入</a:t>
            </a:r>
            <a:r>
              <a:rPr lang="en-US" altLang="zh-CN" sz="2400" err="1">
                <a:solidFill>
                  <a:schemeClr val="accent2"/>
                </a:solidFill>
              </a:rPr>
              <a:t>config</a:t>
            </a:r>
            <a:r>
              <a:rPr lang="zh-CN" altLang="en-US" sz="2400" dirty="0"/>
              <a:t>后使用</a:t>
            </a:r>
            <a:r>
              <a:rPr lang="en-US" altLang="zh-CN" sz="2400" err="1">
                <a:solidFill>
                  <a:schemeClr val="accent2"/>
                </a:solidFill>
              </a:rPr>
              <a:t>Ctrl+Enter</a:t>
            </a:r>
            <a:r>
              <a:rPr lang="zh-CN" altLang="en-US" sz="2400" dirty="0"/>
              <a:t>键进行自动扩展，则弹出对话框提示用户输入语言类型和用户姓名。</a:t>
            </a:r>
            <a:endParaRPr lang="zh-CN" altLang="en-US" sz="2400" dirty="0"/>
          </a:p>
        </p:txBody>
      </p:sp>
      <p:sp>
        <p:nvSpPr>
          <p:cNvPr id="1406980" name="矩形 1406979"/>
          <p:cNvSpPr/>
          <p:nvPr/>
        </p:nvSpPr>
        <p:spPr>
          <a:xfrm>
            <a:off x="1143000" y="3352800"/>
            <a:ext cx="6934200" cy="26670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2800" b="1" u="none" kern="1200" baseline="0">
                <a:solidFill>
                  <a:schemeClr val="tx1"/>
                </a:solidFill>
                <a:latin typeface="黑体" panose="02010609060101010101" pitchFamily="2" charset="-122"/>
                <a:ea typeface="黑体" panose="02010609060101010101" pitchFamily="2" charset="-122"/>
              </a:defRPr>
            </a:lvl1pPr>
          </a:lstStyle>
          <a:p>
            <a:pPr lvl="0"/>
            <a:r>
              <a:rPr lang="zh-CN" altLang="en-US" sz="2400" dirty="0"/>
              <a:t>   请看演示。</a:t>
            </a:r>
            <a:endParaRPr lang="zh-CN"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9026" name="标题 1409025"/>
          <p:cNvSpPr>
            <a:spLocks noGrp="1"/>
          </p:cNvSpPr>
          <p:nvPr>
            <p:ph type="title"/>
          </p:nvPr>
        </p:nvSpPr>
        <p:spPr>
          <a:xfrm>
            <a:off x="685800" y="0"/>
            <a:ext cx="7772400" cy="685800"/>
          </a:xfrm>
          <a:ln/>
        </p:spPr>
        <p:txBody>
          <a:bodyPr anchor="ctr"/>
          <a:p>
            <a:r>
              <a:rPr lang="en-US" altLang="zh-CN" err="1">
                <a:solidFill>
                  <a:srgbClr val="CC3399"/>
                </a:solidFill>
              </a:rPr>
              <a:t>pn</a:t>
            </a:r>
            <a:endParaRPr lang="en-US" altLang="zh-CN">
              <a:solidFill>
                <a:srgbClr val="CC3399"/>
              </a:solidFill>
            </a:endParaRPr>
          </a:p>
        </p:txBody>
      </p:sp>
      <p:sp>
        <p:nvSpPr>
          <p:cNvPr id="1409027" name="矩形 1409026"/>
          <p:cNvSpPr/>
          <p:nvPr/>
        </p:nvSpPr>
        <p:spPr>
          <a:xfrm>
            <a:off x="838200" y="1143000"/>
            <a:ext cx="7772400" cy="30480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2800" b="1" u="none" kern="1200" baseline="0">
                <a:solidFill>
                  <a:schemeClr val="tx1"/>
                </a:solidFill>
                <a:latin typeface="黑体" panose="02010609060101010101" pitchFamily="2" charset="-122"/>
                <a:ea typeface="黑体" panose="02010609060101010101" pitchFamily="2" charset="-122"/>
              </a:defRPr>
            </a:lvl1pPr>
          </a:lstStyle>
          <a:p>
            <a:pPr lvl="0"/>
            <a:r>
              <a:rPr lang="zh-CN" altLang="en-US" sz="2400" dirty="0"/>
              <a:t>    该宏功能用于配置我们使用的问题单号。</a:t>
            </a:r>
            <a:br>
              <a:rPr lang="zh-CN" altLang="en-US" sz="2400" dirty="0"/>
            </a:br>
            <a:br>
              <a:rPr lang="zh-CN" altLang="en-US" sz="2400" dirty="0"/>
            </a:br>
            <a:r>
              <a:rPr lang="zh-CN" altLang="en-US" sz="2400" dirty="0"/>
              <a:t>使用方法：</a:t>
            </a:r>
            <a:br>
              <a:rPr lang="zh-CN" altLang="en-US" sz="2400" dirty="0"/>
            </a:br>
            <a:r>
              <a:rPr lang="zh-CN" altLang="en-US" sz="2400" dirty="0"/>
              <a:t>    在一个空白行首处输入</a:t>
            </a:r>
            <a:r>
              <a:rPr lang="en-US" altLang="zh-CN" sz="2400" err="1">
                <a:solidFill>
                  <a:schemeClr val="accent2"/>
                </a:solidFill>
              </a:rPr>
              <a:t>pn</a:t>
            </a:r>
            <a:r>
              <a:rPr lang="zh-CN" altLang="en-US" sz="2400" dirty="0"/>
              <a:t>后使用</a:t>
            </a:r>
            <a:r>
              <a:rPr lang="en-US" altLang="zh-CN" sz="2400" err="1">
                <a:solidFill>
                  <a:schemeClr val="accent2"/>
                </a:solidFill>
              </a:rPr>
              <a:t>Ctrl+Enter</a:t>
            </a:r>
            <a:r>
              <a:rPr lang="zh-CN" altLang="en-US" sz="2400" dirty="0"/>
              <a:t>键进行自动扩展，则弹出对话框提示用户输入问题单号。</a:t>
            </a:r>
            <a:br>
              <a:rPr lang="zh-CN" altLang="en-US" sz="2400" dirty="0"/>
            </a:br>
            <a:br>
              <a:rPr lang="zh-CN" altLang="en-US" sz="2400" dirty="0"/>
            </a:br>
            <a:r>
              <a:rPr lang="zh-CN" altLang="en-US" sz="2400" dirty="0"/>
              <a:t>如：</a:t>
            </a:r>
            <a:r>
              <a:rPr lang="en-US" altLang="zh-CN" sz="2400"/>
              <a:t>BUG[23170]</a:t>
            </a:r>
            <a:endParaRPr lang="zh-CN" altLang="en-US" sz="2400" dirty="0"/>
          </a:p>
        </p:txBody>
      </p:sp>
      <p:sp>
        <p:nvSpPr>
          <p:cNvPr id="1409028" name="矩形 1409027"/>
          <p:cNvSpPr/>
          <p:nvPr/>
        </p:nvSpPr>
        <p:spPr>
          <a:xfrm>
            <a:off x="1143000" y="3352800"/>
            <a:ext cx="6934200" cy="26670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2800" b="1" u="none" kern="1200" baseline="0">
                <a:solidFill>
                  <a:schemeClr val="tx1"/>
                </a:solidFill>
                <a:latin typeface="黑体" panose="02010609060101010101" pitchFamily="2" charset="-122"/>
                <a:ea typeface="黑体" panose="02010609060101010101" pitchFamily="2" charset="-122"/>
              </a:defRPr>
            </a:lvl1pPr>
          </a:lstStyle>
          <a:p>
            <a:pPr lvl="0"/>
            <a:r>
              <a:rPr lang="zh-CN" altLang="en-US" sz="2400" dirty="0"/>
              <a:t>   请看演示。</a:t>
            </a:r>
            <a:endParaRPr lang="zh-CN" alt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5170" name="标题 1415169"/>
          <p:cNvSpPr>
            <a:spLocks noGrp="1"/>
          </p:cNvSpPr>
          <p:nvPr>
            <p:ph type="title"/>
          </p:nvPr>
        </p:nvSpPr>
        <p:spPr>
          <a:xfrm>
            <a:off x="685800" y="0"/>
            <a:ext cx="7772400" cy="685800"/>
          </a:xfrm>
          <a:ln/>
        </p:spPr>
        <p:txBody>
          <a:bodyPr anchor="ctr"/>
          <a:p>
            <a:r>
              <a:rPr lang="en-US" altLang="zh-CN" err="1">
                <a:solidFill>
                  <a:srgbClr val="CC3399"/>
                </a:solidFill>
              </a:rPr>
              <a:t>abg/mbg/dbg</a:t>
            </a:r>
            <a:endParaRPr lang="zh-CN" altLang="en-US" dirty="0">
              <a:solidFill>
                <a:srgbClr val="CC3399"/>
              </a:solidFill>
            </a:endParaRPr>
          </a:p>
        </p:txBody>
      </p:sp>
      <p:sp>
        <p:nvSpPr>
          <p:cNvPr id="1415171" name="矩形 1415170"/>
          <p:cNvSpPr/>
          <p:nvPr/>
        </p:nvSpPr>
        <p:spPr>
          <a:xfrm>
            <a:off x="838200" y="1143000"/>
            <a:ext cx="7772400" cy="30480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2800" b="1" u="none" kern="1200" baseline="0">
                <a:solidFill>
                  <a:schemeClr val="tx1"/>
                </a:solidFill>
                <a:latin typeface="黑体" panose="02010609060101010101" pitchFamily="2" charset="-122"/>
                <a:ea typeface="黑体" panose="02010609060101010101" pitchFamily="2" charset="-122"/>
              </a:defRPr>
            </a:lvl1pPr>
          </a:lstStyle>
          <a:p>
            <a:pPr lvl="0"/>
            <a:r>
              <a:rPr lang="zh-CN" altLang="en-US" sz="2400" dirty="0"/>
              <a:t>    该三个宏功能类似，所以我们放在一起进行说明。</a:t>
            </a:r>
            <a:br>
              <a:rPr lang="zh-CN" altLang="en-US" sz="2400" dirty="0"/>
            </a:br>
            <a:r>
              <a:rPr lang="zh-CN" altLang="en-US" sz="2400" dirty="0"/>
              <a:t>    三个宏功能分别为</a:t>
            </a:r>
            <a:r>
              <a:rPr lang="zh-CN" altLang="en-US" sz="2400" dirty="0">
                <a:solidFill>
                  <a:schemeClr val="accent2"/>
                </a:solidFill>
              </a:rPr>
              <a:t>增加代码注释</a:t>
            </a:r>
            <a:r>
              <a:rPr lang="zh-CN" altLang="en-US" sz="2400" dirty="0"/>
              <a:t>、</a:t>
            </a:r>
            <a:r>
              <a:rPr lang="zh-CN" altLang="en-US" sz="2400" dirty="0">
                <a:solidFill>
                  <a:schemeClr val="accent2"/>
                </a:solidFill>
              </a:rPr>
              <a:t>修改代码注释</a:t>
            </a:r>
            <a:r>
              <a:rPr lang="zh-CN" altLang="en-US" sz="2400" dirty="0"/>
              <a:t>、</a:t>
            </a:r>
            <a:r>
              <a:rPr lang="zh-CN" altLang="en-US" sz="2400" dirty="0">
                <a:solidFill>
                  <a:schemeClr val="accent2"/>
                </a:solidFill>
              </a:rPr>
              <a:t>删除代码注释</a:t>
            </a:r>
            <a:r>
              <a:rPr lang="zh-CN" altLang="en-US" sz="2400" dirty="0"/>
              <a:t>。</a:t>
            </a:r>
            <a:br>
              <a:rPr lang="zh-CN" altLang="en-US" sz="2400" dirty="0"/>
            </a:br>
            <a:br>
              <a:rPr lang="zh-CN" altLang="en-US" sz="2400" dirty="0"/>
            </a:br>
            <a:r>
              <a:rPr lang="zh-CN" altLang="en-US" sz="2400" dirty="0"/>
              <a:t>使用方法：</a:t>
            </a:r>
            <a:br>
              <a:rPr lang="zh-CN" altLang="en-US" sz="2400" dirty="0"/>
            </a:br>
            <a:r>
              <a:rPr lang="zh-CN" altLang="en-US" sz="2400" dirty="0"/>
              <a:t>    在一个空白行首处输入</a:t>
            </a:r>
            <a:r>
              <a:rPr lang="en-US" altLang="zh-CN" err="1">
                <a:solidFill>
                  <a:schemeClr val="accent2"/>
                </a:solidFill>
              </a:rPr>
              <a:t>abg/mbg/dbg</a:t>
            </a:r>
            <a:r>
              <a:rPr lang="zh-CN" altLang="en-US" sz="2400" dirty="0"/>
              <a:t>后使用</a:t>
            </a:r>
            <a:r>
              <a:rPr lang="en-US" altLang="zh-CN" sz="2400" err="1">
                <a:solidFill>
                  <a:schemeClr val="accent2"/>
                </a:solidFill>
              </a:rPr>
              <a:t>Ctrl+Enter</a:t>
            </a:r>
            <a:r>
              <a:rPr lang="zh-CN" altLang="en-US" sz="2400" dirty="0"/>
              <a:t>键进行自动扩展，则自动添加注释。</a:t>
            </a:r>
            <a:endParaRPr lang="zh-CN" altLang="en-US" sz="2400" dirty="0"/>
          </a:p>
        </p:txBody>
      </p:sp>
      <p:sp>
        <p:nvSpPr>
          <p:cNvPr id="1415172" name="矩形 1415171"/>
          <p:cNvSpPr/>
          <p:nvPr/>
        </p:nvSpPr>
        <p:spPr>
          <a:xfrm>
            <a:off x="1143000" y="3733800"/>
            <a:ext cx="6934200" cy="26670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2800" b="1" u="none" kern="1200" baseline="0">
                <a:solidFill>
                  <a:schemeClr val="tx1"/>
                </a:solidFill>
                <a:latin typeface="黑体" panose="02010609060101010101" pitchFamily="2" charset="-122"/>
                <a:ea typeface="黑体" panose="02010609060101010101" pitchFamily="2" charset="-122"/>
              </a:defRPr>
            </a:lvl1pPr>
          </a:lstStyle>
          <a:p>
            <a:pPr lvl="0"/>
            <a:r>
              <a:rPr lang="zh-CN" altLang="en-US" sz="2400" dirty="0"/>
              <a:t>   请看演示。</a:t>
            </a:r>
            <a:endParaRPr lang="zh-CN"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22" name="标题 1413121"/>
          <p:cNvSpPr>
            <a:spLocks noGrp="1"/>
          </p:cNvSpPr>
          <p:nvPr>
            <p:ph type="title"/>
          </p:nvPr>
        </p:nvSpPr>
        <p:spPr>
          <a:xfrm>
            <a:off x="685800" y="0"/>
            <a:ext cx="7772400" cy="685800"/>
          </a:xfrm>
          <a:ln/>
        </p:spPr>
        <p:txBody>
          <a:bodyPr anchor="ctr"/>
          <a:p>
            <a:r>
              <a:rPr lang="en-US" altLang="zh-CN" err="1">
                <a:solidFill>
                  <a:srgbClr val="CC3399"/>
                </a:solidFill>
              </a:rPr>
              <a:t>func</a:t>
            </a:r>
            <a:endParaRPr lang="en-US" altLang="zh-CN">
              <a:solidFill>
                <a:srgbClr val="CC3399"/>
              </a:solidFill>
            </a:endParaRPr>
          </a:p>
        </p:txBody>
      </p:sp>
      <p:sp>
        <p:nvSpPr>
          <p:cNvPr id="1413123" name="矩形 1413122"/>
          <p:cNvSpPr/>
          <p:nvPr/>
        </p:nvSpPr>
        <p:spPr>
          <a:xfrm>
            <a:off x="838200" y="1143000"/>
            <a:ext cx="7772400" cy="30480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2800" b="1" u="none" kern="1200" baseline="0">
                <a:solidFill>
                  <a:schemeClr val="tx1"/>
                </a:solidFill>
                <a:latin typeface="黑体" panose="02010609060101010101" pitchFamily="2" charset="-122"/>
                <a:ea typeface="黑体" panose="02010609060101010101" pitchFamily="2" charset="-122"/>
              </a:defRPr>
            </a:lvl1pPr>
          </a:lstStyle>
          <a:p>
            <a:pPr lvl="0"/>
            <a:r>
              <a:rPr lang="zh-CN" altLang="en-US" sz="2400" dirty="0"/>
              <a:t>    该宏功能用于自动生成函数头注释。</a:t>
            </a:r>
            <a:br>
              <a:rPr lang="zh-CN" altLang="en-US" sz="2400" dirty="0"/>
            </a:br>
            <a:br>
              <a:rPr lang="zh-CN" altLang="en-US" sz="2400" dirty="0"/>
            </a:br>
            <a:r>
              <a:rPr lang="zh-CN" altLang="en-US" sz="2400" dirty="0"/>
              <a:t>使用方法：</a:t>
            </a:r>
            <a:br>
              <a:rPr lang="zh-CN" altLang="en-US" sz="2400" dirty="0"/>
            </a:br>
            <a:r>
              <a:rPr lang="zh-CN" altLang="en-US" sz="2400" dirty="0"/>
              <a:t>    在</a:t>
            </a:r>
            <a:r>
              <a:rPr lang="zh-CN" altLang="en-US" sz="2400" dirty="0">
                <a:solidFill>
                  <a:schemeClr val="accent2"/>
                </a:solidFill>
              </a:rPr>
              <a:t>函数的前面空白行首处</a:t>
            </a:r>
            <a:r>
              <a:rPr lang="zh-CN" altLang="en-US" sz="2400" dirty="0"/>
              <a:t>输入</a:t>
            </a:r>
            <a:r>
              <a:rPr lang="en-US" altLang="zh-CN" sz="2400" err="1">
                <a:solidFill>
                  <a:schemeClr val="accent2"/>
                </a:solidFill>
              </a:rPr>
              <a:t>func</a:t>
            </a:r>
            <a:r>
              <a:rPr lang="zh-CN" altLang="en-US" sz="2400" dirty="0"/>
              <a:t>后使用</a:t>
            </a:r>
            <a:r>
              <a:rPr lang="en-US" altLang="zh-CN" sz="2400" err="1">
                <a:solidFill>
                  <a:schemeClr val="accent2"/>
                </a:solidFill>
              </a:rPr>
              <a:t>Ctrl+Enter</a:t>
            </a:r>
            <a:r>
              <a:rPr lang="zh-CN" altLang="en-US" sz="2400" dirty="0"/>
              <a:t>键进行自动扩展，则弹出对话框提示用户输入函数功能描述。</a:t>
            </a:r>
            <a:endParaRPr lang="zh-CN" altLang="en-US" sz="2400" dirty="0"/>
          </a:p>
        </p:txBody>
      </p:sp>
      <p:sp>
        <p:nvSpPr>
          <p:cNvPr id="1413124" name="矩形 1413123"/>
          <p:cNvSpPr/>
          <p:nvPr/>
        </p:nvSpPr>
        <p:spPr>
          <a:xfrm>
            <a:off x="1143000" y="3352800"/>
            <a:ext cx="6934200" cy="26670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2800" b="1" u="none" kern="1200" baseline="0">
                <a:solidFill>
                  <a:schemeClr val="tx1"/>
                </a:solidFill>
                <a:latin typeface="黑体" panose="02010609060101010101" pitchFamily="2" charset="-122"/>
                <a:ea typeface="黑体" panose="02010609060101010101" pitchFamily="2" charset="-122"/>
              </a:defRPr>
            </a:lvl1pPr>
          </a:lstStyle>
          <a:p>
            <a:pPr lvl="0"/>
            <a:r>
              <a:rPr lang="zh-CN" altLang="en-US" sz="2400" dirty="0"/>
              <a:t>   请看演示。</a:t>
            </a:r>
            <a:endParaRPr lang="zh-CN" alt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1074" name="标题 1411073"/>
          <p:cNvSpPr>
            <a:spLocks noGrp="1"/>
          </p:cNvSpPr>
          <p:nvPr>
            <p:ph type="title"/>
          </p:nvPr>
        </p:nvSpPr>
        <p:spPr>
          <a:xfrm>
            <a:off x="685800" y="0"/>
            <a:ext cx="7772400" cy="685800"/>
          </a:xfrm>
          <a:ln/>
        </p:spPr>
        <p:txBody>
          <a:bodyPr anchor="ctr"/>
          <a:p>
            <a:r>
              <a:rPr lang="en-US" altLang="zh-CN">
                <a:solidFill>
                  <a:srgbClr val="CC3399"/>
                </a:solidFill>
              </a:rPr>
              <a:t>file</a:t>
            </a:r>
            <a:endParaRPr lang="en-US" altLang="zh-CN">
              <a:solidFill>
                <a:srgbClr val="CC3399"/>
              </a:solidFill>
            </a:endParaRPr>
          </a:p>
        </p:txBody>
      </p:sp>
      <p:sp>
        <p:nvSpPr>
          <p:cNvPr id="1411075" name="矩形 1411074"/>
          <p:cNvSpPr/>
          <p:nvPr/>
        </p:nvSpPr>
        <p:spPr>
          <a:xfrm>
            <a:off x="914400" y="1143000"/>
            <a:ext cx="7391400" cy="30480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2800" b="1" u="none" kern="1200" baseline="0">
                <a:solidFill>
                  <a:schemeClr val="tx1"/>
                </a:solidFill>
                <a:latin typeface="黑体" panose="02010609060101010101" pitchFamily="2" charset="-122"/>
                <a:ea typeface="黑体" panose="02010609060101010101" pitchFamily="2" charset="-122"/>
              </a:defRPr>
            </a:lvl1pPr>
          </a:lstStyle>
          <a:p>
            <a:pPr lvl="0"/>
            <a:r>
              <a:rPr lang="zh-CN" altLang="en-US" sz="2400" dirty="0"/>
              <a:t>    该宏功能用于自动生成</a:t>
            </a:r>
            <a:r>
              <a:rPr lang="en-US" altLang="zh-CN" sz="2400"/>
              <a:t>.C</a:t>
            </a:r>
            <a:r>
              <a:rPr lang="zh-CN" altLang="en-US" sz="2400" dirty="0"/>
              <a:t>源文件头注释。</a:t>
            </a:r>
            <a:br>
              <a:rPr lang="zh-CN" altLang="en-US" sz="2400" dirty="0"/>
            </a:br>
            <a:br>
              <a:rPr lang="zh-CN" altLang="en-US" sz="2400" dirty="0"/>
            </a:br>
            <a:r>
              <a:rPr lang="zh-CN" altLang="en-US" sz="2400" dirty="0"/>
              <a:t>使用方法：</a:t>
            </a:r>
            <a:br>
              <a:rPr lang="zh-CN" altLang="en-US" sz="2400" dirty="0"/>
            </a:br>
            <a:r>
              <a:rPr lang="zh-CN" altLang="en-US" sz="2400" dirty="0"/>
              <a:t>    在一个</a:t>
            </a:r>
            <a:r>
              <a:rPr lang="en-US" altLang="zh-CN" sz="2400"/>
              <a:t>.C</a:t>
            </a:r>
            <a:r>
              <a:rPr lang="zh-CN" altLang="en-US" sz="2400" dirty="0"/>
              <a:t>源文件首部输入</a:t>
            </a:r>
            <a:r>
              <a:rPr lang="en-US" altLang="zh-CN" sz="2400">
                <a:solidFill>
                  <a:schemeClr val="accent2"/>
                </a:solidFill>
              </a:rPr>
              <a:t>file</a:t>
            </a:r>
            <a:r>
              <a:rPr lang="zh-CN" altLang="en-US" sz="2400" dirty="0"/>
              <a:t>后使用</a:t>
            </a:r>
            <a:r>
              <a:rPr lang="en-US" altLang="zh-CN" sz="2400" err="1">
                <a:solidFill>
                  <a:schemeClr val="accent2"/>
                </a:solidFill>
              </a:rPr>
              <a:t>Ctrl+Enter</a:t>
            </a:r>
            <a:r>
              <a:rPr lang="zh-CN" altLang="en-US" sz="2400" dirty="0"/>
              <a:t>键进行自动扩展，则弹出对话框提示用户输入文件功能描述。</a:t>
            </a:r>
            <a:endParaRPr lang="zh-CN" altLang="en-US" sz="2400" dirty="0"/>
          </a:p>
        </p:txBody>
      </p:sp>
      <p:sp>
        <p:nvSpPr>
          <p:cNvPr id="1411076" name="矩形 1411075"/>
          <p:cNvSpPr/>
          <p:nvPr/>
        </p:nvSpPr>
        <p:spPr>
          <a:xfrm>
            <a:off x="1143000" y="3352800"/>
            <a:ext cx="6934200" cy="26670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2800" b="1" u="none" kern="1200" baseline="0">
                <a:solidFill>
                  <a:schemeClr val="tx1"/>
                </a:solidFill>
                <a:latin typeface="黑体" panose="02010609060101010101" pitchFamily="2" charset="-122"/>
                <a:ea typeface="黑体" panose="02010609060101010101" pitchFamily="2" charset="-122"/>
              </a:defRPr>
            </a:lvl1pPr>
          </a:lstStyle>
          <a:p>
            <a:pPr lvl="0"/>
            <a:r>
              <a:rPr lang="zh-CN" altLang="en-US" sz="2400" dirty="0"/>
              <a:t>   请看演示。</a:t>
            </a:r>
            <a:endParaRPr lang="zh-CN" alt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7218" name="标题 1417217"/>
          <p:cNvSpPr>
            <a:spLocks noGrp="1"/>
          </p:cNvSpPr>
          <p:nvPr>
            <p:ph type="title"/>
          </p:nvPr>
        </p:nvSpPr>
        <p:spPr>
          <a:xfrm>
            <a:off x="685800" y="0"/>
            <a:ext cx="7772400" cy="685800"/>
          </a:xfrm>
          <a:ln/>
        </p:spPr>
        <p:txBody>
          <a:bodyPr anchor="ctr"/>
          <a:p>
            <a:r>
              <a:rPr lang="en-US" altLang="zh-CN">
                <a:solidFill>
                  <a:srgbClr val="CC3399"/>
                </a:solidFill>
              </a:rPr>
              <a:t>hi</a:t>
            </a:r>
            <a:endParaRPr lang="en-US" altLang="zh-CN">
              <a:solidFill>
                <a:srgbClr val="CC3399"/>
              </a:solidFill>
            </a:endParaRPr>
          </a:p>
        </p:txBody>
      </p:sp>
      <p:sp>
        <p:nvSpPr>
          <p:cNvPr id="1417219" name="矩形 1417218"/>
          <p:cNvSpPr/>
          <p:nvPr/>
        </p:nvSpPr>
        <p:spPr>
          <a:xfrm>
            <a:off x="838200" y="1143000"/>
            <a:ext cx="7772400" cy="30480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2800" b="1" u="none" kern="1200" baseline="0">
                <a:solidFill>
                  <a:schemeClr val="tx1"/>
                </a:solidFill>
                <a:latin typeface="黑体" panose="02010609060101010101" pitchFamily="2" charset="-122"/>
                <a:ea typeface="黑体" panose="02010609060101010101" pitchFamily="2" charset="-122"/>
              </a:defRPr>
            </a:lvl1pPr>
          </a:lstStyle>
          <a:p>
            <a:pPr lvl="0"/>
            <a:r>
              <a:rPr lang="zh-CN" altLang="en-US" sz="2400" dirty="0"/>
              <a:t>    该宏功能用于添加修改历史记录的注释。</a:t>
            </a:r>
            <a:br>
              <a:rPr lang="zh-CN" altLang="en-US" sz="2400" dirty="0"/>
            </a:br>
            <a:br>
              <a:rPr lang="zh-CN" altLang="en-US" sz="2400" dirty="0"/>
            </a:br>
            <a:r>
              <a:rPr lang="zh-CN" altLang="en-US" sz="2400" dirty="0"/>
              <a:t>使用方法：</a:t>
            </a:r>
            <a:br>
              <a:rPr lang="zh-CN" altLang="en-US" sz="2400" dirty="0"/>
            </a:br>
            <a:r>
              <a:rPr lang="zh-CN" altLang="en-US" sz="2400" dirty="0"/>
              <a:t>    在一个函数头注释的最后一个空白行首处输入</a:t>
            </a:r>
            <a:r>
              <a:rPr lang="en-US" altLang="zh-CN" sz="2400">
                <a:solidFill>
                  <a:schemeClr val="accent2"/>
                </a:solidFill>
              </a:rPr>
              <a:t>hi</a:t>
            </a:r>
            <a:r>
              <a:rPr lang="zh-CN" altLang="en-US" sz="2400" dirty="0"/>
              <a:t>后使用</a:t>
            </a:r>
            <a:r>
              <a:rPr lang="en-US" altLang="zh-CN" sz="2400" err="1">
                <a:solidFill>
                  <a:schemeClr val="accent2"/>
                </a:solidFill>
              </a:rPr>
              <a:t>Ctrl+Enter</a:t>
            </a:r>
            <a:r>
              <a:rPr lang="zh-CN" altLang="en-US" sz="2400" dirty="0"/>
              <a:t>键进行自动扩展，则弹出对话框提示用户输入修改内容。</a:t>
            </a:r>
            <a:endParaRPr lang="zh-CN" altLang="en-US" sz="2400" dirty="0"/>
          </a:p>
        </p:txBody>
      </p:sp>
      <p:sp>
        <p:nvSpPr>
          <p:cNvPr id="1417220" name="矩形 1417219"/>
          <p:cNvSpPr/>
          <p:nvPr/>
        </p:nvSpPr>
        <p:spPr>
          <a:xfrm>
            <a:off x="1143000" y="3352800"/>
            <a:ext cx="6934200" cy="26670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2800" b="1" u="none" kern="1200" baseline="0">
                <a:solidFill>
                  <a:schemeClr val="tx1"/>
                </a:solidFill>
                <a:latin typeface="黑体" panose="02010609060101010101" pitchFamily="2" charset="-122"/>
                <a:ea typeface="黑体" panose="02010609060101010101" pitchFamily="2" charset="-122"/>
              </a:defRPr>
            </a:lvl1pPr>
          </a:lstStyle>
          <a:p>
            <a:pPr lvl="0"/>
            <a:r>
              <a:rPr lang="zh-CN" altLang="en-US" sz="2400" dirty="0"/>
              <a:t>   请看演示。</a:t>
            </a:r>
            <a:endParaRPr lang="zh-CN" alt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9635" name="文本占位符 1349634"/>
          <p:cNvSpPr>
            <a:spLocks noGrp="1"/>
          </p:cNvSpPr>
          <p:nvPr>
            <p:ph type="body" idx="1"/>
          </p:nvPr>
        </p:nvSpPr>
        <p:spPr>
          <a:xfrm>
            <a:off x="609600" y="1981200"/>
            <a:ext cx="7772400" cy="3581400"/>
          </a:xfrm>
          <a:ln/>
        </p:spPr>
        <p:txBody>
          <a:bodyPr/>
          <a:p>
            <a:r>
              <a:rPr lang="zh-CN" altLang="en-US" dirty="0"/>
              <a:t>基于个人以前的工作经验，本篇从三个方面来简单和大家交流一下</a:t>
            </a:r>
            <a:r>
              <a:rPr lang="en-US" altLang="zh-CN"/>
              <a:t>Source Insight</a:t>
            </a:r>
            <a:r>
              <a:rPr lang="zh-CN" altLang="en-US" dirty="0"/>
              <a:t>的一些功能。</a:t>
            </a:r>
            <a:endParaRPr lang="zh-CN" altLang="en-US" dirty="0"/>
          </a:p>
          <a:p>
            <a:endParaRPr lang="zh-CN" altLang="en-US" dirty="0"/>
          </a:p>
          <a:p>
            <a:r>
              <a:rPr lang="en-US" altLang="zh-CN"/>
              <a:t>Source Insight</a:t>
            </a:r>
            <a:r>
              <a:rPr lang="zh-CN" altLang="en-US" dirty="0"/>
              <a:t>是一个功能非常强大的软件开发工具，使用该软件的这些功能可以极大的提高我们开发人员的工作效率，而且在项目开发工程中可以提高我们的代码质量的编程规范，同时有利于后期测试问题和网上问题的</a:t>
            </a:r>
            <a:r>
              <a:rPr lang="en-US" altLang="zh-CN"/>
              <a:t>BUG</a:t>
            </a:r>
            <a:r>
              <a:rPr lang="zh-CN" altLang="en-US" dirty="0"/>
              <a:t>修改维护。</a:t>
            </a:r>
            <a:endParaRPr lang="zh-CN" altLang="en-US" dirty="0"/>
          </a:p>
        </p:txBody>
      </p:sp>
      <p:sp>
        <p:nvSpPr>
          <p:cNvPr id="1349636" name="矩形 1349635"/>
          <p:cNvSpPr/>
          <p:nvPr/>
        </p:nvSpPr>
        <p:spPr>
          <a:xfrm>
            <a:off x="838200" y="838200"/>
            <a:ext cx="7772400" cy="6858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2800" b="1" u="none" kern="1200" baseline="0">
                <a:solidFill>
                  <a:schemeClr val="tx1"/>
                </a:solidFill>
                <a:latin typeface="黑体" panose="02010609060101010101" pitchFamily="2" charset="-122"/>
                <a:ea typeface="黑体" panose="02010609060101010101" pitchFamily="2" charset="-122"/>
              </a:defRPr>
            </a:lvl1pPr>
          </a:lstStyle>
          <a:p>
            <a:pPr lvl="0"/>
            <a:r>
              <a:rPr lang="zh-CN" altLang="en-US" dirty="0"/>
              <a:t>序言（</a:t>
            </a:r>
            <a:r>
              <a:rPr lang="zh-CN" altLang="en-US" dirty="0">
                <a:solidFill>
                  <a:schemeClr val="accent2"/>
                </a:solidFill>
              </a:rPr>
              <a:t>废话</a:t>
            </a:r>
            <a:r>
              <a:rPr lang="zh-CN" altLang="en-US" dirty="0"/>
              <a:t>）</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4931" name="矩形 1404930"/>
          <p:cNvSpPr/>
          <p:nvPr/>
        </p:nvSpPr>
        <p:spPr>
          <a:xfrm>
            <a:off x="762000" y="2209800"/>
            <a:ext cx="7772400" cy="30480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2800" b="1" u="none" kern="1200" baseline="0">
                <a:solidFill>
                  <a:schemeClr val="tx1"/>
                </a:solidFill>
                <a:latin typeface="黑体" panose="02010609060101010101" pitchFamily="2" charset="-122"/>
                <a:ea typeface="黑体" panose="02010609060101010101" pitchFamily="2" charset="-122"/>
              </a:defRPr>
            </a:lvl1pPr>
          </a:lstStyle>
          <a:p>
            <a:pPr lvl="0"/>
            <a:r>
              <a:rPr lang="zh-CN" altLang="en-US" sz="2400" dirty="0"/>
              <a:t>    该宏功能用于自动创建一个</a:t>
            </a:r>
            <a:r>
              <a:rPr lang="en-US" altLang="zh-CN" sz="2400"/>
              <a:t>.C</a:t>
            </a:r>
            <a:r>
              <a:rPr lang="zh-CN" altLang="en-US" sz="2400" dirty="0"/>
              <a:t>源文件的头文件。</a:t>
            </a:r>
            <a:br>
              <a:rPr lang="zh-CN" altLang="en-US" sz="2400" dirty="0"/>
            </a:br>
            <a:br>
              <a:rPr lang="zh-CN" altLang="en-US" sz="2400" dirty="0"/>
            </a:br>
            <a:r>
              <a:rPr lang="zh-CN" altLang="en-US" sz="2400" dirty="0"/>
              <a:t>使用方法：</a:t>
            </a:r>
            <a:br>
              <a:rPr lang="zh-CN" altLang="en-US" sz="2400" dirty="0"/>
            </a:br>
            <a:r>
              <a:rPr lang="zh-CN" altLang="en-US" sz="2400" dirty="0"/>
              <a:t>    在任意一个</a:t>
            </a:r>
            <a:r>
              <a:rPr lang="en-US" altLang="zh-CN" sz="2400"/>
              <a:t>.C</a:t>
            </a:r>
            <a:r>
              <a:rPr lang="zh-CN" altLang="en-US" sz="2400" dirty="0"/>
              <a:t>源文件上点击菜单就可以自动生成该</a:t>
            </a:r>
            <a:r>
              <a:rPr lang="en-US" altLang="zh-CN" sz="2400"/>
              <a:t>.C</a:t>
            </a:r>
            <a:r>
              <a:rPr lang="zh-CN" altLang="en-US" sz="2400" dirty="0"/>
              <a:t>源文件的</a:t>
            </a:r>
            <a:r>
              <a:rPr lang="en-US" altLang="zh-CN" sz="2400"/>
              <a:t>.h</a:t>
            </a:r>
            <a:r>
              <a:rPr lang="zh-CN" altLang="en-US" sz="2400" dirty="0"/>
              <a:t>头文件。</a:t>
            </a:r>
            <a:br>
              <a:rPr lang="zh-CN" altLang="en-US" sz="2400" dirty="0"/>
            </a:br>
            <a:br>
              <a:rPr lang="en-US" altLang="zh-CN" sz="2400"/>
            </a:br>
            <a:r>
              <a:rPr lang="zh-CN" altLang="en-US" sz="2400" dirty="0"/>
              <a:t>需要注意的是：</a:t>
            </a:r>
            <a:br>
              <a:rPr lang="zh-CN" altLang="en-US" sz="2400" dirty="0"/>
            </a:br>
            <a:r>
              <a:rPr lang="zh-CN" altLang="en-US" sz="2400" dirty="0"/>
              <a:t>    须首先在菜单栏里进行定义。 </a:t>
            </a:r>
            <a:br>
              <a:rPr lang="zh-CN" altLang="en-US" sz="2400" dirty="0"/>
            </a:br>
            <a:r>
              <a:rPr lang="zh-CN" altLang="en-US" sz="2400" dirty="0"/>
              <a:t>    通过</a:t>
            </a:r>
            <a:r>
              <a:rPr lang="en-US" altLang="zh-CN" sz="2400"/>
              <a:t>source insight</a:t>
            </a:r>
            <a:r>
              <a:rPr lang="zh-CN" altLang="en-US" sz="2400" dirty="0"/>
              <a:t>里的</a:t>
            </a:r>
            <a:r>
              <a:rPr lang="en-US" altLang="zh-CN" sz="2400">
                <a:solidFill>
                  <a:schemeClr val="accent2"/>
                </a:solidFill>
              </a:rPr>
              <a:t>menu assignments</a:t>
            </a:r>
            <a:r>
              <a:rPr lang="zh-CN" altLang="en-US" sz="2400" dirty="0"/>
              <a:t>将宏</a:t>
            </a:r>
            <a:r>
              <a:rPr lang="en-US" altLang="zh-CN" sz="2400" err="1">
                <a:solidFill>
                  <a:schemeClr val="accent2"/>
                </a:solidFill>
              </a:rPr>
              <a:t>HeaderFileCreate</a:t>
            </a:r>
            <a:r>
              <a:rPr lang="zh-CN" altLang="en-US" sz="2400" dirty="0"/>
              <a:t>通过</a:t>
            </a:r>
            <a:r>
              <a:rPr lang="en-US" altLang="zh-CN" sz="2400">
                <a:solidFill>
                  <a:schemeClr val="accent2"/>
                </a:solidFill>
              </a:rPr>
              <a:t>insert</a:t>
            </a:r>
            <a:r>
              <a:rPr lang="zh-CN" altLang="en-US" sz="2400" dirty="0"/>
              <a:t>键点选加入到软件为我们预留的</a:t>
            </a:r>
            <a:r>
              <a:rPr lang="en-US" altLang="zh-CN" sz="2400">
                <a:solidFill>
                  <a:schemeClr val="accent2"/>
                </a:solidFill>
              </a:rPr>
              <a:t>work</a:t>
            </a:r>
            <a:r>
              <a:rPr lang="zh-CN" altLang="en-US" sz="2400" dirty="0"/>
              <a:t>菜单里。</a:t>
            </a:r>
            <a:br>
              <a:rPr lang="zh-CN" altLang="en-US" sz="2400" dirty="0"/>
            </a:br>
            <a:br>
              <a:rPr lang="zh-CN" altLang="en-US" sz="2400" dirty="0"/>
            </a:br>
            <a:r>
              <a:rPr lang="zh-CN" altLang="en-US" sz="2400" dirty="0"/>
              <a:t>    请看自定义添加快捷菜单演示。</a:t>
            </a:r>
            <a:br>
              <a:rPr lang="zh-CN" altLang="en-US" sz="2400" dirty="0"/>
            </a:br>
            <a:endParaRPr lang="zh-CN" altLang="en-US" sz="2400" dirty="0"/>
          </a:p>
        </p:txBody>
      </p:sp>
      <p:sp>
        <p:nvSpPr>
          <p:cNvPr id="1404933" name="标题 1404932"/>
          <p:cNvSpPr>
            <a:spLocks noGrp="1"/>
          </p:cNvSpPr>
          <p:nvPr>
            <p:ph type="title"/>
          </p:nvPr>
        </p:nvSpPr>
        <p:spPr>
          <a:ln/>
        </p:spPr>
        <p:txBody>
          <a:bodyPr anchor="ctr"/>
          <a:p>
            <a:r>
              <a:rPr lang="en-US" altLang="zh-CN" err="1">
                <a:solidFill>
                  <a:srgbClr val="CC3399"/>
                </a:solidFill>
              </a:rPr>
              <a:t>HeaderFileCreate</a:t>
            </a:r>
            <a:endParaRPr lang="zh-CN" altLang="en-US" dirty="0">
              <a:solidFill>
                <a:srgbClr val="CC339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1554" name="文本占位符 1431553"/>
          <p:cNvSpPr>
            <a:spLocks noGrp="1"/>
          </p:cNvSpPr>
          <p:nvPr>
            <p:ph type="body" idx="1"/>
          </p:nvPr>
        </p:nvSpPr>
        <p:spPr>
          <a:xfrm>
            <a:off x="381000" y="990600"/>
            <a:ext cx="8229600" cy="5257800"/>
          </a:xfrm>
          <a:ln/>
        </p:spPr>
        <p:txBody>
          <a:bodyPr/>
          <a:p>
            <a:r>
              <a:rPr lang="zh-CN" altLang="en-US" sz="2000" dirty="0"/>
              <a:t>加入该</a:t>
            </a:r>
            <a:r>
              <a:rPr lang="en-US" altLang="zh-CN" sz="2000" err="1"/>
              <a:t>Quicker.em</a:t>
            </a:r>
            <a:r>
              <a:rPr lang="zh-CN" altLang="en-US" sz="2000" dirty="0"/>
              <a:t>宏后，</a:t>
            </a:r>
            <a:r>
              <a:rPr lang="en-US" altLang="zh-CN" sz="2000"/>
              <a:t>source insight</a:t>
            </a:r>
            <a:r>
              <a:rPr lang="zh-CN" altLang="en-US" sz="2000" dirty="0"/>
              <a:t>便扩展出了许多宏功能，如下所示，它们均使用我们前面所定义的快捷键</a:t>
            </a:r>
            <a:r>
              <a:rPr lang="en-US" altLang="zh-CN" sz="2000" err="1">
                <a:solidFill>
                  <a:schemeClr val="accent2"/>
                </a:solidFill>
              </a:rPr>
              <a:t>Alt+Enter</a:t>
            </a:r>
            <a:r>
              <a:rPr lang="zh-CN" altLang="en-US" sz="2000" dirty="0"/>
              <a:t>：</a:t>
            </a:r>
            <a:endParaRPr lang="zh-CN" altLang="en-US" sz="2000" dirty="0"/>
          </a:p>
          <a:p>
            <a:r>
              <a:rPr lang="en-US" altLang="zh-CN" sz="2000"/>
              <a:t>1</a:t>
            </a:r>
            <a:r>
              <a:rPr lang="zh-CN" altLang="en-US" sz="2000" dirty="0"/>
              <a:t>、</a:t>
            </a:r>
            <a:r>
              <a:rPr lang="en-US" altLang="zh-CN" sz="2000">
                <a:solidFill>
                  <a:schemeClr val="accent2"/>
                </a:solidFill>
              </a:rPr>
              <a:t>{</a:t>
            </a:r>
            <a:endParaRPr lang="en-US" altLang="zh-CN" sz="2000">
              <a:solidFill>
                <a:schemeClr val="accent2"/>
              </a:solidFill>
            </a:endParaRPr>
          </a:p>
          <a:p>
            <a:r>
              <a:rPr lang="en-US" altLang="zh-CN" sz="2000"/>
              <a:t>2</a:t>
            </a:r>
            <a:r>
              <a:rPr lang="zh-CN" altLang="en-US" sz="2000" dirty="0"/>
              <a:t>、</a:t>
            </a:r>
            <a:r>
              <a:rPr lang="en-US" altLang="zh-CN" sz="2000">
                <a:solidFill>
                  <a:schemeClr val="accent2"/>
                </a:solidFill>
              </a:rPr>
              <a:t>for</a:t>
            </a:r>
            <a:endParaRPr lang="en-US" altLang="zh-CN" sz="2000">
              <a:solidFill>
                <a:schemeClr val="accent2"/>
              </a:solidFill>
            </a:endParaRPr>
          </a:p>
          <a:p>
            <a:r>
              <a:rPr lang="en-US" altLang="zh-CN" sz="2000"/>
              <a:t>3</a:t>
            </a:r>
            <a:r>
              <a:rPr lang="zh-CN" altLang="en-US" sz="2000" dirty="0"/>
              <a:t>、</a:t>
            </a:r>
            <a:r>
              <a:rPr lang="en-US" altLang="zh-CN" sz="2000">
                <a:solidFill>
                  <a:schemeClr val="accent2"/>
                </a:solidFill>
              </a:rPr>
              <a:t>while</a:t>
            </a:r>
            <a:endParaRPr lang="en-US" altLang="zh-CN" sz="2000">
              <a:solidFill>
                <a:schemeClr val="accent2"/>
              </a:solidFill>
            </a:endParaRPr>
          </a:p>
          <a:p>
            <a:r>
              <a:rPr lang="en-US" altLang="zh-CN" sz="2000"/>
              <a:t>4</a:t>
            </a:r>
            <a:r>
              <a:rPr lang="zh-CN" altLang="en-US" sz="2000" dirty="0"/>
              <a:t>、</a:t>
            </a:r>
            <a:r>
              <a:rPr lang="en-US" altLang="zh-CN" sz="2000">
                <a:solidFill>
                  <a:schemeClr val="accent2"/>
                </a:solidFill>
              </a:rPr>
              <a:t>switch</a:t>
            </a:r>
            <a:endParaRPr lang="en-US" altLang="zh-CN" sz="2000">
              <a:solidFill>
                <a:schemeClr val="accent2"/>
              </a:solidFill>
            </a:endParaRPr>
          </a:p>
          <a:p>
            <a:r>
              <a:rPr lang="en-US" altLang="zh-CN" sz="2000"/>
              <a:t>5</a:t>
            </a:r>
            <a:r>
              <a:rPr lang="zh-CN" altLang="en-US" sz="2000" dirty="0"/>
              <a:t>、</a:t>
            </a:r>
            <a:r>
              <a:rPr lang="en-US" altLang="zh-CN" sz="2000" err="1">
                <a:solidFill>
                  <a:schemeClr val="accent2"/>
                </a:solidFill>
              </a:rPr>
              <a:t>do{}while</a:t>
            </a:r>
            <a:endParaRPr lang="en-US" altLang="zh-CN" sz="2000">
              <a:solidFill>
                <a:schemeClr val="accent2"/>
              </a:solidFill>
            </a:endParaRPr>
          </a:p>
          <a:p>
            <a:r>
              <a:rPr lang="en-US" altLang="zh-CN" sz="2000"/>
              <a:t>6</a:t>
            </a:r>
            <a:r>
              <a:rPr lang="zh-CN" altLang="en-US" sz="2000" dirty="0"/>
              <a:t>、</a:t>
            </a:r>
            <a:r>
              <a:rPr lang="en-US" altLang="zh-CN" sz="2000">
                <a:solidFill>
                  <a:schemeClr val="accent2"/>
                </a:solidFill>
              </a:rPr>
              <a:t>if</a:t>
            </a:r>
            <a:endParaRPr lang="en-US" altLang="zh-CN" sz="2000">
              <a:solidFill>
                <a:schemeClr val="accent2"/>
              </a:solidFill>
            </a:endParaRPr>
          </a:p>
          <a:p>
            <a:r>
              <a:rPr lang="en-US" altLang="zh-CN" sz="2000"/>
              <a:t>7</a:t>
            </a:r>
            <a:r>
              <a:rPr lang="zh-CN" altLang="en-US" sz="2000" dirty="0"/>
              <a:t>、</a:t>
            </a:r>
            <a:r>
              <a:rPr lang="en-US" altLang="zh-CN" sz="2000" err="1">
                <a:solidFill>
                  <a:schemeClr val="accent2"/>
                </a:solidFill>
              </a:rPr>
              <a:t>struct</a:t>
            </a:r>
            <a:endParaRPr lang="zh-CN" altLang="en-US" sz="2000" dirty="0">
              <a:solidFill>
                <a:schemeClr val="accent2"/>
              </a:solidFill>
            </a:endParaRPr>
          </a:p>
          <a:p>
            <a:r>
              <a:rPr lang="en-US" altLang="zh-CN" sz="2000"/>
              <a:t>8</a:t>
            </a:r>
            <a:r>
              <a:rPr lang="zh-CN" altLang="en-US" sz="2000" dirty="0"/>
              <a:t>、</a:t>
            </a:r>
            <a:r>
              <a:rPr lang="en-US" altLang="zh-CN" sz="2000" err="1">
                <a:solidFill>
                  <a:schemeClr val="accent2"/>
                </a:solidFill>
              </a:rPr>
              <a:t>enum</a:t>
            </a:r>
            <a:endParaRPr lang="en-US" altLang="zh-CN" sz="2000">
              <a:solidFill>
                <a:schemeClr val="accent2"/>
              </a:solidFill>
            </a:endParaRPr>
          </a:p>
          <a:p>
            <a:r>
              <a:rPr lang="en-US" altLang="zh-CN" sz="2000"/>
              <a:t>......</a:t>
            </a:r>
            <a:r>
              <a:rPr lang="zh-CN" altLang="en-US" sz="2000" dirty="0"/>
              <a:t>等等。</a:t>
            </a:r>
            <a:endParaRPr lang="zh-CN" altLang="en-US" sz="2000" dirty="0"/>
          </a:p>
          <a:p>
            <a:endParaRPr lang="zh-CN" altLang="en-US" sz="2000" dirty="0"/>
          </a:p>
          <a:p>
            <a:r>
              <a:rPr lang="zh-CN" altLang="en-US" sz="2000" dirty="0"/>
              <a:t>所有的快捷语法使用都可以在</a:t>
            </a:r>
            <a:r>
              <a:rPr lang="en-US" altLang="zh-CN" sz="2000"/>
              <a:t>《</a:t>
            </a:r>
            <a:r>
              <a:rPr lang="en-US" altLang="zh-CN" sz="2000" err="1">
                <a:solidFill>
                  <a:srgbClr val="CC3399"/>
                </a:solidFill>
              </a:rPr>
              <a:t>Quicker.doc</a:t>
            </a:r>
            <a:r>
              <a:rPr lang="en-US" altLang="zh-CN" sz="2000"/>
              <a:t>》</a:t>
            </a:r>
            <a:r>
              <a:rPr lang="zh-CN" altLang="en-US" sz="2000" dirty="0"/>
              <a:t>里找到。</a:t>
            </a:r>
            <a:endParaRPr lang="zh-CN" altLang="en-US" sz="2000" dirty="0"/>
          </a:p>
          <a:p>
            <a:endParaRPr lang="zh-CN" altLang="en-US" sz="2000" dirty="0"/>
          </a:p>
          <a:p>
            <a:endParaRPr lang="zh-CN" altLang="en-US" sz="2000" dirty="0"/>
          </a:p>
        </p:txBody>
      </p:sp>
      <p:sp>
        <p:nvSpPr>
          <p:cNvPr id="1431555" name="矩形 1431554"/>
          <p:cNvSpPr/>
          <p:nvPr/>
        </p:nvSpPr>
        <p:spPr>
          <a:xfrm>
            <a:off x="609600" y="0"/>
            <a:ext cx="7772400" cy="6858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2800" b="1" u="none" kern="1200" baseline="0">
                <a:solidFill>
                  <a:schemeClr val="tx1"/>
                </a:solidFill>
                <a:latin typeface="黑体" panose="02010609060101010101" pitchFamily="2" charset="-122"/>
                <a:ea typeface="黑体" panose="02010609060101010101" pitchFamily="2" charset="-122"/>
              </a:defRPr>
            </a:lvl1pPr>
          </a:lstStyle>
          <a:p>
            <a:pPr lvl="0"/>
            <a:r>
              <a:rPr lang="zh-CN" altLang="en-US" dirty="0"/>
              <a:t>增加说明</a:t>
            </a:r>
            <a:r>
              <a:rPr lang="en-US" altLang="zh-CN"/>
              <a:t>(</a:t>
            </a:r>
            <a:r>
              <a:rPr lang="zh-CN" altLang="en-US" dirty="0">
                <a:solidFill>
                  <a:schemeClr val="accent2"/>
                </a:solidFill>
              </a:rPr>
              <a:t>个人不太建议经常使用</a:t>
            </a:r>
            <a:r>
              <a:rPr lang="en-US" altLang="zh-CN"/>
              <a:t>)</a:t>
            </a: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9394" name="标题 1339393"/>
          <p:cNvSpPr>
            <a:spLocks noGrp="1"/>
          </p:cNvSpPr>
          <p:nvPr>
            <p:ph type="title"/>
          </p:nvPr>
        </p:nvSpPr>
        <p:spPr>
          <a:xfrm>
            <a:off x="838200" y="685800"/>
            <a:ext cx="7772400" cy="685800"/>
          </a:xfrm>
          <a:ln/>
        </p:spPr>
        <p:txBody>
          <a:bodyPr anchor="ctr"/>
          <a:p>
            <a:r>
              <a:rPr lang="en-US" altLang="zh-CN"/>
              <a:t>3.</a:t>
            </a:r>
            <a:r>
              <a:rPr lang="zh-CN" altLang="en-US" dirty="0"/>
              <a:t>使用</a:t>
            </a:r>
            <a:r>
              <a:rPr lang="en-US" altLang="en-US" err="1"/>
              <a:t>Chnchar.em</a:t>
            </a:r>
            <a:endParaRPr lang="zh-CN" altLang="en-US" dirty="0"/>
          </a:p>
        </p:txBody>
      </p:sp>
      <p:sp>
        <p:nvSpPr>
          <p:cNvPr id="1339395" name="矩形 1339394"/>
          <p:cNvSpPr/>
          <p:nvPr/>
        </p:nvSpPr>
        <p:spPr>
          <a:xfrm>
            <a:off x="914400" y="4876800"/>
            <a:ext cx="7772400" cy="6858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2800" b="1" u="none" kern="1200" baseline="0">
                <a:solidFill>
                  <a:schemeClr val="tx1"/>
                </a:solidFill>
                <a:latin typeface="黑体" panose="02010609060101010101" pitchFamily="2" charset="-122"/>
                <a:ea typeface="黑体" panose="02010609060101010101" pitchFamily="2" charset="-122"/>
              </a:defRPr>
            </a:lvl1pPr>
          </a:lstStyle>
          <a:p>
            <a:pPr lvl="0"/>
            <a:r>
              <a:rPr lang="zh-CN" altLang="en-US" sz="2400" dirty="0"/>
              <a:t>注：所有</a:t>
            </a:r>
            <a:r>
              <a:rPr lang="en-US" altLang="en-US" err="1"/>
              <a:t>Chnchar.em</a:t>
            </a:r>
            <a:r>
              <a:rPr lang="zh-CN" altLang="en-US" sz="2400" dirty="0"/>
              <a:t>定义的功能都可以在</a:t>
            </a:r>
            <a:r>
              <a:rPr lang="en-US" altLang="zh-CN" sz="2400"/>
              <a:t>source insight</a:t>
            </a:r>
            <a:r>
              <a:rPr lang="zh-CN" altLang="en-US" sz="2400" dirty="0"/>
              <a:t>的</a:t>
            </a:r>
            <a:r>
              <a:rPr lang="en-US" altLang="zh-CN" sz="2400">
                <a:solidFill>
                  <a:schemeClr val="accent2"/>
                </a:solidFill>
              </a:rPr>
              <a:t>Options</a:t>
            </a:r>
            <a:r>
              <a:rPr lang="zh-CN" altLang="en-US" sz="2400" dirty="0"/>
              <a:t>工具菜单的</a:t>
            </a:r>
            <a:r>
              <a:rPr lang="en-US" altLang="zh-CN" sz="2400">
                <a:solidFill>
                  <a:schemeClr val="accent2"/>
                </a:solidFill>
              </a:rPr>
              <a:t>Key Assignments</a:t>
            </a:r>
            <a:r>
              <a:rPr lang="zh-CN" altLang="en-US" sz="2400" dirty="0"/>
              <a:t>对话框里通过</a:t>
            </a:r>
            <a:r>
              <a:rPr lang="en-US" altLang="zh-CN" sz="2400">
                <a:solidFill>
                  <a:schemeClr val="accent2"/>
                </a:solidFill>
              </a:rPr>
              <a:t>EM</a:t>
            </a:r>
            <a:r>
              <a:rPr lang="zh-CN" altLang="en-US" sz="2400" dirty="0"/>
              <a:t>关键字找到。</a:t>
            </a:r>
            <a:br>
              <a:rPr lang="zh-CN" altLang="en-US" sz="2400" dirty="0"/>
            </a:br>
            <a:r>
              <a:rPr lang="zh-CN" altLang="en-US" sz="2400" dirty="0"/>
              <a:t>我们只需把常用的几个宏功能定义为键盘上对应的功能键就可以了。</a:t>
            </a:r>
            <a:endParaRPr lang="zh-CN" altLang="en-US" sz="2400" dirty="0"/>
          </a:p>
        </p:txBody>
      </p:sp>
      <p:graphicFrame>
        <p:nvGraphicFramePr>
          <p:cNvPr id="1339396" name="对象 1339395"/>
          <p:cNvGraphicFramePr/>
          <p:nvPr/>
        </p:nvGraphicFramePr>
        <p:xfrm>
          <a:off x="5638800" y="304800"/>
          <a:ext cx="1676400" cy="1447800"/>
        </p:xfrm>
        <a:graphic>
          <a:graphicData uri="http://schemas.openxmlformats.org/presentationml/2006/ole">
            <mc:AlternateContent xmlns:mc="http://schemas.openxmlformats.org/markup-compatibility/2006">
              <mc:Choice xmlns:v="urn:schemas-microsoft-com:vml" Requires="v">
                <p:oleObj spid="_x0000_s3080" name="" showAsIcon="1" r:id="rId1" imgW="914400" imgH="685800" progId="Package">
                  <p:embed/>
                </p:oleObj>
              </mc:Choice>
              <mc:Fallback>
                <p:oleObj name="" showAsIcon="1" r:id="rId1" imgW="914400" imgH="685800" progId="Package">
                  <p:embed/>
                  <p:pic>
                    <p:nvPicPr>
                      <p:cNvPr id="0" name="图片 3079"/>
                      <p:cNvPicPr/>
                      <p:nvPr/>
                    </p:nvPicPr>
                    <p:blipFill>
                      <a:blip r:embed="rId2"/>
                      <a:stretch>
                        <a:fillRect/>
                      </a:stretch>
                    </p:blipFill>
                    <p:spPr>
                      <a:xfrm>
                        <a:off x="5638800" y="304800"/>
                        <a:ext cx="1676400" cy="1447800"/>
                      </a:xfrm>
                      <a:prstGeom prst="rect">
                        <a:avLst/>
                      </a:prstGeom>
                      <a:noFill/>
                      <a:ln w="38100">
                        <a:noFill/>
                        <a:miter/>
                      </a:ln>
                    </p:spPr>
                  </p:pic>
                </p:oleObj>
              </mc:Fallback>
            </mc:AlternateContent>
          </a:graphicData>
        </a:graphic>
      </p:graphicFrame>
      <p:sp>
        <p:nvSpPr>
          <p:cNvPr id="1339397" name="矩形 1339396"/>
          <p:cNvSpPr/>
          <p:nvPr/>
        </p:nvSpPr>
        <p:spPr>
          <a:xfrm>
            <a:off x="990600" y="2514600"/>
            <a:ext cx="7772400" cy="6858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2800" b="1" u="none" kern="1200" baseline="0">
                <a:solidFill>
                  <a:schemeClr val="tx1"/>
                </a:solidFill>
                <a:latin typeface="黑体" panose="02010609060101010101" pitchFamily="2" charset="-122"/>
                <a:ea typeface="黑体" panose="02010609060101010101" pitchFamily="2" charset="-122"/>
              </a:defRPr>
            </a:lvl1pPr>
          </a:lstStyle>
          <a:p>
            <a:pPr lvl="0"/>
            <a:r>
              <a:rPr lang="zh-CN" altLang="en-US" sz="2400" dirty="0"/>
              <a:t>该文件主要解决了</a:t>
            </a:r>
            <a:r>
              <a:rPr lang="en-US" altLang="zh-CN" sz="2400"/>
              <a:t>source insight</a:t>
            </a:r>
            <a:r>
              <a:rPr lang="zh-CN" altLang="en-US" sz="2400" dirty="0"/>
              <a:t>软件本身对中国汉字的支持问题，即：</a:t>
            </a:r>
            <a:r>
              <a:rPr lang="zh-CN" altLang="en-US" sz="2400" dirty="0">
                <a:solidFill>
                  <a:srgbClr val="CC3300"/>
                </a:solidFill>
              </a:rPr>
              <a:t>在我们的代码中添加了中文注释后，若需要修改或者删除注释的汉字，左移右移或者使用退格键</a:t>
            </a:r>
            <a:r>
              <a:rPr lang="en-US" altLang="zh-CN" sz="2400">
                <a:solidFill>
                  <a:srgbClr val="CC3300"/>
                </a:solidFill>
              </a:rPr>
              <a:t>delete</a:t>
            </a:r>
            <a:r>
              <a:rPr lang="zh-CN" altLang="en-US" sz="2400" dirty="0">
                <a:solidFill>
                  <a:srgbClr val="CC3300"/>
                </a:solidFill>
              </a:rPr>
              <a:t>键时，光标只能一次跳动一个字符，而汉字都是两个字符的。有时很容易出现删除了半个汉字而导致所有的注释都是乱码的情况。</a:t>
            </a:r>
            <a:endParaRPr lang="zh-CN" altLang="en-US" sz="2400" dirty="0">
              <a:solidFill>
                <a:srgbClr val="CC33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7458" name="矩形 1427457"/>
          <p:cNvSpPr/>
          <p:nvPr/>
        </p:nvSpPr>
        <p:spPr>
          <a:xfrm>
            <a:off x="762000" y="2209800"/>
            <a:ext cx="7772400" cy="30480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2800" b="1" u="none" kern="1200" baseline="0">
                <a:solidFill>
                  <a:schemeClr val="tx1"/>
                </a:solidFill>
                <a:latin typeface="黑体" panose="02010609060101010101" pitchFamily="2" charset="-122"/>
                <a:ea typeface="黑体" panose="02010609060101010101" pitchFamily="2" charset="-122"/>
              </a:defRPr>
            </a:lvl1pPr>
          </a:lstStyle>
          <a:p>
            <a:pPr lvl="0"/>
            <a:r>
              <a:rPr lang="zh-CN" altLang="en-US" sz="2400" dirty="0"/>
              <a:t>    该两个宏功能用于</a:t>
            </a:r>
            <a:r>
              <a:rPr lang="zh-CN" altLang="en-US" sz="2400" dirty="0">
                <a:solidFill>
                  <a:schemeClr val="accent2"/>
                </a:solidFill>
              </a:rPr>
              <a:t>向前</a:t>
            </a:r>
            <a:r>
              <a:rPr lang="zh-CN" altLang="en-US" sz="2400" dirty="0"/>
              <a:t>或者</a:t>
            </a:r>
            <a:r>
              <a:rPr lang="zh-CN" altLang="en-US" sz="2400" dirty="0">
                <a:solidFill>
                  <a:schemeClr val="accent2"/>
                </a:solidFill>
              </a:rPr>
              <a:t>向后</a:t>
            </a:r>
            <a:r>
              <a:rPr lang="zh-CN" altLang="en-US" sz="2400" dirty="0"/>
              <a:t>删除一个汉字或者一个英文字符。</a:t>
            </a:r>
            <a:br>
              <a:rPr lang="zh-CN" altLang="en-US" sz="2400" dirty="0"/>
            </a:br>
            <a:br>
              <a:rPr lang="zh-CN" altLang="en-US" sz="2400" dirty="0"/>
            </a:br>
            <a:r>
              <a:rPr lang="zh-CN" altLang="en-US" sz="2400" dirty="0"/>
              <a:t>使用方法：</a:t>
            </a:r>
            <a:br>
              <a:rPr lang="zh-CN" altLang="en-US" sz="2400" dirty="0"/>
            </a:br>
            <a:r>
              <a:rPr lang="zh-CN" altLang="en-US" sz="2400" dirty="0"/>
              <a:t>    在</a:t>
            </a:r>
            <a:r>
              <a:rPr lang="en-US" altLang="zh-CN" sz="2400"/>
              <a:t>source insight</a:t>
            </a:r>
            <a:r>
              <a:rPr lang="zh-CN" altLang="en-US" sz="2400" dirty="0"/>
              <a:t>里的</a:t>
            </a:r>
            <a:r>
              <a:rPr lang="en-US" altLang="zh-CN" sz="2400"/>
              <a:t>key assignments</a:t>
            </a:r>
            <a:r>
              <a:rPr lang="zh-CN" altLang="en-US" sz="2400" dirty="0"/>
              <a:t>对话框里定义宏功能</a:t>
            </a:r>
            <a:r>
              <a:rPr lang="en-US" altLang="zh-CN" sz="2400">
                <a:solidFill>
                  <a:schemeClr val="accent2"/>
                </a:solidFill>
              </a:rPr>
              <a:t>backspace</a:t>
            </a:r>
            <a:r>
              <a:rPr lang="zh-CN" altLang="en-US" sz="2400" dirty="0"/>
              <a:t>和</a:t>
            </a:r>
            <a:r>
              <a:rPr lang="en-US" altLang="zh-CN" sz="2400">
                <a:solidFill>
                  <a:schemeClr val="accent2"/>
                </a:solidFill>
              </a:rPr>
              <a:t>delete</a:t>
            </a:r>
            <a:r>
              <a:rPr lang="zh-CN" altLang="en-US" sz="2400" dirty="0"/>
              <a:t>的快捷键分别对应键盘功能键</a:t>
            </a:r>
            <a:r>
              <a:rPr lang="en-US" altLang="zh-CN" sz="2400">
                <a:solidFill>
                  <a:schemeClr val="accent2"/>
                </a:solidFill>
              </a:rPr>
              <a:t>backspace</a:t>
            </a:r>
            <a:r>
              <a:rPr lang="zh-CN" altLang="en-US" sz="2400" dirty="0"/>
              <a:t>和</a:t>
            </a:r>
            <a:r>
              <a:rPr lang="en-US" altLang="zh-CN" sz="2400">
                <a:solidFill>
                  <a:schemeClr val="accent2"/>
                </a:solidFill>
              </a:rPr>
              <a:t>delete</a:t>
            </a:r>
            <a:r>
              <a:rPr lang="zh-CN" altLang="en-US" sz="2400" dirty="0"/>
              <a:t>。</a:t>
            </a:r>
            <a:br>
              <a:rPr lang="zh-CN" altLang="en-US" sz="2400" dirty="0"/>
            </a:br>
            <a:br>
              <a:rPr lang="en-US" altLang="zh-CN" sz="2400"/>
            </a:br>
            <a:r>
              <a:rPr lang="zh-CN" altLang="en-US" sz="2400" dirty="0"/>
              <a:t>    可以</a:t>
            </a:r>
            <a:r>
              <a:rPr lang="zh-CN" altLang="en-US" sz="2400" dirty="0">
                <a:solidFill>
                  <a:srgbClr val="CC3399"/>
                </a:solidFill>
              </a:rPr>
              <a:t>兼容一键删除一个汉字或者一个英文字符</a:t>
            </a:r>
            <a:r>
              <a:rPr lang="zh-CN" altLang="en-US" sz="2400" dirty="0"/>
              <a:t>。</a:t>
            </a:r>
            <a:br>
              <a:rPr lang="zh-CN" altLang="en-US" sz="2400" dirty="0"/>
            </a:br>
            <a:br>
              <a:rPr lang="zh-CN" altLang="en-US" sz="2400" dirty="0"/>
            </a:br>
            <a:r>
              <a:rPr lang="zh-CN" altLang="en-US" sz="2400" dirty="0"/>
              <a:t>    请看自定义快捷键演示和操作演示。</a:t>
            </a:r>
            <a:br>
              <a:rPr lang="zh-CN" altLang="en-US" sz="2400" dirty="0"/>
            </a:br>
            <a:endParaRPr lang="zh-CN" altLang="en-US" sz="2400" dirty="0"/>
          </a:p>
        </p:txBody>
      </p:sp>
      <p:sp>
        <p:nvSpPr>
          <p:cNvPr id="1427459" name="标题 1427458"/>
          <p:cNvSpPr>
            <a:spLocks noGrp="1"/>
          </p:cNvSpPr>
          <p:nvPr>
            <p:ph type="title"/>
          </p:nvPr>
        </p:nvSpPr>
        <p:spPr>
          <a:ln/>
        </p:spPr>
        <p:txBody>
          <a:bodyPr anchor="ctr"/>
          <a:p>
            <a:r>
              <a:rPr lang="en-US" altLang="zh-CN">
                <a:solidFill>
                  <a:srgbClr val="CC3399"/>
                </a:solidFill>
              </a:rPr>
              <a:t>backspace/delete</a:t>
            </a:r>
            <a:endParaRPr lang="zh-CN" altLang="en-US" dirty="0">
              <a:solidFill>
                <a:srgbClr val="CC339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5411" name="标题 1425410"/>
          <p:cNvSpPr>
            <a:spLocks noGrp="1"/>
          </p:cNvSpPr>
          <p:nvPr>
            <p:ph type="title"/>
          </p:nvPr>
        </p:nvSpPr>
        <p:spPr>
          <a:ln/>
        </p:spPr>
        <p:txBody>
          <a:bodyPr anchor="ctr"/>
          <a:p>
            <a:r>
              <a:rPr lang="en-US" altLang="zh-CN" err="1">
                <a:solidFill>
                  <a:srgbClr val="CC3399"/>
                </a:solidFill>
              </a:rPr>
              <a:t>CursorUp/CursorDown/CursorLeft/CursorRight</a:t>
            </a:r>
            <a:endParaRPr lang="zh-CN" altLang="en-US" dirty="0">
              <a:solidFill>
                <a:srgbClr val="CC3399"/>
              </a:solidFill>
            </a:endParaRPr>
          </a:p>
        </p:txBody>
      </p:sp>
      <p:sp>
        <p:nvSpPr>
          <p:cNvPr id="1425414" name="矩形 1425413"/>
          <p:cNvSpPr/>
          <p:nvPr/>
        </p:nvSpPr>
        <p:spPr>
          <a:xfrm>
            <a:off x="762000" y="2209800"/>
            <a:ext cx="7772400" cy="30480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2800" b="1" u="none" kern="1200" baseline="0">
                <a:solidFill>
                  <a:schemeClr val="tx1"/>
                </a:solidFill>
                <a:latin typeface="黑体" panose="02010609060101010101" pitchFamily="2" charset="-122"/>
                <a:ea typeface="黑体" panose="02010609060101010101" pitchFamily="2" charset="-122"/>
              </a:defRPr>
            </a:lvl1pPr>
          </a:lstStyle>
          <a:p>
            <a:pPr lvl="0"/>
            <a:r>
              <a:rPr lang="zh-CN" altLang="en-US" sz="2400" dirty="0"/>
              <a:t>    该四个宏功能用于光标的</a:t>
            </a:r>
            <a:r>
              <a:rPr lang="zh-CN" altLang="en-US" sz="2400" dirty="0">
                <a:solidFill>
                  <a:schemeClr val="accent2"/>
                </a:solidFill>
              </a:rPr>
              <a:t>向上</a:t>
            </a:r>
            <a:r>
              <a:rPr lang="en-US" altLang="zh-CN" sz="2400"/>
              <a:t>/</a:t>
            </a:r>
            <a:r>
              <a:rPr lang="zh-CN" altLang="en-US" sz="2400" dirty="0">
                <a:solidFill>
                  <a:schemeClr val="accent2"/>
                </a:solidFill>
              </a:rPr>
              <a:t>向下</a:t>
            </a:r>
            <a:r>
              <a:rPr lang="en-US" altLang="zh-CN" sz="2400"/>
              <a:t>/</a:t>
            </a:r>
            <a:r>
              <a:rPr lang="zh-CN" altLang="en-US" sz="2400" dirty="0">
                <a:solidFill>
                  <a:schemeClr val="accent2"/>
                </a:solidFill>
              </a:rPr>
              <a:t>向左</a:t>
            </a:r>
            <a:r>
              <a:rPr lang="en-US" altLang="zh-CN" sz="2400"/>
              <a:t>/</a:t>
            </a:r>
            <a:r>
              <a:rPr lang="zh-CN" altLang="en-US" sz="2400" dirty="0">
                <a:solidFill>
                  <a:schemeClr val="accent2"/>
                </a:solidFill>
              </a:rPr>
              <a:t>向后</a:t>
            </a:r>
            <a:r>
              <a:rPr lang="zh-CN" altLang="en-US" sz="2400" dirty="0"/>
              <a:t>移动一个汉字或者一个英文字符。</a:t>
            </a:r>
            <a:br>
              <a:rPr lang="zh-CN" altLang="en-US" sz="2400" dirty="0"/>
            </a:br>
            <a:br>
              <a:rPr lang="zh-CN" altLang="en-US" sz="2400" dirty="0"/>
            </a:br>
            <a:r>
              <a:rPr lang="zh-CN" altLang="en-US" sz="2400" dirty="0"/>
              <a:t>使用方法：</a:t>
            </a:r>
            <a:br>
              <a:rPr lang="zh-CN" altLang="en-US" sz="2400" dirty="0"/>
            </a:br>
            <a:r>
              <a:rPr lang="zh-CN" altLang="en-US" sz="2400" dirty="0"/>
              <a:t>    在</a:t>
            </a:r>
            <a:r>
              <a:rPr lang="en-US" altLang="zh-CN" sz="2400"/>
              <a:t>source insight</a:t>
            </a:r>
            <a:r>
              <a:rPr lang="zh-CN" altLang="en-US" sz="2400" dirty="0"/>
              <a:t>里的</a:t>
            </a:r>
            <a:r>
              <a:rPr lang="en-US" altLang="zh-CN" sz="2400"/>
              <a:t>key assignments</a:t>
            </a:r>
            <a:r>
              <a:rPr lang="zh-CN" altLang="en-US" sz="2400" dirty="0"/>
              <a:t>对话框里定义宏功能</a:t>
            </a:r>
            <a:r>
              <a:rPr lang="en-US" altLang="zh-CN" sz="2400" err="1">
                <a:solidFill>
                  <a:schemeClr val="accent2"/>
                </a:solidFill>
              </a:rPr>
              <a:t>CursorUp/CursorDown/CursorLeft/CursorRight</a:t>
            </a:r>
            <a:r>
              <a:rPr lang="zh-CN" altLang="en-US" sz="2400" dirty="0"/>
              <a:t>的快捷键分别对应键盘功能键</a:t>
            </a:r>
            <a:r>
              <a:rPr lang="en-US" altLang="zh-CN" sz="2400">
                <a:solidFill>
                  <a:schemeClr val="accent2"/>
                </a:solidFill>
              </a:rPr>
              <a:t>Up/Down/Left/Right</a:t>
            </a:r>
            <a:r>
              <a:rPr lang="zh-CN" altLang="en-US" sz="2400" dirty="0"/>
              <a:t>。</a:t>
            </a:r>
            <a:br>
              <a:rPr lang="zh-CN" altLang="en-US" sz="2400" dirty="0"/>
            </a:br>
            <a:br>
              <a:rPr lang="en-US" altLang="zh-CN" sz="2400"/>
            </a:br>
            <a:r>
              <a:rPr lang="zh-CN" altLang="en-US" sz="2400" dirty="0"/>
              <a:t>    可以</a:t>
            </a:r>
            <a:r>
              <a:rPr lang="zh-CN" altLang="en-US" sz="2400" dirty="0">
                <a:solidFill>
                  <a:srgbClr val="CC3399"/>
                </a:solidFill>
              </a:rPr>
              <a:t>兼容一键移动一个汉字或者一个英文字符</a:t>
            </a:r>
            <a:r>
              <a:rPr lang="zh-CN" altLang="en-US" sz="2400" dirty="0"/>
              <a:t>。</a:t>
            </a:r>
            <a:br>
              <a:rPr lang="zh-CN" altLang="en-US" sz="2400" dirty="0"/>
            </a:br>
            <a:br>
              <a:rPr lang="zh-CN" altLang="en-US" sz="2400" dirty="0"/>
            </a:br>
            <a:r>
              <a:rPr lang="zh-CN" altLang="en-US" sz="2400" dirty="0"/>
              <a:t>    请看自定义快捷键演示和操作演示。</a:t>
            </a:r>
            <a:br>
              <a:rPr lang="zh-CN" altLang="en-US" sz="2400" dirty="0"/>
            </a:br>
            <a:endParaRPr lang="zh-CN" alt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02" name="标题 1433601"/>
          <p:cNvSpPr>
            <a:spLocks noGrp="1"/>
          </p:cNvSpPr>
          <p:nvPr>
            <p:ph type="title"/>
          </p:nvPr>
        </p:nvSpPr>
        <p:spPr>
          <a:xfrm>
            <a:off x="838200" y="685800"/>
            <a:ext cx="7772400" cy="685800"/>
          </a:xfrm>
          <a:ln/>
        </p:spPr>
        <p:txBody>
          <a:bodyPr anchor="ctr"/>
          <a:p>
            <a:r>
              <a:rPr lang="en-US" altLang="zh-CN"/>
              <a:t>4.</a:t>
            </a:r>
            <a:r>
              <a:rPr lang="zh-CN" altLang="en-US" dirty="0"/>
              <a:t>使用</a:t>
            </a:r>
            <a:r>
              <a:rPr lang="en-US" altLang="en-US" err="1"/>
              <a:t>CodeReview.em</a:t>
            </a:r>
            <a:endParaRPr lang="zh-CN" altLang="en-US" dirty="0"/>
          </a:p>
        </p:txBody>
      </p:sp>
      <p:sp>
        <p:nvSpPr>
          <p:cNvPr id="1433605" name="矩形 1433604"/>
          <p:cNvSpPr/>
          <p:nvPr/>
        </p:nvSpPr>
        <p:spPr>
          <a:xfrm>
            <a:off x="838200" y="3124200"/>
            <a:ext cx="7620000" cy="18288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2800" b="1" u="none" kern="1200" baseline="0">
                <a:solidFill>
                  <a:schemeClr val="tx1"/>
                </a:solidFill>
                <a:latin typeface="黑体" panose="02010609060101010101" pitchFamily="2" charset="-122"/>
                <a:ea typeface="黑体" panose="02010609060101010101" pitchFamily="2" charset="-122"/>
              </a:defRPr>
            </a:lvl1pPr>
          </a:lstStyle>
          <a:p>
            <a:pPr lvl="0"/>
            <a:r>
              <a:rPr lang="zh-CN" altLang="en-US" sz="2400" dirty="0"/>
              <a:t>该文件主要解决了在</a:t>
            </a:r>
            <a:r>
              <a:rPr lang="zh-CN" altLang="en-US" sz="2400" dirty="0">
                <a:solidFill>
                  <a:schemeClr val="accent2"/>
                </a:solidFill>
              </a:rPr>
              <a:t>项目开发过程中</a:t>
            </a:r>
            <a:r>
              <a:rPr lang="zh-CN" altLang="en-US" sz="2400" dirty="0"/>
              <a:t>或者在</a:t>
            </a:r>
            <a:r>
              <a:rPr lang="zh-CN" altLang="en-US" sz="2400" dirty="0">
                <a:solidFill>
                  <a:schemeClr val="accent2"/>
                </a:solidFill>
              </a:rPr>
              <a:t>质量部组织的代码飞检活动中</a:t>
            </a:r>
            <a:r>
              <a:rPr lang="zh-CN" altLang="en-US" sz="2400" dirty="0">
                <a:solidFill>
                  <a:srgbClr val="CC3399"/>
                </a:solidFill>
              </a:rPr>
              <a:t>评审人统计代码缺陷</a:t>
            </a:r>
            <a:r>
              <a:rPr lang="zh-CN" altLang="en-US" sz="2400" dirty="0"/>
              <a:t>并</a:t>
            </a:r>
            <a:r>
              <a:rPr lang="zh-CN" altLang="en-US" sz="2400" dirty="0">
                <a:solidFill>
                  <a:srgbClr val="CC3399"/>
                </a:solidFill>
              </a:rPr>
              <a:t>提交代码作者进行缺陷确认修改</a:t>
            </a:r>
            <a:r>
              <a:rPr lang="zh-CN" altLang="en-US" sz="2400" dirty="0"/>
              <a:t>，之后再</a:t>
            </a:r>
            <a:r>
              <a:rPr lang="zh-CN" altLang="en-US" sz="2400" dirty="0">
                <a:solidFill>
                  <a:srgbClr val="CC3399"/>
                </a:solidFill>
              </a:rPr>
              <a:t>提交给评审人进行问题修改确认</a:t>
            </a:r>
            <a:r>
              <a:rPr lang="zh-CN" altLang="en-US" sz="2400" dirty="0"/>
              <a:t>的活动。</a:t>
            </a:r>
            <a:br>
              <a:rPr lang="zh-CN" altLang="en-US" sz="2400" dirty="0"/>
            </a:br>
            <a:br>
              <a:rPr lang="zh-CN" altLang="en-US" sz="2400" dirty="0"/>
            </a:br>
            <a:r>
              <a:rPr lang="en-US" altLang="zh-CN" sz="2400" err="1"/>
              <a:t>CodeReview</a:t>
            </a:r>
            <a:r>
              <a:rPr lang="zh-CN" altLang="en-US" sz="2400" dirty="0"/>
              <a:t>工具的作用</a:t>
            </a:r>
            <a:r>
              <a:rPr lang="en-US" altLang="zh-CN" sz="2400"/>
              <a:t>:</a:t>
            </a:r>
            <a:br>
              <a:rPr lang="en-US" altLang="zh-CN" sz="2400"/>
            </a:br>
            <a:r>
              <a:rPr lang="en-US" altLang="zh-CN" sz="2400"/>
              <a:t>1.</a:t>
            </a:r>
            <a:r>
              <a:rPr lang="zh-CN" altLang="en-US" sz="2400" dirty="0"/>
              <a:t>减少评审人的缺陷记录和汇总时间，方便责任人查找问题出处；</a:t>
            </a:r>
            <a:br>
              <a:rPr lang="zh-CN" altLang="en-US" sz="2400" dirty="0"/>
            </a:br>
            <a:r>
              <a:rPr lang="en-US" altLang="zh-CN" sz="2400"/>
              <a:t>2.</a:t>
            </a:r>
            <a:r>
              <a:rPr lang="zh-CN" altLang="en-US" sz="2400" dirty="0"/>
              <a:t>检视完成后生成检查报告，代码作者点击按钮可以直接找到错误处；</a:t>
            </a:r>
            <a:br>
              <a:rPr lang="zh-CN" altLang="en-US" sz="2400" dirty="0"/>
            </a:br>
            <a:r>
              <a:rPr lang="en-US" altLang="zh-CN" sz="2400"/>
              <a:t>3.</a:t>
            </a:r>
            <a:r>
              <a:rPr lang="zh-CN" altLang="en-US" sz="2400" dirty="0"/>
              <a:t>任务责任人修改完成后，直接修改问题状态，组织者按快捷键即可统计出缺陷数；方便度量数据收集。</a:t>
            </a:r>
            <a:br>
              <a:rPr lang="zh-CN" altLang="en-US" sz="2400" dirty="0"/>
            </a:br>
            <a:br>
              <a:rPr lang="zh-CN" altLang="en-US" sz="2400" dirty="0"/>
            </a:br>
            <a:endParaRPr lang="zh-CN" altLang="en-US" sz="2400" dirty="0"/>
          </a:p>
        </p:txBody>
      </p:sp>
      <p:graphicFrame>
        <p:nvGraphicFramePr>
          <p:cNvPr id="1433608" name="对象 1433607"/>
          <p:cNvGraphicFramePr/>
          <p:nvPr/>
        </p:nvGraphicFramePr>
        <p:xfrm>
          <a:off x="4648200" y="304800"/>
          <a:ext cx="1447800" cy="1085850"/>
        </p:xfrm>
        <a:graphic>
          <a:graphicData uri="http://schemas.openxmlformats.org/presentationml/2006/ole">
            <mc:AlternateContent xmlns:mc="http://schemas.openxmlformats.org/markup-compatibility/2006">
              <mc:Choice xmlns:v="urn:schemas-microsoft-com:vml" Requires="v">
                <p:oleObj spid="_x0000_s3081" name="" showAsIcon="1" r:id="rId1" imgW="914400" imgH="685800" progId="Package">
                  <p:embed/>
                </p:oleObj>
              </mc:Choice>
              <mc:Fallback>
                <p:oleObj name="" showAsIcon="1" r:id="rId1" imgW="914400" imgH="685800" progId="Package">
                  <p:embed/>
                  <p:pic>
                    <p:nvPicPr>
                      <p:cNvPr id="0" name="图片 3080"/>
                      <p:cNvPicPr/>
                      <p:nvPr/>
                    </p:nvPicPr>
                    <p:blipFill>
                      <a:blip r:embed="rId2"/>
                      <a:stretch>
                        <a:fillRect/>
                      </a:stretch>
                    </p:blipFill>
                    <p:spPr>
                      <a:xfrm>
                        <a:off x="4648200" y="304800"/>
                        <a:ext cx="1447800" cy="1085850"/>
                      </a:xfrm>
                      <a:prstGeom prst="rect">
                        <a:avLst/>
                      </a:prstGeom>
                      <a:noFill/>
                      <a:ln w="38100">
                        <a:noFill/>
                        <a:miter/>
                      </a:ln>
                    </p:spPr>
                  </p:pic>
                </p:oleObj>
              </mc:Fallback>
            </mc:AlternateContent>
          </a:graphicData>
        </a:graphic>
      </p:graphicFrame>
      <p:graphicFrame>
        <p:nvGraphicFramePr>
          <p:cNvPr id="1433609" name="对象 1433608"/>
          <p:cNvGraphicFramePr/>
          <p:nvPr/>
        </p:nvGraphicFramePr>
        <p:xfrm>
          <a:off x="6400800" y="304800"/>
          <a:ext cx="1447800" cy="1085850"/>
        </p:xfrm>
        <a:graphic>
          <a:graphicData uri="http://schemas.openxmlformats.org/presentationml/2006/ole">
            <mc:AlternateContent xmlns:mc="http://schemas.openxmlformats.org/markup-compatibility/2006">
              <mc:Choice xmlns:v="urn:schemas-microsoft-com:vml" Requires="v">
                <p:oleObj spid="_x0000_s3083" name="" showAsIcon="1" r:id="rId3" imgW="914400" imgH="685800" progId="Word.Document.8">
                  <p:embed/>
                </p:oleObj>
              </mc:Choice>
              <mc:Fallback>
                <p:oleObj name="" showAsIcon="1" r:id="rId3" imgW="914400" imgH="685800" progId="Word.Document.8">
                  <p:embed/>
                  <p:pic>
                    <p:nvPicPr>
                      <p:cNvPr id="0" name="图片 3082"/>
                      <p:cNvPicPr/>
                      <p:nvPr/>
                    </p:nvPicPr>
                    <p:blipFill>
                      <a:blip r:embed="rId4"/>
                      <a:stretch>
                        <a:fillRect/>
                      </a:stretch>
                    </p:blipFill>
                    <p:spPr>
                      <a:xfrm>
                        <a:off x="6400800" y="304800"/>
                        <a:ext cx="1447800" cy="1085850"/>
                      </a:xfrm>
                      <a:prstGeom prst="rect">
                        <a:avLst/>
                      </a:prstGeom>
                      <a:noFill/>
                      <a:ln w="38100">
                        <a:noFill/>
                        <a:miter/>
                      </a:ln>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7698" name="矩形 1437697"/>
          <p:cNvSpPr/>
          <p:nvPr/>
        </p:nvSpPr>
        <p:spPr>
          <a:xfrm>
            <a:off x="533400" y="2209800"/>
            <a:ext cx="8153400" cy="30480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2800" b="1" u="none" kern="1200" baseline="0">
                <a:solidFill>
                  <a:schemeClr val="tx1"/>
                </a:solidFill>
                <a:latin typeface="黑体" panose="02010609060101010101" pitchFamily="2" charset="-122"/>
                <a:ea typeface="黑体" panose="02010609060101010101" pitchFamily="2" charset="-122"/>
              </a:defRPr>
            </a:lvl1pPr>
          </a:lstStyle>
          <a:p>
            <a:pPr lvl="0"/>
            <a:r>
              <a:rPr lang="zh-CN" altLang="en-US" sz="2400" dirty="0"/>
              <a:t>    该四个宏功能用于</a:t>
            </a:r>
            <a:r>
              <a:rPr lang="zh-CN" altLang="en-US" sz="2400" dirty="0">
                <a:solidFill>
                  <a:srgbClr val="CC3399"/>
                </a:solidFill>
              </a:rPr>
              <a:t>增加注释</a:t>
            </a:r>
            <a:r>
              <a:rPr lang="en-US" altLang="zh-CN" sz="2400">
                <a:solidFill>
                  <a:srgbClr val="CC3399"/>
                </a:solidFill>
              </a:rPr>
              <a:t>/</a:t>
            </a:r>
            <a:r>
              <a:rPr lang="zh-CN" altLang="en-US" sz="2400" dirty="0">
                <a:solidFill>
                  <a:srgbClr val="CC3399"/>
                </a:solidFill>
              </a:rPr>
              <a:t>恢复链接</a:t>
            </a:r>
            <a:r>
              <a:rPr lang="en-US" altLang="zh-CN" sz="2400">
                <a:solidFill>
                  <a:srgbClr val="CC3399"/>
                </a:solidFill>
              </a:rPr>
              <a:t>/</a:t>
            </a:r>
            <a:r>
              <a:rPr lang="zh-CN" altLang="en-US" sz="2400" dirty="0">
                <a:solidFill>
                  <a:srgbClr val="CC3399"/>
                </a:solidFill>
              </a:rPr>
              <a:t>生成汇总信息</a:t>
            </a:r>
            <a:r>
              <a:rPr lang="en-US" altLang="zh-CN" sz="2400">
                <a:solidFill>
                  <a:srgbClr val="CC3399"/>
                </a:solidFill>
              </a:rPr>
              <a:t>/</a:t>
            </a:r>
            <a:r>
              <a:rPr lang="zh-CN" altLang="en-US" sz="2400" dirty="0">
                <a:solidFill>
                  <a:srgbClr val="CC3399"/>
                </a:solidFill>
              </a:rPr>
              <a:t>生成转换后的文本</a:t>
            </a:r>
            <a:r>
              <a:rPr lang="zh-CN" altLang="en-US" sz="2400" dirty="0"/>
              <a:t>。</a:t>
            </a:r>
            <a:br>
              <a:rPr lang="zh-CN" altLang="en-US" sz="2400" dirty="0"/>
            </a:br>
            <a:br>
              <a:rPr lang="zh-CN" altLang="en-US" sz="2400" dirty="0"/>
            </a:br>
            <a:r>
              <a:rPr lang="zh-CN" altLang="en-US" sz="2400" dirty="0"/>
              <a:t>使用方法：</a:t>
            </a:r>
            <a:br>
              <a:rPr lang="zh-CN" altLang="en-US" sz="2400" dirty="0"/>
            </a:br>
            <a:r>
              <a:rPr lang="zh-CN" altLang="en-US" sz="2400" dirty="0"/>
              <a:t>    </a:t>
            </a:r>
            <a:r>
              <a:rPr lang="zh-CN" altLang="en-US" sz="2400" dirty="0">
                <a:solidFill>
                  <a:schemeClr val="accent2"/>
                </a:solidFill>
              </a:rPr>
              <a:t>评审人</a:t>
            </a:r>
            <a:r>
              <a:rPr lang="zh-CN" altLang="en-US" sz="2400" dirty="0"/>
              <a:t>对发现问题的代码处</a:t>
            </a:r>
            <a:r>
              <a:rPr lang="zh-CN" altLang="en-US" sz="2400" dirty="0">
                <a:solidFill>
                  <a:srgbClr val="CC3399"/>
                </a:solidFill>
              </a:rPr>
              <a:t>增加注释</a:t>
            </a:r>
            <a:r>
              <a:rPr lang="zh-CN" altLang="en-US" sz="2400" dirty="0"/>
              <a:t>；</a:t>
            </a:r>
            <a:br>
              <a:rPr lang="zh-CN" altLang="en-US" sz="2400" dirty="0"/>
            </a:br>
            <a:r>
              <a:rPr lang="zh-CN" altLang="en-US" sz="2400" dirty="0"/>
              <a:t>    </a:t>
            </a:r>
            <a:r>
              <a:rPr lang="zh-CN" altLang="en-US" sz="2400" dirty="0">
                <a:solidFill>
                  <a:schemeClr val="accent2"/>
                </a:solidFill>
              </a:rPr>
              <a:t>代码作者</a:t>
            </a:r>
            <a:r>
              <a:rPr lang="zh-CN" altLang="en-US" sz="2400" dirty="0"/>
              <a:t>对评审人发现的问题</a:t>
            </a:r>
            <a:r>
              <a:rPr lang="zh-CN" altLang="en-US" sz="2400" dirty="0">
                <a:solidFill>
                  <a:srgbClr val="CC3399"/>
                </a:solidFill>
              </a:rPr>
              <a:t>恢复链接并修改问题</a:t>
            </a:r>
            <a:r>
              <a:rPr lang="zh-CN" altLang="en-US" sz="2400" dirty="0"/>
              <a:t>；</a:t>
            </a:r>
            <a:br>
              <a:rPr lang="zh-CN" altLang="en-US" sz="2400" dirty="0">
                <a:solidFill>
                  <a:srgbClr val="CC3399"/>
                </a:solidFill>
              </a:rPr>
            </a:br>
            <a:r>
              <a:rPr lang="zh-CN" altLang="en-US" sz="2400" dirty="0">
                <a:solidFill>
                  <a:srgbClr val="CC3399"/>
                </a:solidFill>
              </a:rPr>
              <a:t>    </a:t>
            </a:r>
            <a:r>
              <a:rPr lang="zh-CN" altLang="en-US" sz="2400" dirty="0">
                <a:solidFill>
                  <a:schemeClr val="accent2"/>
                </a:solidFill>
              </a:rPr>
              <a:t>评审人</a:t>
            </a:r>
            <a:r>
              <a:rPr lang="zh-CN" altLang="en-US" sz="2400" dirty="0"/>
              <a:t>对修改后的问题进行</a:t>
            </a:r>
            <a:r>
              <a:rPr lang="zh-CN" altLang="en-US" sz="2400" dirty="0">
                <a:solidFill>
                  <a:srgbClr val="CC3399"/>
                </a:solidFill>
              </a:rPr>
              <a:t>问题确认并生成汇总信息</a:t>
            </a:r>
            <a:r>
              <a:rPr lang="zh-CN" altLang="en-US" sz="2400" dirty="0"/>
              <a:t>；</a:t>
            </a:r>
            <a:br>
              <a:rPr lang="zh-CN" altLang="en-US" sz="2400" dirty="0">
                <a:solidFill>
                  <a:srgbClr val="CC3399"/>
                </a:solidFill>
              </a:rPr>
            </a:br>
            <a:r>
              <a:rPr lang="zh-CN" altLang="en-US" sz="2400" dirty="0">
                <a:solidFill>
                  <a:srgbClr val="CC3399"/>
                </a:solidFill>
              </a:rPr>
              <a:t>    </a:t>
            </a:r>
            <a:r>
              <a:rPr lang="zh-CN" altLang="en-US" sz="2400" dirty="0">
                <a:solidFill>
                  <a:schemeClr val="accent2"/>
                </a:solidFill>
              </a:rPr>
              <a:t>项目经理</a:t>
            </a:r>
            <a:r>
              <a:rPr lang="zh-CN" altLang="en-US" sz="2400" dirty="0"/>
              <a:t>汇总所有的信息并</a:t>
            </a:r>
            <a:r>
              <a:rPr lang="zh-CN" altLang="en-US" sz="2400" dirty="0">
                <a:solidFill>
                  <a:srgbClr val="CC3399"/>
                </a:solidFill>
              </a:rPr>
              <a:t>转换文本进行数据度量</a:t>
            </a:r>
            <a:r>
              <a:rPr lang="zh-CN" altLang="en-US" sz="2400" dirty="0"/>
              <a:t>。</a:t>
            </a:r>
            <a:br>
              <a:rPr lang="en-US" altLang="zh-CN" sz="2400"/>
            </a:br>
            <a:br>
              <a:rPr lang="en-US" altLang="zh-CN" sz="2400"/>
            </a:br>
            <a:r>
              <a:rPr lang="zh-CN" altLang="en-US" sz="2400" dirty="0"/>
              <a:t>    请看自定义快捷键演示和操作演示。</a:t>
            </a:r>
            <a:br>
              <a:rPr lang="zh-CN" altLang="en-US" sz="2400" dirty="0"/>
            </a:br>
            <a:endParaRPr lang="zh-CN" altLang="en-US" sz="2400" dirty="0"/>
          </a:p>
        </p:txBody>
      </p:sp>
      <p:sp>
        <p:nvSpPr>
          <p:cNvPr id="1437699" name="标题 1437698"/>
          <p:cNvSpPr>
            <a:spLocks noGrp="1"/>
          </p:cNvSpPr>
          <p:nvPr>
            <p:ph type="title"/>
          </p:nvPr>
        </p:nvSpPr>
        <p:spPr>
          <a:xfrm>
            <a:off x="685800" y="304800"/>
            <a:ext cx="7772400" cy="685800"/>
          </a:xfrm>
          <a:ln/>
        </p:spPr>
        <p:txBody>
          <a:bodyPr anchor="ctr"/>
          <a:p>
            <a:r>
              <a:rPr lang="en-US" altLang="zh-CN" err="1">
                <a:solidFill>
                  <a:srgbClr val="CC3399"/>
                </a:solidFill>
              </a:rPr>
              <a:t>Review_Add_Comment/Review_Restore_Link</a:t>
            </a:r>
            <a:br>
              <a:rPr lang="en-US" altLang="zh-CN">
                <a:solidFill>
                  <a:srgbClr val="CC3399"/>
                </a:solidFill>
              </a:rPr>
            </a:br>
            <a:r>
              <a:rPr lang="en-US" altLang="zh-CN">
                <a:solidFill>
                  <a:srgbClr val="CC3399"/>
                </a:solidFill>
              </a:rPr>
              <a:t>/Review_Summary/Review_Output_123</a:t>
            </a:r>
            <a:r>
              <a:rPr lang="en-US" altLang="zh-CN" sz="2400"/>
              <a:t> </a:t>
            </a:r>
            <a:endParaRPr lang="zh-CN" alt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42" name="标题 1341441"/>
          <p:cNvSpPr>
            <a:spLocks noGrp="1"/>
          </p:cNvSpPr>
          <p:nvPr>
            <p:ph type="title"/>
          </p:nvPr>
        </p:nvSpPr>
        <p:spPr>
          <a:xfrm>
            <a:off x="838200" y="2209800"/>
            <a:ext cx="7772400" cy="3124200"/>
          </a:xfrm>
          <a:ln/>
        </p:spPr>
        <p:txBody>
          <a:bodyPr anchor="ctr"/>
          <a:p>
            <a:r>
              <a:rPr lang="zh-CN" altLang="en-US" sz="2400" dirty="0"/>
              <a:t>如果大家接受我个人的使用习惯的话，直接使用我的配置文件就可以了。</a:t>
            </a:r>
            <a:br>
              <a:rPr lang="zh-CN" altLang="en-US" sz="2400" dirty="0"/>
            </a:br>
            <a:br>
              <a:rPr lang="zh-CN" altLang="en-US" sz="2400" dirty="0"/>
            </a:br>
            <a:r>
              <a:rPr lang="zh-CN" altLang="en-US" sz="2400" dirty="0"/>
              <a:t>当然也可以在我的文件基础上修改</a:t>
            </a:r>
            <a:r>
              <a:rPr lang="en-US" altLang="zh-CN" sz="2400"/>
              <a:t>KEY</a:t>
            </a:r>
            <a:r>
              <a:rPr lang="zh-CN" altLang="en-US" sz="2400" dirty="0"/>
              <a:t>定义自己的使用习惯，当然更可以完全定义自己的快捷键。</a:t>
            </a:r>
            <a:br>
              <a:rPr lang="zh-CN" altLang="en-US" sz="2400" dirty="0"/>
            </a:br>
            <a:br>
              <a:rPr lang="zh-CN" altLang="en-US" sz="2400" dirty="0"/>
            </a:br>
            <a:r>
              <a:rPr lang="zh-CN" altLang="en-US" sz="2400" dirty="0"/>
              <a:t>毕竟，</a:t>
            </a:r>
            <a:r>
              <a:rPr lang="en-US" altLang="zh-CN" sz="2400"/>
              <a:t>Source Insight</a:t>
            </a:r>
            <a:r>
              <a:rPr lang="zh-CN" altLang="en-US" sz="2400" dirty="0"/>
              <a:t>还有很多深藏着的宏功能还等着我们去挖掘呢。呵呵。</a:t>
            </a:r>
            <a:br>
              <a:rPr lang="zh-CN" altLang="en-US" sz="2400" dirty="0"/>
            </a:br>
            <a:br>
              <a:rPr lang="zh-CN" altLang="en-US" sz="2400" dirty="0"/>
            </a:br>
            <a:r>
              <a:rPr lang="zh-CN" altLang="en-US" sz="2400" dirty="0"/>
              <a:t>如：可以在</a:t>
            </a:r>
            <a:r>
              <a:rPr lang="en-US" altLang="zh-CN" sz="2400"/>
              <a:t>Source Insight</a:t>
            </a:r>
            <a:r>
              <a:rPr lang="zh-CN" altLang="en-US" sz="2400" dirty="0"/>
              <a:t>中集成单个文件或者单个工程的</a:t>
            </a:r>
            <a:r>
              <a:rPr lang="en-US" altLang="zh-CN" sz="2400"/>
              <a:t>PC-LINT</a:t>
            </a:r>
            <a:r>
              <a:rPr lang="zh-CN" altLang="en-US" sz="2400" dirty="0"/>
              <a:t>代码检查功能；在</a:t>
            </a:r>
            <a:r>
              <a:rPr lang="en-US" altLang="zh-CN" sz="2400"/>
              <a:t>Source Insight</a:t>
            </a:r>
            <a:r>
              <a:rPr lang="zh-CN" altLang="en-US" sz="2400" dirty="0"/>
              <a:t>菜单中集成“一键点击”自动启动产品批处理编译（当然前提是批处理</a:t>
            </a:r>
            <a:r>
              <a:rPr lang="en-US" altLang="zh-CN" sz="2400"/>
              <a:t>.bat</a:t>
            </a:r>
            <a:r>
              <a:rPr lang="zh-CN" altLang="en-US" sz="2400" dirty="0"/>
              <a:t>文件写得比较好）等。</a:t>
            </a:r>
            <a:endParaRPr lang="zh-CN" altLang="en-US" sz="2400" dirty="0"/>
          </a:p>
        </p:txBody>
      </p:sp>
      <p:sp>
        <p:nvSpPr>
          <p:cNvPr id="1341443" name="矩形 1341442"/>
          <p:cNvSpPr/>
          <p:nvPr/>
        </p:nvSpPr>
        <p:spPr>
          <a:xfrm>
            <a:off x="838200" y="533400"/>
            <a:ext cx="7772400" cy="6858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2800" b="1" u="none" kern="1200" baseline="0">
                <a:solidFill>
                  <a:schemeClr val="tx1"/>
                </a:solidFill>
                <a:latin typeface="黑体" panose="02010609060101010101" pitchFamily="2" charset="-122"/>
                <a:ea typeface="黑体" panose="02010609060101010101" pitchFamily="2" charset="-122"/>
              </a:defRPr>
            </a:lvl1pPr>
          </a:lstStyle>
          <a:p>
            <a:pPr lvl="0"/>
            <a:r>
              <a:rPr lang="en-US" altLang="zh-CN"/>
              <a:t>5.</a:t>
            </a:r>
            <a:r>
              <a:rPr lang="zh-CN" altLang="en-US" dirty="0"/>
              <a:t>总结</a:t>
            </a:r>
            <a:endParaRPr lang="zh-CN" altLang="en-US" dirty="0"/>
          </a:p>
        </p:txBody>
      </p:sp>
      <p:graphicFrame>
        <p:nvGraphicFramePr>
          <p:cNvPr id="1341445" name="对象 1341444"/>
          <p:cNvGraphicFramePr/>
          <p:nvPr/>
        </p:nvGraphicFramePr>
        <p:xfrm>
          <a:off x="4572000" y="228600"/>
          <a:ext cx="1600200" cy="1200150"/>
        </p:xfrm>
        <a:graphic>
          <a:graphicData uri="http://schemas.openxmlformats.org/presentationml/2006/ole">
            <mc:AlternateContent xmlns:mc="http://schemas.openxmlformats.org/markup-compatibility/2006">
              <mc:Choice xmlns:v="urn:schemas-microsoft-com:vml" Requires="v">
                <p:oleObj spid="_x0000_s3082" name="" showAsIcon="1" r:id="rId1" imgW="914400" imgH="685800" progId="Package">
                  <p:embed/>
                </p:oleObj>
              </mc:Choice>
              <mc:Fallback>
                <p:oleObj name="" showAsIcon="1" r:id="rId1" imgW="914400" imgH="685800" progId="Package">
                  <p:embed/>
                  <p:pic>
                    <p:nvPicPr>
                      <p:cNvPr id="0" name="图片 3081"/>
                      <p:cNvPicPr/>
                      <p:nvPr/>
                    </p:nvPicPr>
                    <p:blipFill>
                      <a:blip r:embed="rId2"/>
                      <a:stretch>
                        <a:fillRect/>
                      </a:stretch>
                    </p:blipFill>
                    <p:spPr>
                      <a:xfrm>
                        <a:off x="4572000" y="228600"/>
                        <a:ext cx="1600200" cy="1200150"/>
                      </a:xfrm>
                      <a:prstGeom prst="rect">
                        <a:avLst/>
                      </a:prstGeom>
                      <a:noFill/>
                      <a:ln w="38100">
                        <a:noFill/>
                        <a:miter/>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5538" name="标题 1345537"/>
          <p:cNvSpPr>
            <a:spLocks noGrp="1"/>
          </p:cNvSpPr>
          <p:nvPr>
            <p:ph type="title"/>
          </p:nvPr>
        </p:nvSpPr>
        <p:spPr>
          <a:xfrm>
            <a:off x="838200" y="1981200"/>
            <a:ext cx="7772400" cy="2286000"/>
          </a:xfrm>
          <a:ln/>
        </p:spPr>
        <p:txBody>
          <a:bodyPr anchor="ctr"/>
          <a:p>
            <a:pPr algn="ctr"/>
            <a:r>
              <a:rPr lang="zh-CN" altLang="en-US" sz="8800" dirty="0">
                <a:latin typeface="华文新魏" panose="02010800040101010101" pitchFamily="2" charset="-122"/>
                <a:ea typeface="华文新魏" panose="02010800040101010101" pitchFamily="2" charset="-122"/>
              </a:rPr>
              <a:t>谢谢！</a:t>
            </a:r>
            <a:endParaRPr lang="zh-CN" altLang="en-US" sz="8800" dirty="0">
              <a:latin typeface="华文新魏" panose="02010800040101010101" pitchFamily="2" charset="-122"/>
              <a:ea typeface="华文新魏" panose="020108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1618" name="标题 1391617"/>
          <p:cNvSpPr>
            <a:spLocks noGrp="1"/>
          </p:cNvSpPr>
          <p:nvPr>
            <p:ph type="title"/>
          </p:nvPr>
        </p:nvSpPr>
        <p:spPr>
          <a:ln/>
        </p:spPr>
        <p:txBody>
          <a:bodyPr anchor="ctr"/>
          <a:p>
            <a:endParaRPr lang="zh-CN" altLang="en-US" dirty="0"/>
          </a:p>
        </p:txBody>
      </p:sp>
      <p:graphicFrame>
        <p:nvGraphicFramePr>
          <p:cNvPr id="1391620" name="内容占位符 1391619"/>
          <p:cNvGraphicFramePr>
            <a:graphicFrameLocks noGrp="1"/>
          </p:cNvGraphicFramePr>
          <p:nvPr>
            <p:ph idx="1"/>
          </p:nvPr>
        </p:nvGraphicFramePr>
        <p:xfrm>
          <a:off x="838200" y="304800"/>
          <a:ext cx="7543800" cy="5776913"/>
        </p:xfrm>
        <a:graphic>
          <a:graphicData uri="http://schemas.openxmlformats.org/presentationml/2006/ole">
            <mc:AlternateContent xmlns:mc="http://schemas.openxmlformats.org/markup-compatibility/2006">
              <mc:Choice xmlns:v="urn:schemas-microsoft-com:vml" Requires="v">
                <p:oleObj spid="_x0000_s3076" name="" r:id="rId1" imgW="5857875" imgH="4486275" progId="Paint.Picture">
                  <p:embed/>
                </p:oleObj>
              </mc:Choice>
              <mc:Fallback>
                <p:oleObj name="" r:id="rId1" imgW="5857875" imgH="4486275" progId="Paint.Picture">
                  <p:embed/>
                  <p:pic>
                    <p:nvPicPr>
                      <p:cNvPr id="0" name="图片 3075"/>
                      <p:cNvPicPr/>
                      <p:nvPr/>
                    </p:nvPicPr>
                    <p:blipFill>
                      <a:blip r:embed="rId2"/>
                      <a:stretch>
                        <a:fillRect/>
                      </a:stretch>
                    </p:blipFill>
                    <p:spPr>
                      <a:xfrm>
                        <a:off x="838200" y="304800"/>
                        <a:ext cx="7543800" cy="5776913"/>
                      </a:xfrm>
                      <a:prstGeom prst="rect">
                        <a:avLst/>
                      </a:prstGeom>
                      <a:noFill/>
                      <a:ln w="38100">
                        <a:miter/>
                      </a:ln>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3490" name="标题 1343489"/>
          <p:cNvSpPr>
            <a:spLocks noGrp="1"/>
          </p:cNvSpPr>
          <p:nvPr>
            <p:ph type="title"/>
          </p:nvPr>
        </p:nvSpPr>
        <p:spPr>
          <a:xfrm>
            <a:off x="838200" y="1447800"/>
            <a:ext cx="7772400" cy="4038600"/>
          </a:xfrm>
          <a:ln/>
        </p:spPr>
        <p:txBody>
          <a:bodyPr anchor="ctr"/>
          <a:p>
            <a:r>
              <a:rPr lang="en-US" altLang="zh-CN"/>
              <a:t>1.SI</a:t>
            </a:r>
            <a:r>
              <a:rPr lang="zh-CN" altLang="en-US" dirty="0"/>
              <a:t>自带的功能</a:t>
            </a:r>
            <a:br>
              <a:rPr lang="zh-CN" altLang="en-US" dirty="0"/>
            </a:br>
            <a:br>
              <a:rPr lang="zh-CN" altLang="en-US" dirty="0"/>
            </a:br>
            <a:r>
              <a:rPr lang="en-US" altLang="zh-CN"/>
              <a:t>2.</a:t>
            </a:r>
            <a:r>
              <a:rPr lang="zh-CN" altLang="en-US" dirty="0"/>
              <a:t>使用</a:t>
            </a:r>
            <a:r>
              <a:rPr lang="en-US" altLang="zh-CN" err="1"/>
              <a:t>quicker.em</a:t>
            </a:r>
            <a:br>
              <a:rPr lang="en-US" altLang="zh-CN"/>
            </a:br>
            <a:br>
              <a:rPr lang="en-US" altLang="zh-CN"/>
            </a:br>
            <a:r>
              <a:rPr lang="en-US" altLang="zh-CN"/>
              <a:t>3.</a:t>
            </a:r>
            <a:r>
              <a:rPr lang="zh-CN" altLang="en-US" dirty="0"/>
              <a:t>使用</a:t>
            </a:r>
            <a:r>
              <a:rPr lang="en-US" altLang="en-US" err="1"/>
              <a:t>Chnchar.em</a:t>
            </a:r>
            <a:br>
              <a:rPr lang="en-US" altLang="zh-CN"/>
            </a:br>
            <a:br>
              <a:rPr lang="en-US" altLang="zh-CN"/>
            </a:br>
            <a:r>
              <a:rPr lang="en-US" altLang="zh-CN"/>
              <a:t>4.</a:t>
            </a:r>
            <a:r>
              <a:rPr lang="zh-CN" altLang="en-US" dirty="0"/>
              <a:t>使用</a:t>
            </a:r>
            <a:r>
              <a:rPr lang="en-US" altLang="zh-CN" err="1"/>
              <a:t>CodeReview.em</a:t>
            </a:r>
            <a:br>
              <a:rPr lang="zh-CN" altLang="en-US" dirty="0"/>
            </a:br>
            <a:br>
              <a:rPr lang="zh-CN" altLang="en-US" dirty="0"/>
            </a:br>
            <a:r>
              <a:rPr lang="en-US" altLang="zh-CN"/>
              <a:t>5.</a:t>
            </a:r>
            <a:r>
              <a:rPr lang="zh-CN" altLang="en-US" dirty="0"/>
              <a:t>总结</a:t>
            </a:r>
            <a:endParaRPr lang="zh-CN" altLang="en-US" dirty="0"/>
          </a:p>
        </p:txBody>
      </p:sp>
      <p:sp>
        <p:nvSpPr>
          <p:cNvPr id="1343491" name="矩形 1343490"/>
          <p:cNvSpPr/>
          <p:nvPr/>
        </p:nvSpPr>
        <p:spPr>
          <a:xfrm>
            <a:off x="762000" y="533400"/>
            <a:ext cx="7772400" cy="6858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2800" b="1" u="none" kern="1200" baseline="0">
                <a:solidFill>
                  <a:schemeClr val="tx1"/>
                </a:solidFill>
                <a:latin typeface="黑体" panose="02010609060101010101" pitchFamily="2" charset="-122"/>
                <a:ea typeface="黑体" panose="02010609060101010101" pitchFamily="2" charset="-122"/>
              </a:defRPr>
            </a:lvl1pPr>
          </a:lstStyle>
          <a:p>
            <a:pPr lvl="0"/>
            <a:r>
              <a:rPr lang="zh-CN" altLang="en-US" dirty="0"/>
              <a:t>目录</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04" name="标题 1331203"/>
          <p:cNvSpPr>
            <a:spLocks noGrp="1"/>
          </p:cNvSpPr>
          <p:nvPr>
            <p:ph type="title"/>
          </p:nvPr>
        </p:nvSpPr>
        <p:spPr>
          <a:xfrm>
            <a:off x="685800" y="762000"/>
            <a:ext cx="7772400" cy="4953000"/>
          </a:xfrm>
          <a:ln/>
        </p:spPr>
        <p:txBody>
          <a:bodyPr anchor="ctr"/>
          <a:p>
            <a:r>
              <a:rPr lang="en-US" altLang="zh-CN" sz="2400"/>
              <a:t>1.Source Insight</a:t>
            </a:r>
            <a:r>
              <a:rPr lang="zh-CN" altLang="en-US" sz="2400" dirty="0"/>
              <a:t>自带的功能</a:t>
            </a:r>
            <a:br>
              <a:rPr lang="zh-CN" altLang="en-US" sz="2400" dirty="0"/>
            </a:br>
            <a:br>
              <a:rPr lang="zh-CN" altLang="en-US" sz="2400" dirty="0"/>
            </a:br>
            <a:r>
              <a:rPr lang="zh-CN" altLang="en-US" sz="2400" dirty="0"/>
              <a:t>    将一些</a:t>
            </a:r>
            <a:r>
              <a:rPr lang="en-US" altLang="zh-CN" sz="2400"/>
              <a:t>Source Insight</a:t>
            </a:r>
            <a:r>
              <a:rPr lang="zh-CN" altLang="en-US" sz="2400" dirty="0"/>
              <a:t>自带的功能定义成个人习惯使用的快捷键，鼠标键盘同时配合使用，可以极大的提高工作速度。（打过星际的帅哥（也许也有美女）应该知道，熟练使用一些常用的快捷键在战斗的时候是多么的重要啊，而且快速的使用某些功能，提高工作流畅度的同时，也锻炼了我们的脑袋灵光度，保持青春不老哦。很重要很有用吧？！）</a:t>
            </a:r>
            <a:br>
              <a:rPr lang="zh-CN" altLang="en-US" sz="2400" dirty="0"/>
            </a:br>
            <a:br>
              <a:rPr lang="zh-CN" altLang="en-US" sz="2400" dirty="0"/>
            </a:br>
            <a:r>
              <a:rPr lang="zh-CN" altLang="en-US" sz="2400" dirty="0"/>
              <a:t>    下面一一罗列，</a:t>
            </a:r>
            <a:r>
              <a:rPr lang="en-US" altLang="zh-CN" sz="2400"/>
              <a:t>LOOK</a:t>
            </a:r>
            <a:r>
              <a:rPr lang="zh-CN" altLang="en-US" sz="2400" dirty="0"/>
              <a:t>：</a:t>
            </a:r>
            <a:endParaRPr lang="zh-CN"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0354" name="标题 1380353"/>
          <p:cNvSpPr>
            <a:spLocks noGrp="1"/>
          </p:cNvSpPr>
          <p:nvPr>
            <p:ph type="title"/>
          </p:nvPr>
        </p:nvSpPr>
        <p:spPr>
          <a:xfrm>
            <a:off x="685800" y="0"/>
            <a:ext cx="7772400" cy="685800"/>
          </a:xfrm>
          <a:ln/>
        </p:spPr>
        <p:txBody>
          <a:bodyPr anchor="ctr"/>
          <a:p>
            <a:r>
              <a:rPr lang="en-US" altLang="zh-CN">
                <a:solidFill>
                  <a:srgbClr val="CC3399"/>
                </a:solidFill>
              </a:rPr>
              <a:t>Project Window</a:t>
            </a:r>
            <a:endParaRPr lang="en-US" altLang="zh-CN">
              <a:solidFill>
                <a:srgbClr val="CC3399"/>
              </a:solidFill>
            </a:endParaRPr>
          </a:p>
        </p:txBody>
      </p:sp>
      <p:sp>
        <p:nvSpPr>
          <p:cNvPr id="1380355" name="矩形 1380354"/>
          <p:cNvSpPr/>
          <p:nvPr/>
        </p:nvSpPr>
        <p:spPr>
          <a:xfrm>
            <a:off x="838200" y="914400"/>
            <a:ext cx="7772400" cy="30480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2800" b="1" u="none" kern="1200" baseline="0">
                <a:solidFill>
                  <a:schemeClr val="tx1"/>
                </a:solidFill>
                <a:latin typeface="黑体" panose="02010609060101010101" pitchFamily="2" charset="-122"/>
                <a:ea typeface="黑体" panose="02010609060101010101" pitchFamily="2" charset="-122"/>
              </a:defRPr>
            </a:lvl1pPr>
          </a:lstStyle>
          <a:p>
            <a:pPr lvl="0"/>
            <a:r>
              <a:rPr lang="zh-CN" altLang="en-US" sz="2400" dirty="0"/>
              <a:t>    该菜单点击后会将当前使用的工程里所有包含的文件罗列出来。</a:t>
            </a:r>
            <a:br>
              <a:rPr lang="zh-CN" altLang="en-US" sz="2400" dirty="0"/>
            </a:br>
            <a:r>
              <a:rPr lang="zh-CN" altLang="en-US" sz="2400" dirty="0"/>
              <a:t>    通常，当我们已经比较熟悉产品的工程架构设计后，我们已经记住了相应的模块和文件名。这时，我们有两种方式可以快速的找到我们需要的文件：</a:t>
            </a:r>
            <a:br>
              <a:rPr lang="zh-CN" altLang="en-US" sz="2400" dirty="0"/>
            </a:br>
            <a:r>
              <a:rPr lang="en-US" altLang="zh-CN" sz="2400"/>
              <a:t>1</a:t>
            </a:r>
            <a:r>
              <a:rPr lang="zh-CN" altLang="en-US" sz="2400" dirty="0"/>
              <a:t>、在输入框里输入文件名（从首字母开始）；</a:t>
            </a:r>
            <a:br>
              <a:rPr lang="zh-CN" altLang="en-US" sz="2400" dirty="0"/>
            </a:br>
            <a:r>
              <a:rPr lang="zh-CN" altLang="en-US" sz="2400" dirty="0"/>
              <a:t>如：</a:t>
            </a:r>
            <a:r>
              <a:rPr lang="en-US" altLang="zh-CN" sz="2400" err="1"/>
              <a:t>config.h</a:t>
            </a:r>
            <a:br>
              <a:rPr lang="zh-CN" altLang="en-US" sz="2400" dirty="0"/>
            </a:br>
            <a:r>
              <a:rPr lang="en-US" altLang="zh-CN" sz="2400"/>
              <a:t>2</a:t>
            </a:r>
            <a:r>
              <a:rPr lang="zh-CN" altLang="en-US" sz="2400" dirty="0"/>
              <a:t>、使用</a:t>
            </a:r>
            <a:r>
              <a:rPr lang="zh-CN" altLang="en-US" sz="2400" dirty="0">
                <a:solidFill>
                  <a:schemeClr val="accent2"/>
                </a:solidFill>
              </a:rPr>
              <a:t>*关键字母*</a:t>
            </a:r>
            <a:r>
              <a:rPr lang="en-US" altLang="zh-CN" sz="2400"/>
              <a:t>(</a:t>
            </a:r>
            <a:r>
              <a:rPr lang="zh-CN" altLang="en-US" sz="2400" dirty="0"/>
              <a:t>如：*</a:t>
            </a:r>
            <a:r>
              <a:rPr lang="en-US" altLang="zh-CN" sz="2400"/>
              <a:t>fig*)</a:t>
            </a:r>
            <a:endParaRPr lang="en-US" altLang="zh-CN" sz="2400"/>
          </a:p>
        </p:txBody>
      </p:sp>
      <p:sp>
        <p:nvSpPr>
          <p:cNvPr id="1380356" name="矩形 1380355"/>
          <p:cNvSpPr/>
          <p:nvPr/>
        </p:nvSpPr>
        <p:spPr>
          <a:xfrm>
            <a:off x="1143000" y="3886200"/>
            <a:ext cx="6934200" cy="26670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2800" b="1" u="none" kern="1200" baseline="0">
                <a:solidFill>
                  <a:schemeClr val="tx1"/>
                </a:solidFill>
                <a:latin typeface="黑体" panose="02010609060101010101" pitchFamily="2" charset="-122"/>
                <a:ea typeface="黑体" panose="02010609060101010101" pitchFamily="2" charset="-122"/>
              </a:defRPr>
            </a:lvl1pPr>
          </a:lstStyle>
          <a:p>
            <a:pPr lvl="0"/>
            <a:r>
              <a:rPr lang="zh-CN" altLang="en-US" sz="2400" dirty="0"/>
              <a:t>个人建议：不要使用菜单工具栏的图标按钮，建议使用</a:t>
            </a:r>
            <a:r>
              <a:rPr lang="en-US" altLang="zh-CN" sz="2400" err="1">
                <a:solidFill>
                  <a:schemeClr val="accent2"/>
                </a:solidFill>
              </a:rPr>
              <a:t>Ctrl+O</a:t>
            </a:r>
            <a:r>
              <a:rPr lang="zh-CN" altLang="en-US" sz="2400" dirty="0"/>
              <a:t>快捷键，效果是一样的，而且找到想要的文件后直接</a:t>
            </a:r>
            <a:r>
              <a:rPr lang="zh-CN" altLang="en-US" sz="2400" dirty="0">
                <a:solidFill>
                  <a:schemeClr val="accent2"/>
                </a:solidFill>
              </a:rPr>
              <a:t>回车</a:t>
            </a:r>
            <a:r>
              <a:rPr lang="zh-CN" altLang="en-US" sz="2400" dirty="0"/>
              <a:t>就可以打开对应的文件并且关闭该查找窗口，找不到直接使用</a:t>
            </a:r>
            <a:r>
              <a:rPr lang="en-US" altLang="zh-CN" sz="2400">
                <a:solidFill>
                  <a:schemeClr val="accent2"/>
                </a:solidFill>
              </a:rPr>
              <a:t>ESC</a:t>
            </a:r>
            <a:r>
              <a:rPr lang="zh-CN" altLang="en-US" sz="2400" dirty="0">
                <a:solidFill>
                  <a:schemeClr val="accent2"/>
                </a:solidFill>
              </a:rPr>
              <a:t>键</a:t>
            </a:r>
            <a:r>
              <a:rPr lang="zh-CN" altLang="en-US" sz="2400" dirty="0"/>
              <a:t>也可以关闭该查找窗口，而用图标按钮则不行。</a:t>
            </a:r>
            <a:endParaRPr lang="zh-CN"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3666" name="标题 1393665"/>
          <p:cNvSpPr>
            <a:spLocks noGrp="1"/>
          </p:cNvSpPr>
          <p:nvPr>
            <p:ph type="title"/>
          </p:nvPr>
        </p:nvSpPr>
        <p:spPr>
          <a:xfrm>
            <a:off x="685800" y="0"/>
            <a:ext cx="7772400" cy="685800"/>
          </a:xfrm>
          <a:ln/>
        </p:spPr>
        <p:txBody>
          <a:bodyPr anchor="ctr"/>
          <a:p>
            <a:r>
              <a:rPr lang="en-US" altLang="zh-CN">
                <a:solidFill>
                  <a:srgbClr val="CC3399"/>
                </a:solidFill>
              </a:rPr>
              <a:t>Context Window</a:t>
            </a:r>
            <a:endParaRPr lang="en-US" altLang="zh-CN">
              <a:solidFill>
                <a:srgbClr val="CC3399"/>
              </a:solidFill>
            </a:endParaRPr>
          </a:p>
        </p:txBody>
      </p:sp>
      <p:sp>
        <p:nvSpPr>
          <p:cNvPr id="1393667" name="矩形 1393666"/>
          <p:cNvSpPr/>
          <p:nvPr/>
        </p:nvSpPr>
        <p:spPr>
          <a:xfrm>
            <a:off x="838200" y="533400"/>
            <a:ext cx="7772400" cy="30480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2800" b="1" u="none" kern="1200" baseline="0">
                <a:solidFill>
                  <a:schemeClr val="tx1"/>
                </a:solidFill>
                <a:latin typeface="黑体" panose="02010609060101010101" pitchFamily="2" charset="-122"/>
                <a:ea typeface="黑体" panose="02010609060101010101" pitchFamily="2" charset="-122"/>
              </a:defRPr>
            </a:lvl1pPr>
          </a:lstStyle>
          <a:p>
            <a:pPr lvl="0"/>
            <a:r>
              <a:rPr lang="zh-CN" altLang="en-US" sz="2400" dirty="0"/>
              <a:t>    该菜单点击后会将当前鼠标点到的函数或者参数所定义的位置及上下文在</a:t>
            </a:r>
            <a:r>
              <a:rPr lang="en-US" altLang="zh-CN" sz="2400"/>
              <a:t>Context Window</a:t>
            </a:r>
            <a:r>
              <a:rPr lang="zh-CN" altLang="en-US" sz="2400" dirty="0"/>
              <a:t>窗口显示出来。</a:t>
            </a:r>
            <a:br>
              <a:rPr lang="zh-CN" altLang="en-US" sz="2400" dirty="0"/>
            </a:br>
            <a:br>
              <a:rPr lang="en-US" altLang="zh-CN" sz="2400"/>
            </a:br>
            <a:r>
              <a:rPr lang="zh-CN" altLang="en-US" sz="2400" dirty="0"/>
              <a:t>    这个就不用多说了，大家都非常了解。</a:t>
            </a:r>
            <a:endParaRPr lang="zh-CN" altLang="en-US" sz="2400" dirty="0"/>
          </a:p>
        </p:txBody>
      </p:sp>
      <p:sp>
        <p:nvSpPr>
          <p:cNvPr id="1393668" name="矩形 1393667"/>
          <p:cNvSpPr/>
          <p:nvPr/>
        </p:nvSpPr>
        <p:spPr>
          <a:xfrm>
            <a:off x="1066800" y="3352800"/>
            <a:ext cx="6934200" cy="26670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2800" b="1" u="none" kern="1200" baseline="0">
                <a:solidFill>
                  <a:schemeClr val="tx1"/>
                </a:solidFill>
                <a:latin typeface="黑体" panose="02010609060101010101" pitchFamily="2" charset="-122"/>
                <a:ea typeface="黑体" panose="02010609060101010101" pitchFamily="2" charset="-122"/>
              </a:defRPr>
            </a:lvl1pPr>
          </a:lstStyle>
          <a:p>
            <a:pPr lvl="0"/>
            <a:r>
              <a:rPr lang="zh-CN" altLang="en-US" sz="2400" dirty="0"/>
              <a:t>个人建议：建议使用</a:t>
            </a:r>
            <a:r>
              <a:rPr lang="en-US" altLang="zh-CN" sz="2400" err="1">
                <a:solidFill>
                  <a:schemeClr val="accent2"/>
                </a:solidFill>
              </a:rPr>
              <a:t>Ctrl+G</a:t>
            </a:r>
            <a:r>
              <a:rPr lang="zh-CN" altLang="en-US" sz="2400" dirty="0"/>
              <a:t>快捷键（当然可以使用其他快捷键，这个是我根据个人使用习惯定义的）。</a:t>
            </a:r>
            <a:br>
              <a:rPr lang="zh-CN" altLang="en-US" sz="2400" dirty="0"/>
            </a:br>
            <a:br>
              <a:rPr lang="zh-CN" altLang="en-US" sz="2400" dirty="0"/>
            </a:br>
            <a:r>
              <a:rPr lang="zh-CN" altLang="en-US" sz="2400" dirty="0"/>
              <a:t>请看自定义快捷键演示。</a:t>
            </a:r>
            <a:endParaRPr lang="zh-CN"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5714" name="标题 1395713"/>
          <p:cNvSpPr>
            <a:spLocks noGrp="1"/>
          </p:cNvSpPr>
          <p:nvPr>
            <p:ph type="title"/>
          </p:nvPr>
        </p:nvSpPr>
        <p:spPr>
          <a:xfrm>
            <a:off x="685800" y="0"/>
            <a:ext cx="7772400" cy="685800"/>
          </a:xfrm>
          <a:ln/>
        </p:spPr>
        <p:txBody>
          <a:bodyPr anchor="ctr"/>
          <a:p>
            <a:r>
              <a:rPr lang="en-US" altLang="zh-CN">
                <a:solidFill>
                  <a:srgbClr val="CC3399"/>
                </a:solidFill>
              </a:rPr>
              <a:t>Relation Window</a:t>
            </a:r>
            <a:endParaRPr lang="en-US" altLang="zh-CN">
              <a:solidFill>
                <a:srgbClr val="CC3399"/>
              </a:solidFill>
            </a:endParaRPr>
          </a:p>
        </p:txBody>
      </p:sp>
      <p:sp>
        <p:nvSpPr>
          <p:cNvPr id="1395715" name="矩形 1395714"/>
          <p:cNvSpPr/>
          <p:nvPr/>
        </p:nvSpPr>
        <p:spPr>
          <a:xfrm>
            <a:off x="838200" y="609600"/>
            <a:ext cx="7772400" cy="30480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2800" b="1" u="none" kern="1200" baseline="0">
                <a:solidFill>
                  <a:schemeClr val="tx1"/>
                </a:solidFill>
                <a:latin typeface="黑体" panose="02010609060101010101" pitchFamily="2" charset="-122"/>
                <a:ea typeface="黑体" panose="02010609060101010101" pitchFamily="2" charset="-122"/>
              </a:defRPr>
            </a:lvl1pPr>
          </a:lstStyle>
          <a:p>
            <a:pPr lvl="0"/>
            <a:r>
              <a:rPr lang="zh-CN" altLang="en-US" sz="2400" dirty="0"/>
              <a:t>    该菜单点击后会将当前鼠标点到的函数或者参数的相关调用关系在</a:t>
            </a:r>
            <a:r>
              <a:rPr lang="en-US" altLang="zh-CN" sz="2400"/>
              <a:t>Relation Window</a:t>
            </a:r>
            <a:r>
              <a:rPr lang="zh-CN" altLang="en-US" sz="2400" dirty="0"/>
              <a:t>窗口显示出来。</a:t>
            </a:r>
            <a:br>
              <a:rPr lang="zh-CN" altLang="en-US" sz="2400" dirty="0"/>
            </a:br>
            <a:br>
              <a:rPr lang="en-US" altLang="zh-CN" sz="2400"/>
            </a:br>
            <a:r>
              <a:rPr lang="en-US" altLang="zh-CN" sz="2400"/>
              <a:t>    </a:t>
            </a:r>
            <a:r>
              <a:rPr lang="zh-CN" altLang="en-US" sz="2400" dirty="0"/>
              <a:t>看到大家不少人都是使用查找的功能去搜索某个函数相关的调用关系，这样操作很麻烦，其实大可不必这样，只要照下面的方式定义两个快捷键就可以了。</a:t>
            </a:r>
            <a:br>
              <a:rPr lang="zh-CN" altLang="en-US" sz="2400" dirty="0"/>
            </a:br>
            <a:r>
              <a:rPr lang="zh-CN" altLang="en-US" sz="2400" dirty="0"/>
              <a:t>    </a:t>
            </a:r>
            <a:endParaRPr lang="zh-CN" altLang="en-US" sz="2400" dirty="0"/>
          </a:p>
        </p:txBody>
      </p:sp>
      <p:sp>
        <p:nvSpPr>
          <p:cNvPr id="1395716" name="矩形 1395715"/>
          <p:cNvSpPr/>
          <p:nvPr/>
        </p:nvSpPr>
        <p:spPr>
          <a:xfrm>
            <a:off x="1066800" y="3352800"/>
            <a:ext cx="6934200" cy="26670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2800" b="1" u="none" kern="1200" baseline="0">
                <a:solidFill>
                  <a:schemeClr val="tx1"/>
                </a:solidFill>
                <a:latin typeface="黑体" panose="02010609060101010101" pitchFamily="2" charset="-122"/>
                <a:ea typeface="黑体" panose="02010609060101010101" pitchFamily="2" charset="-122"/>
              </a:defRPr>
            </a:lvl1pPr>
          </a:lstStyle>
          <a:p>
            <a:pPr lvl="0"/>
            <a:r>
              <a:rPr lang="zh-CN" altLang="en-US" sz="2400" dirty="0"/>
              <a:t>个人建议：使用</a:t>
            </a:r>
            <a:r>
              <a:rPr lang="en-US" altLang="zh-CN" sz="2400" err="1">
                <a:solidFill>
                  <a:schemeClr val="accent2"/>
                </a:solidFill>
              </a:rPr>
              <a:t>Ctrl+H</a:t>
            </a:r>
            <a:r>
              <a:rPr lang="zh-CN" altLang="en-US" sz="2400" dirty="0"/>
              <a:t>快捷键（当然也是我的个人使用习惯）来打开或关闭</a:t>
            </a:r>
            <a:r>
              <a:rPr lang="en-US" altLang="zh-CN" sz="2400"/>
              <a:t>Relation Window</a:t>
            </a:r>
            <a:r>
              <a:rPr lang="zh-CN" altLang="en-US" sz="2400" dirty="0"/>
              <a:t>。</a:t>
            </a:r>
            <a:br>
              <a:rPr lang="zh-CN" altLang="en-US" sz="2400" dirty="0"/>
            </a:br>
            <a:br>
              <a:rPr lang="zh-CN" altLang="en-US" sz="2400" dirty="0"/>
            </a:br>
            <a:r>
              <a:rPr lang="zh-CN" altLang="en-US" sz="2400" dirty="0"/>
              <a:t>另：</a:t>
            </a:r>
            <a:r>
              <a:rPr lang="en-US" altLang="zh-CN" sz="2400"/>
              <a:t>1</a:t>
            </a:r>
            <a:r>
              <a:rPr lang="zh-CN" altLang="en-US" sz="2400" dirty="0"/>
              <a:t>、使用</a:t>
            </a:r>
            <a:r>
              <a:rPr lang="zh-CN" altLang="en-US" sz="2400" dirty="0">
                <a:solidFill>
                  <a:schemeClr val="accent2"/>
                </a:solidFill>
              </a:rPr>
              <a:t>锁定开关</a:t>
            </a:r>
            <a:r>
              <a:rPr lang="zh-CN" altLang="en-US" sz="2400" dirty="0"/>
              <a:t>；</a:t>
            </a:r>
            <a:br>
              <a:rPr lang="zh-CN" altLang="en-US" sz="2400" dirty="0"/>
            </a:br>
            <a:r>
              <a:rPr lang="zh-CN" altLang="en-US" sz="2400" dirty="0"/>
              <a:t>    </a:t>
            </a:r>
            <a:r>
              <a:rPr lang="en-US" altLang="zh-CN" sz="2400"/>
              <a:t>2</a:t>
            </a:r>
            <a:r>
              <a:rPr lang="zh-CN" altLang="en-US" sz="2400" dirty="0"/>
              <a:t>、可定义</a:t>
            </a:r>
            <a:r>
              <a:rPr lang="en-US" altLang="zh-CN" sz="2400"/>
              <a:t>Refresh</a:t>
            </a:r>
            <a:r>
              <a:rPr lang="zh-CN" altLang="en-US" sz="2400" dirty="0"/>
              <a:t>快捷键（</a:t>
            </a:r>
            <a:r>
              <a:rPr lang="en-US" altLang="zh-CN" sz="2400" err="1">
                <a:solidFill>
                  <a:schemeClr val="accent2"/>
                </a:solidFill>
              </a:rPr>
              <a:t>Alt+R</a:t>
            </a:r>
            <a:r>
              <a:rPr lang="zh-CN" altLang="en-US" sz="2400" dirty="0"/>
              <a:t>）。</a:t>
            </a:r>
            <a:br>
              <a:rPr lang="zh-CN" altLang="en-US" sz="2400" dirty="0"/>
            </a:br>
            <a:br>
              <a:rPr lang="zh-CN" altLang="en-US" sz="2400" dirty="0"/>
            </a:br>
            <a:r>
              <a:rPr lang="zh-CN" altLang="en-US" sz="2400" dirty="0"/>
              <a:t>请看自定义快捷键演示。</a:t>
            </a:r>
            <a:endParaRPr lang="zh-CN" alt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7762" name="标题 1397761"/>
          <p:cNvSpPr>
            <a:spLocks noGrp="1"/>
          </p:cNvSpPr>
          <p:nvPr>
            <p:ph type="title"/>
          </p:nvPr>
        </p:nvSpPr>
        <p:spPr>
          <a:xfrm>
            <a:off x="685800" y="0"/>
            <a:ext cx="7772400" cy="685800"/>
          </a:xfrm>
          <a:ln/>
        </p:spPr>
        <p:txBody>
          <a:bodyPr anchor="ctr"/>
          <a:p>
            <a:r>
              <a:rPr lang="en-US" altLang="zh-CN">
                <a:solidFill>
                  <a:srgbClr val="CC3399"/>
                </a:solidFill>
              </a:rPr>
              <a:t>Symbol Window</a:t>
            </a:r>
            <a:endParaRPr lang="en-US" altLang="zh-CN">
              <a:solidFill>
                <a:srgbClr val="CC3399"/>
              </a:solidFill>
            </a:endParaRPr>
          </a:p>
        </p:txBody>
      </p:sp>
      <p:sp>
        <p:nvSpPr>
          <p:cNvPr id="1397763" name="矩形 1397762"/>
          <p:cNvSpPr/>
          <p:nvPr/>
        </p:nvSpPr>
        <p:spPr>
          <a:xfrm>
            <a:off x="838200" y="838200"/>
            <a:ext cx="7772400" cy="30480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2800" b="1" u="none" kern="1200" baseline="0">
                <a:solidFill>
                  <a:schemeClr val="tx1"/>
                </a:solidFill>
                <a:latin typeface="黑体" panose="02010609060101010101" pitchFamily="2" charset="-122"/>
                <a:ea typeface="黑体" panose="02010609060101010101" pitchFamily="2" charset="-122"/>
              </a:defRPr>
            </a:lvl1pPr>
          </a:lstStyle>
          <a:p>
            <a:pPr lvl="0"/>
            <a:r>
              <a:rPr lang="zh-CN" altLang="en-US" sz="2400" dirty="0"/>
              <a:t>    该菜单点击后会将当前查看的工程文件中的符号表显示到</a:t>
            </a:r>
            <a:r>
              <a:rPr lang="en-US" altLang="zh-CN" sz="2400"/>
              <a:t>Relation Window</a:t>
            </a:r>
            <a:r>
              <a:rPr lang="zh-CN" altLang="en-US" sz="2400" dirty="0"/>
              <a:t>窗口中。</a:t>
            </a:r>
            <a:br>
              <a:rPr lang="zh-CN" altLang="en-US" sz="2400" dirty="0"/>
            </a:br>
            <a:br>
              <a:rPr lang="zh-CN" altLang="en-US" sz="2400" dirty="0"/>
            </a:br>
            <a:r>
              <a:rPr lang="zh-CN" altLang="en-US" sz="2400" dirty="0"/>
              <a:t>    这个一般建议按照</a:t>
            </a:r>
            <a:r>
              <a:rPr lang="en-US" altLang="zh-CN" sz="2400">
                <a:solidFill>
                  <a:schemeClr val="accent2"/>
                </a:solidFill>
              </a:rPr>
              <a:t>Sort Symbols By Line</a:t>
            </a:r>
            <a:r>
              <a:rPr lang="zh-CN" altLang="en-US" sz="2400" dirty="0"/>
              <a:t>来进行排列，这样对大家培养</a:t>
            </a:r>
            <a:r>
              <a:rPr lang="zh-CN" altLang="en-US" sz="2400" dirty="0">
                <a:solidFill>
                  <a:schemeClr val="accent2"/>
                </a:solidFill>
              </a:rPr>
              <a:t>函数功能的实现分配</a:t>
            </a:r>
            <a:r>
              <a:rPr lang="zh-CN" altLang="en-US" sz="2400" dirty="0"/>
              <a:t>和</a:t>
            </a:r>
            <a:r>
              <a:rPr lang="zh-CN" altLang="en-US" sz="2400" dirty="0">
                <a:solidFill>
                  <a:schemeClr val="accent2"/>
                </a:solidFill>
              </a:rPr>
              <a:t>接口规范性</a:t>
            </a:r>
            <a:r>
              <a:rPr lang="zh-CN" altLang="en-US" sz="2400" dirty="0"/>
              <a:t>的分块顺序设计思想比较有用。</a:t>
            </a:r>
            <a:endParaRPr lang="zh-CN" altLang="en-US" sz="2400" dirty="0"/>
          </a:p>
        </p:txBody>
      </p:sp>
      <p:sp>
        <p:nvSpPr>
          <p:cNvPr id="1397764" name="矩形 1397763"/>
          <p:cNvSpPr/>
          <p:nvPr/>
        </p:nvSpPr>
        <p:spPr>
          <a:xfrm>
            <a:off x="1143000" y="3581400"/>
            <a:ext cx="6934200" cy="26670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2800" b="1" u="none" kern="1200" baseline="0">
                <a:solidFill>
                  <a:schemeClr val="tx1"/>
                </a:solidFill>
                <a:latin typeface="黑体" panose="02010609060101010101" pitchFamily="2" charset="-122"/>
                <a:ea typeface="黑体" panose="02010609060101010101" pitchFamily="2" charset="-122"/>
              </a:defRPr>
            </a:lvl1pPr>
          </a:lstStyle>
          <a:p>
            <a:pPr lvl="0"/>
            <a:r>
              <a:rPr lang="zh-CN" altLang="en-US" sz="2400" dirty="0"/>
              <a:t>个人建议：使用</a:t>
            </a:r>
            <a:r>
              <a:rPr lang="en-US" altLang="zh-CN" sz="2400" err="1">
                <a:solidFill>
                  <a:schemeClr val="accent2"/>
                </a:solidFill>
              </a:rPr>
              <a:t>Alt+G</a:t>
            </a:r>
            <a:r>
              <a:rPr lang="zh-CN" altLang="en-US" sz="2400" dirty="0"/>
              <a:t>快捷键（当然也是我的个人使用习惯）来打开或关闭</a:t>
            </a:r>
            <a:r>
              <a:rPr lang="en-US" altLang="zh-CN" sz="2400"/>
              <a:t>Symbol Window</a:t>
            </a:r>
            <a:r>
              <a:rPr lang="zh-CN" altLang="en-US" sz="2400" dirty="0"/>
              <a:t>。</a:t>
            </a:r>
            <a:br>
              <a:rPr lang="zh-CN" altLang="en-US" sz="2400" dirty="0"/>
            </a:br>
            <a:br>
              <a:rPr lang="zh-CN" altLang="en-US" sz="2400" dirty="0"/>
            </a:br>
            <a:r>
              <a:rPr lang="zh-CN" altLang="en-US" sz="2400" dirty="0"/>
              <a:t>请看自定义快捷键演示。</a:t>
            </a:r>
            <a:endParaRPr lang="zh-CN" altLang="en-US" sz="2400" dirty="0"/>
          </a:p>
        </p:txBody>
      </p:sp>
    </p:spTree>
  </p:cSld>
  <p:clrMapOvr>
    <a:masterClrMapping/>
  </p:clrMapOvr>
</p:sld>
</file>

<file path=ppt/theme/theme1.xml><?xml version="1.0" encoding="utf-8"?>
<a:theme xmlns:a="http://schemas.openxmlformats.org/drawingml/2006/main" name="神州数码网络公司PPT模板2006版2">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黑体"/>
        <a:ea typeface="黑体"/>
        <a:cs typeface=""/>
      </a:majorFont>
      <a:minorFont>
        <a:latin typeface="楷体_GB2312"/>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Settings\yzxiang\Application Data\Microsoft\Templates\神州数码网络公司PPT模板2006版2.ppt</Template>
  <TotalTime>0</TotalTime>
  <Words>4674</Words>
  <Application>WPS 演示</Application>
  <PresentationFormat>在屏幕上显示</PresentationFormat>
  <Paragraphs>153</Paragraphs>
  <Slides>28</Slides>
  <Notes>27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8</vt:i4>
      </vt:variant>
      <vt:variant>
        <vt:lpstr>幻灯片标题</vt:lpstr>
      </vt:variant>
      <vt:variant>
        <vt:i4>28</vt:i4>
      </vt:variant>
    </vt:vector>
  </HeadingPairs>
  <TitlesOfParts>
    <vt:vector size="47" baseType="lpstr">
      <vt:lpstr>Arial</vt:lpstr>
      <vt:lpstr>宋体</vt:lpstr>
      <vt:lpstr>Wingdings</vt:lpstr>
      <vt:lpstr>Times New Roman</vt:lpstr>
      <vt:lpstr>黑体</vt:lpstr>
      <vt:lpstr>楷体_GB2312</vt:lpstr>
      <vt:lpstr>华文新魏</vt:lpstr>
      <vt:lpstr>新宋体</vt:lpstr>
      <vt:lpstr>微软雅黑</vt:lpstr>
      <vt:lpstr>Arial Unicode MS</vt:lpstr>
      <vt:lpstr>神州数码网络公司PPT模板2006版2</vt:lpstr>
      <vt:lpstr>Paint.Picture</vt:lpstr>
      <vt:lpstr>Package</vt:lpstr>
      <vt:lpstr>Package</vt:lpstr>
      <vt:lpstr>Word.Document.8</vt:lpstr>
      <vt:lpstr>Package</vt:lpstr>
      <vt:lpstr>Package</vt:lpstr>
      <vt:lpstr>Word.Document.8</vt:lpstr>
      <vt:lpstr>Package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Digital 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arthur</dc:creator>
  <cp:lastModifiedBy>Kenan</cp:lastModifiedBy>
  <cp:revision>337</cp:revision>
  <cp:lastPrinted>2004-08-02T09:39:48Z</cp:lastPrinted>
  <dcterms:created xsi:type="dcterms:W3CDTF">2006-09-22T06:10:10Z</dcterms:created>
  <dcterms:modified xsi:type="dcterms:W3CDTF">2018-11-27T09:34:19Z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2052-11.1.0.7989</vt:lpwstr>
  </property>
</Properties>
</file>