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A849-1425-DA41-BFC6-762EA121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9BC01-4628-DA44-B41B-591B68E6E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B6FF-5258-D840-AC19-211C387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14B0-6475-B14F-8741-BCAC4978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139E-FDF4-FA48-BA33-A6517FF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2EF7-0A31-0B41-BDD4-F925BFC0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E0851-ED82-5040-9CC6-03906B79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C0A3-F93C-844A-9853-F0699A6A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343C-C402-0549-959D-3976372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5207-B40F-9545-A313-714D503D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B1722-2A31-6A46-961B-75452840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63C19-652A-0344-8C4E-0EF89A25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2EAC-5214-9141-BB62-F401C2DE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BA84-D3F0-A141-AFAF-E74CB5AC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74F9-4AA4-8343-83BC-B29E8C21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BFC9-FD5D-7B4E-8005-699F8FF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8EBB-3CBB-3341-8BFA-739D22CC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8330-1C22-654F-98F0-23219461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DE97-37C8-5B4D-ADAC-4420C78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0D62-9EA9-6248-8F3F-A76CABEF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6B82-D2E2-CE43-B425-FD0BC4F5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1644-8C30-E146-97B3-FFE0C8FB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E5E2-3B52-3E4E-974F-E2BAB29E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6F10-A1A7-3447-8C10-9F48DB5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4162-605B-4A4A-A77E-9B32654B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D9B-6087-3344-9C81-C4A5DD52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D59A-B28D-7F45-80E7-F33EF0A3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86E4F-00CD-5B4A-B0EC-267524DA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9218-56A2-3C44-901B-050CF0C8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3BA32-8B95-5247-B0EF-1D9DEE83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1F71-E807-124C-9765-8FEAABC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05D-B53E-CC41-81D9-857A9C81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4646-02E9-344B-B5E3-3593D26D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46C2-8DBF-B741-8B59-131F7464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567B9-532A-F24C-9C95-73D733590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8FBD-204E-364F-81F0-856CAE24D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996A6-0994-CD4C-9E4E-C257E9E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1046-2E46-6D42-911E-4EA20D3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6A117-D6DC-E44C-8D8A-FC6D59E4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4DEF-D0EB-B843-90A6-121CF952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3DE0-0948-9241-94EA-8D730440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6E776-8638-2341-B1A9-0C4DC9A9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2DB2-2716-AE44-8501-4D0F8EF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BDF55-A427-8F42-95BE-DF703D44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8D5AE-47C2-4B45-9093-25899468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32BD-CF4E-6F44-A4A5-EF82FAEC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2292-0582-D647-A4E3-B810709F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F76B-59AD-314E-8FAE-E54B553D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F911-E30A-8040-8944-89058C5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261C0-052F-2E44-9290-1D3AA77A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2AD3C-EC52-1D45-9D05-58369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52AB-8899-FB4A-BE37-D54B3F6D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B76-C8CC-C440-8ECB-538E7680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587E6-EF09-774E-8E8A-278CA8AEC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53E41-0352-4541-96FA-CAABB82EE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B9E7C-551F-A448-9ECB-6DA0F692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45EE3-BDDD-C34B-9788-0C581DBE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83DDB-86D3-F14F-9104-EFF4B6AF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7EA1B-3B6F-1C4B-B1CB-B07FCFDE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67FFB-B1D4-1D40-A268-0239BB02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D6B9-0855-9645-B132-888877D3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61A8-D9BC-F745-8532-0F94360D42DB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BADE-D2C7-DD4E-817B-F43FDBFE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2BED-1810-C746-976E-F318E663E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F9DA-62AC-7246-B10C-B79ED10D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E9A42-A9B4-6845-A486-9CACE261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06" y="3260073"/>
            <a:ext cx="2972720" cy="297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2D833-4E5E-744F-8A01-53641743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54" y="3148070"/>
            <a:ext cx="2972717" cy="2972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BA6B55-A4BB-154A-BC54-89C3FA95C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289" y="177188"/>
            <a:ext cx="2970882" cy="297088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7F127-9F45-B540-B98C-DA206A3F3E22}"/>
              </a:ext>
            </a:extLst>
          </p:cNvPr>
          <p:cNvCxnSpPr/>
          <p:nvPr/>
        </p:nvCxnSpPr>
        <p:spPr>
          <a:xfrm>
            <a:off x="3676879" y="3569465"/>
            <a:ext cx="0" cy="1916935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8243AE-3AE2-4742-96DB-E68908D89EA3}"/>
              </a:ext>
            </a:extLst>
          </p:cNvPr>
          <p:cNvCxnSpPr/>
          <p:nvPr/>
        </p:nvCxnSpPr>
        <p:spPr>
          <a:xfrm>
            <a:off x="7409760" y="3675960"/>
            <a:ext cx="0" cy="1916935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3F20FB47-356D-DE45-BC8B-C2CB4F0FCFCC}"/>
              </a:ext>
            </a:extLst>
          </p:cNvPr>
          <p:cNvSpPr/>
          <p:nvPr/>
        </p:nvSpPr>
        <p:spPr>
          <a:xfrm rot="15111616">
            <a:off x="3406966" y="4202934"/>
            <a:ext cx="583894" cy="64999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04785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>
            <a:extLst>
              <a:ext uri="{FF2B5EF4-FFF2-40B4-BE49-F238E27FC236}">
                <a16:creationId xmlns:a16="http://schemas.microsoft.com/office/drawing/2014/main" id="{4DBF44FC-6852-E443-BD59-215C7B5533D0}"/>
              </a:ext>
            </a:extLst>
          </p:cNvPr>
          <p:cNvSpPr/>
          <p:nvPr/>
        </p:nvSpPr>
        <p:spPr>
          <a:xfrm rot="5857106" flipH="1">
            <a:off x="7161880" y="4309429"/>
            <a:ext cx="583894" cy="64999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304785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B9531-1079-0247-B07A-2E0A69236E55}"/>
              </a:ext>
            </a:extLst>
          </p:cNvPr>
          <p:cNvCxnSpPr/>
          <p:nvPr/>
        </p:nvCxnSpPr>
        <p:spPr>
          <a:xfrm>
            <a:off x="3698913" y="605928"/>
            <a:ext cx="21840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7C4CF6-6DD6-2141-AE8A-A7180126AD3C}"/>
              </a:ext>
            </a:extLst>
          </p:cNvPr>
          <p:cNvCxnSpPr/>
          <p:nvPr/>
        </p:nvCxnSpPr>
        <p:spPr>
          <a:xfrm>
            <a:off x="3698913" y="2565094"/>
            <a:ext cx="21840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F4B511-FA31-874B-9E89-2F7175FC4322}"/>
              </a:ext>
            </a:extLst>
          </p:cNvPr>
          <p:cNvSpPr txBox="1"/>
          <p:nvPr/>
        </p:nvSpPr>
        <p:spPr>
          <a:xfrm>
            <a:off x="5369500" y="1381933"/>
            <a:ext cx="102701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Readout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B4524C-F6BC-0146-AAE2-F660DF0EACB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83006" y="605928"/>
            <a:ext cx="0" cy="7760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C0109B-C2F0-284B-BA49-93C1BD77A83B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883006" y="1751265"/>
            <a:ext cx="0" cy="8138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0177AB90-317B-DA43-ADD0-CA78236F0B0F}"/>
              </a:ext>
            </a:extLst>
          </p:cNvPr>
          <p:cNvSpPr/>
          <p:nvPr/>
        </p:nvSpPr>
        <p:spPr>
          <a:xfrm>
            <a:off x="6433481" y="1089489"/>
            <a:ext cx="335280" cy="9542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24F5BC-7D3E-8E4F-93E3-9D5453CB1758}"/>
              </a:ext>
            </a:extLst>
          </p:cNvPr>
          <p:cNvSpPr txBox="1"/>
          <p:nvPr/>
        </p:nvSpPr>
        <p:spPr>
          <a:xfrm>
            <a:off x="6760010" y="981012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|0&gt; probability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C508EE-A27D-6E45-A29B-336265F861D3}"/>
              </a:ext>
            </a:extLst>
          </p:cNvPr>
          <p:cNvSpPr txBox="1"/>
          <p:nvPr/>
        </p:nvSpPr>
        <p:spPr>
          <a:xfrm>
            <a:off x="6760010" y="1697833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|1&gt; probability</a:t>
            </a:r>
          </a:p>
        </p:txBody>
      </p:sp>
    </p:spTree>
    <p:extLst>
      <p:ext uri="{BB962C8B-B14F-4D97-AF65-F5344CB8AC3E}">
        <p14:creationId xmlns:p14="http://schemas.microsoft.com/office/powerpoint/2010/main" val="382956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Yongshan Ding</dc:creator>
  <cp:lastModifiedBy>Yongshan Ding</cp:lastModifiedBy>
  <cp:revision>1</cp:revision>
  <dcterms:created xsi:type="dcterms:W3CDTF">2019-07-28T04:09:50Z</dcterms:created>
  <dcterms:modified xsi:type="dcterms:W3CDTF">2019-07-28T04:19:11Z</dcterms:modified>
</cp:coreProperties>
</file>