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A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B8B1F-71EC-AB49-B05A-8CCB01D86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29668-08EA-2A4A-AD2B-90BE0132D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1491C-1ECE-4B40-8A63-DAEC088C1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0BBA-6252-1947-997E-F20D5F49F668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027C6-8802-CF40-9AB5-34050EAF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5CF34-6263-464D-9182-E47982B7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B170-7672-9641-9DC0-C0D3ADB2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3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3525-0C53-EE46-930A-E64455B0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C9465-DFBF-0247-B137-50691A86C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4B8E6-48E5-8842-971D-833921D0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0BBA-6252-1947-997E-F20D5F49F668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D9898-3A8F-1647-906D-52AD0BC0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52690-F0CA-D947-B347-7944AB2A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B170-7672-9641-9DC0-C0D3ADB2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4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58374E-A781-F24E-BA18-3170E4C3A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54B7A-1C42-1840-9872-A6B248FB0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4BA16-569C-D94D-910E-F9EBC5DE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0BBA-6252-1947-997E-F20D5F49F668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A04B5-2AC1-A542-B084-D774A0E8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4CFA8-B0C3-7644-91B4-B604A84F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B170-7672-9641-9DC0-C0D3ADB2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1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5FAB4-B85A-E846-86BF-6CC9105CA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9F0D9-976F-CF42-987D-34F86980E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DD33A-8A81-CC49-A25C-5A82AC2D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0BBA-6252-1947-997E-F20D5F49F668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CD238-65DF-324F-8693-36F52725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51F3A-19ED-5C4E-83EB-FA7E631E0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B170-7672-9641-9DC0-C0D3ADB2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3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E53AD-DA19-5C41-A040-991A1C75F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248A8-5386-9E49-B849-B273E89E2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BEB3-625A-C946-8F22-8EBB057D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0BBA-6252-1947-997E-F20D5F49F668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70F5D-7F89-D54F-BB93-D10B5D74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3AC1B-EA7E-6E46-B13D-B6734F4F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B170-7672-9641-9DC0-C0D3ADB2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8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C6D1-23BD-6E4A-A50A-2D026F607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1D4C5-6507-0A4F-B519-AA9567732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62CDA-EE0C-8F47-81E0-0CD288C6A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EBF64-62BB-6441-8197-2A5E6FA2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0BBA-6252-1947-997E-F20D5F49F668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127F5-5F44-5C47-BDB2-B6596728C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C2C4D-03C4-7948-901B-7FD8AFD3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B170-7672-9641-9DC0-C0D3ADB2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0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5FDE-DC58-F040-818E-18F28F0A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F7A01-64EC-8546-BB57-43D9B48D9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54AFB-7114-CF4C-89A7-43486A11D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FA034-C9C4-F24E-BDD2-15616109D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15957B-B0F1-354C-8ECA-1B19F2E7B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4EAD1D-9D3A-DD43-B598-CFA7433E5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0BBA-6252-1947-997E-F20D5F49F668}" type="datetimeFigureOut">
              <a:rPr lang="en-US" smtClean="0"/>
              <a:t>8/12/19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2103DD-2BF8-7345-84F3-E972F8CCB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AB69BB-CFAB-F640-B7F1-DFDC5771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B170-7672-9641-9DC0-C0D3ADB2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1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993EF-BCDB-B945-B053-FE06290E7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86138-2E8C-2840-BB9B-68F11FA2D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0BBA-6252-1947-997E-F20D5F49F668}" type="datetimeFigureOut">
              <a:rPr lang="en-US" smtClean="0"/>
              <a:t>8/12/19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E20EA-8D5F-184B-B0C1-E8435CF3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F94C2-4D06-094D-A800-A973DD10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B170-7672-9641-9DC0-C0D3ADB2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0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6C183-0D56-5047-94C4-10B65A07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0BBA-6252-1947-997E-F20D5F49F668}" type="datetimeFigureOut">
              <a:rPr lang="en-US" smtClean="0"/>
              <a:t>8/12/19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3AD793-A0D5-8B4B-8B91-0B528669C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0D45D-E65F-8F4F-A277-A868B2A9A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B170-7672-9641-9DC0-C0D3ADB2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78969-73D8-0E4E-91F5-77B186712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A4251-0E97-9447-A92E-74D1014FA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E9A1D-748E-B34B-8A2F-CBF0FE3E8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2459C-9824-CB41-AC74-D39D2DCC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0BBA-6252-1947-997E-F20D5F49F668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026E8-5AEF-2143-95DB-74650216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A5E9D-534A-6C44-BE52-EED9787E9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B170-7672-9641-9DC0-C0D3ADB2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6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1164-2BEB-A848-ADED-BF5863B49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EE844D-C7D3-D94F-95F0-07C96C703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8BC4F-6442-1E4E-A5E9-37E10479B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B73F2-52DC-9B42-BD40-409F41D1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0BBA-6252-1947-997E-F20D5F49F668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EB07D-356A-A647-B481-D7735E38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1920D-B73E-5F4E-9C47-50134A09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B170-7672-9641-9DC0-C0D3ADB2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E76E22-0BFE-A34D-B5A2-C687199E3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FE97B-447D-0F46-9D7E-190F083BE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8C567-F27F-1C4F-95FC-7CD793496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C0BBA-6252-1947-997E-F20D5F49F668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0326C-8776-694E-A154-354937BDB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01440-93F5-BA41-890E-E3B481159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0B170-7672-9641-9DC0-C0D3ADB2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5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val 91">
            <a:extLst>
              <a:ext uri="{FF2B5EF4-FFF2-40B4-BE49-F238E27FC236}">
                <a16:creationId xmlns:a16="http://schemas.microsoft.com/office/drawing/2014/main" id="{BB358354-3967-A84E-B0B8-72D0DFC50528}"/>
              </a:ext>
            </a:extLst>
          </p:cNvPr>
          <p:cNvSpPr/>
          <p:nvPr/>
        </p:nvSpPr>
        <p:spPr>
          <a:xfrm rot="18389551">
            <a:off x="7663123" y="4367861"/>
            <a:ext cx="402856" cy="757236"/>
          </a:xfrm>
          <a:prstGeom prst="ellipse">
            <a:avLst/>
          </a:prstGeom>
          <a:noFill/>
          <a:ln w="38100">
            <a:solidFill>
              <a:srgbClr val="88AD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D2B26F9-52FF-4A4B-8D47-2350CD655CE7}"/>
              </a:ext>
            </a:extLst>
          </p:cNvPr>
          <p:cNvSpPr/>
          <p:nvPr/>
        </p:nvSpPr>
        <p:spPr>
          <a:xfrm rot="3084592">
            <a:off x="4777169" y="4358075"/>
            <a:ext cx="402856" cy="757236"/>
          </a:xfrm>
          <a:prstGeom prst="ellipse">
            <a:avLst/>
          </a:prstGeom>
          <a:noFill/>
          <a:ln w="38100">
            <a:solidFill>
              <a:srgbClr val="88AD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0B6BE31-7F1A-A743-A6C7-1B244C8B6B3F}"/>
              </a:ext>
            </a:extLst>
          </p:cNvPr>
          <p:cNvSpPr/>
          <p:nvPr/>
        </p:nvSpPr>
        <p:spPr>
          <a:xfrm>
            <a:off x="6187213" y="1956454"/>
            <a:ext cx="402856" cy="757236"/>
          </a:xfrm>
          <a:prstGeom prst="ellipse">
            <a:avLst/>
          </a:prstGeom>
          <a:noFill/>
          <a:ln w="38100">
            <a:solidFill>
              <a:srgbClr val="88AD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C87F04B-D61D-5149-827B-D0E8A98B569D}"/>
              </a:ext>
            </a:extLst>
          </p:cNvPr>
          <p:cNvSpPr/>
          <p:nvPr/>
        </p:nvSpPr>
        <p:spPr>
          <a:xfrm>
            <a:off x="6179432" y="3698923"/>
            <a:ext cx="402856" cy="608570"/>
          </a:xfrm>
          <a:prstGeom prst="ellipse">
            <a:avLst/>
          </a:prstGeom>
          <a:noFill/>
          <a:ln w="38100">
            <a:solidFill>
              <a:srgbClr val="88AD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BD70325-AB6D-3148-8E14-3BF9D7F356B7}"/>
              </a:ext>
            </a:extLst>
          </p:cNvPr>
          <p:cNvCxnSpPr>
            <a:cxnSpLocks/>
            <a:stCxn id="67" idx="7"/>
          </p:cNvCxnSpPr>
          <p:nvPr/>
        </p:nvCxnSpPr>
        <p:spPr>
          <a:xfrm flipV="1">
            <a:off x="5446269" y="3529236"/>
            <a:ext cx="954525" cy="757237"/>
          </a:xfrm>
          <a:prstGeom prst="line">
            <a:avLst/>
          </a:prstGeom>
          <a:ln w="38100">
            <a:solidFill>
              <a:srgbClr val="88AD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C06B6BF-0B73-A047-8136-81320DE27A37}"/>
              </a:ext>
            </a:extLst>
          </p:cNvPr>
          <p:cNvCxnSpPr>
            <a:cxnSpLocks/>
            <a:stCxn id="42" idx="4"/>
          </p:cNvCxnSpPr>
          <p:nvPr/>
        </p:nvCxnSpPr>
        <p:spPr>
          <a:xfrm>
            <a:off x="6388642" y="2951183"/>
            <a:ext cx="0" cy="476145"/>
          </a:xfrm>
          <a:prstGeom prst="line">
            <a:avLst/>
          </a:prstGeom>
          <a:ln w="38100">
            <a:solidFill>
              <a:srgbClr val="88AD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A88949E-6209-2548-91B2-B532FD10A15D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6418531" y="3550256"/>
            <a:ext cx="954525" cy="757238"/>
          </a:xfrm>
          <a:prstGeom prst="line">
            <a:avLst/>
          </a:prstGeom>
          <a:ln w="38100">
            <a:solidFill>
              <a:srgbClr val="88AD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2C4E16-EBDD-C348-B8D3-0CFE4086D51A}"/>
              </a:ext>
            </a:extLst>
          </p:cNvPr>
          <p:cNvSpPr/>
          <p:nvPr/>
        </p:nvSpPr>
        <p:spPr>
          <a:xfrm>
            <a:off x="6010023" y="2193946"/>
            <a:ext cx="757237" cy="7572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1B22057-1F0C-4D44-BE68-ED202CD8608C}"/>
              </a:ext>
            </a:extLst>
          </p:cNvPr>
          <p:cNvSpPr/>
          <p:nvPr/>
        </p:nvSpPr>
        <p:spPr>
          <a:xfrm>
            <a:off x="7262161" y="4196599"/>
            <a:ext cx="757237" cy="7572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233E266-1148-BE48-99F1-F79BD03E7263}"/>
              </a:ext>
            </a:extLst>
          </p:cNvPr>
          <p:cNvSpPr/>
          <p:nvPr/>
        </p:nvSpPr>
        <p:spPr>
          <a:xfrm>
            <a:off x="6010023" y="3322225"/>
            <a:ext cx="757237" cy="7572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28F7947-D861-5348-B073-30396F0D34CE}"/>
              </a:ext>
            </a:extLst>
          </p:cNvPr>
          <p:cNvSpPr/>
          <p:nvPr/>
        </p:nvSpPr>
        <p:spPr>
          <a:xfrm>
            <a:off x="4799927" y="4175578"/>
            <a:ext cx="757237" cy="7572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593203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Gokhale</dc:creator>
  <cp:lastModifiedBy>Pranav Gokhale</cp:lastModifiedBy>
  <cp:revision>5</cp:revision>
  <dcterms:created xsi:type="dcterms:W3CDTF">2019-08-11T01:32:23Z</dcterms:created>
  <dcterms:modified xsi:type="dcterms:W3CDTF">2019-08-12T16:20:57Z</dcterms:modified>
</cp:coreProperties>
</file>