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801600" cy="12801600"/>
  <p:notesSz cx="6858000" cy="9144000"/>
  <p:defaultTextStyle>
    <a:defPPr>
      <a:defRPr lang="en-US"/>
    </a:defPPr>
    <a:lvl1pPr marL="0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55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10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365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819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274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729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184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639" algn="l" defTabSz="122891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86424"/>
  </p:normalViewPr>
  <p:slideViewPr>
    <p:cSldViewPr snapToGrid="0" snapToObjects="1">
      <p:cViewPr>
        <p:scale>
          <a:sx n="190" d="100"/>
          <a:sy n="190" d="100"/>
        </p:scale>
        <p:origin x="144" y="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208F8-9E48-EB42-8B3D-B29CB334737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AF801-00A5-5642-A52B-1A1AA2F5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55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10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365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819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274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729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184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639" algn="l" defTabSz="122891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AF801-00A5-5642-A52B-1A1AA2F50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AFA001A-148E-1D47-B207-3EB7743C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12" y="3103604"/>
            <a:ext cx="2975166" cy="3348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DE913-F0EE-B944-965A-781A8F7B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373" y="671875"/>
            <a:ext cx="4893945" cy="773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E17A0-3889-CF49-ABF8-A27CD8F9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94" y="2031340"/>
            <a:ext cx="4028227" cy="569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2E701-43A2-A243-A574-FE42918540D2}"/>
              </a:ext>
            </a:extLst>
          </p:cNvPr>
          <p:cNvSpPr txBox="1"/>
          <p:nvPr/>
        </p:nvSpPr>
        <p:spPr>
          <a:xfrm>
            <a:off x="5935401" y="1603535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Jordan-Wigner gives Pauli strings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C68D2-713C-564F-9D74-AADC5D178A82}"/>
              </a:ext>
            </a:extLst>
          </p:cNvPr>
          <p:cNvSpPr txBox="1"/>
          <p:nvPr/>
        </p:nvSpPr>
        <p:spPr>
          <a:xfrm>
            <a:off x="6206280" y="2811985"/>
            <a:ext cx="300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*GC Clique Transpilation*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9E5BB-011A-2E4B-8EC9-EE4CFB681926}"/>
              </a:ext>
            </a:extLst>
          </p:cNvPr>
          <p:cNvSpPr txBox="1"/>
          <p:nvPr/>
        </p:nvSpPr>
        <p:spPr>
          <a:xfrm>
            <a:off x="5632215" y="38503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BEAEB-1A46-2544-A1FA-54F0E27321DC}"/>
              </a:ext>
            </a:extLst>
          </p:cNvPr>
          <p:cNvSpPr txBox="1"/>
          <p:nvPr/>
        </p:nvSpPr>
        <p:spPr>
          <a:xfrm>
            <a:off x="2965736" y="2788558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*Naïve Measurement*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C11B41D-2160-9141-83C0-1D6F5D0FBA24}"/>
              </a:ext>
            </a:extLst>
          </p:cNvPr>
          <p:cNvSpPr txBox="1"/>
          <p:nvPr/>
        </p:nvSpPr>
        <p:spPr>
          <a:xfrm>
            <a:off x="2856945" y="6393726"/>
            <a:ext cx="2975432" cy="3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*Circuit Synthesis*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31E85-1E32-BE4D-8A00-AEF63BB77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629" y="3170550"/>
            <a:ext cx="2665438" cy="2091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F716CB-5854-BF45-9A50-F20C902B8354}"/>
              </a:ext>
            </a:extLst>
          </p:cNvPr>
          <p:cNvSpPr txBox="1"/>
          <p:nvPr/>
        </p:nvSpPr>
        <p:spPr>
          <a:xfrm>
            <a:off x="4506774" y="196244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Hamiltonian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BC04A-15B4-724E-9CA6-82E82C3473C0}"/>
              </a:ext>
            </a:extLst>
          </p:cNvPr>
          <p:cNvSpPr/>
          <p:nvPr/>
        </p:nvSpPr>
        <p:spPr>
          <a:xfrm>
            <a:off x="3408893" y="615778"/>
            <a:ext cx="4940550" cy="878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22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F504D3-1CFD-5E46-833D-735984981B15}"/>
              </a:ext>
            </a:extLst>
          </p:cNvPr>
          <p:cNvSpPr/>
          <p:nvPr/>
        </p:nvSpPr>
        <p:spPr>
          <a:xfrm>
            <a:off x="3870994" y="2073133"/>
            <a:ext cx="3975190" cy="476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22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715F70-D1E6-A843-8A03-47A41EAC80F7}"/>
              </a:ext>
            </a:extLst>
          </p:cNvPr>
          <p:cNvSpPr/>
          <p:nvPr/>
        </p:nvSpPr>
        <p:spPr>
          <a:xfrm>
            <a:off x="2819714" y="2775672"/>
            <a:ext cx="2759453" cy="2875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22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3F51AC6A-8D17-2D45-9F67-8972D740FC97}"/>
              </a:ext>
            </a:extLst>
          </p:cNvPr>
          <p:cNvSpPr/>
          <p:nvPr/>
        </p:nvSpPr>
        <p:spPr>
          <a:xfrm>
            <a:off x="5729773" y="1595914"/>
            <a:ext cx="202095" cy="402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2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CC646EC8-3955-284C-85E6-7D4755429239}"/>
              </a:ext>
            </a:extLst>
          </p:cNvPr>
          <p:cNvSpPr/>
          <p:nvPr/>
        </p:nvSpPr>
        <p:spPr>
          <a:xfrm rot="10800000">
            <a:off x="3288039" y="2264667"/>
            <a:ext cx="412818" cy="4203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Bent-Up Arrow 67">
            <a:extLst>
              <a:ext uri="{FF2B5EF4-FFF2-40B4-BE49-F238E27FC236}">
                <a16:creationId xmlns:a16="http://schemas.microsoft.com/office/drawing/2014/main" id="{91212669-14A7-5446-AC28-FFA6F47CCF07}"/>
              </a:ext>
            </a:extLst>
          </p:cNvPr>
          <p:cNvSpPr/>
          <p:nvPr/>
        </p:nvSpPr>
        <p:spPr>
          <a:xfrm rot="10800000" flipH="1">
            <a:off x="8010719" y="2264667"/>
            <a:ext cx="410871" cy="4203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247265-4A13-A84E-953B-688114695264}"/>
              </a:ext>
            </a:extLst>
          </p:cNvPr>
          <p:cNvGrpSpPr/>
          <p:nvPr/>
        </p:nvGrpSpPr>
        <p:grpSpPr>
          <a:xfrm>
            <a:off x="2856945" y="6772156"/>
            <a:ext cx="2964672" cy="1284655"/>
            <a:chOff x="9735257" y="7099825"/>
            <a:chExt cx="3453634" cy="147785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11714E-9E88-674E-9C74-8D4552581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35257" y="7099825"/>
              <a:ext cx="570757" cy="147785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74E36B-1046-214F-8F85-C69D991DF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3759" y="7099825"/>
              <a:ext cx="2925132" cy="147785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F5B79D-6087-7142-A19B-81B52F6BCD52}"/>
              </a:ext>
            </a:extLst>
          </p:cNvPr>
          <p:cNvSpPr txBox="1"/>
          <p:nvPr/>
        </p:nvSpPr>
        <p:spPr>
          <a:xfrm>
            <a:off x="3453082" y="526186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subproblems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3E7C8E-F437-AE4C-B1E7-3F08CE17254E}"/>
              </a:ext>
            </a:extLst>
          </p:cNvPr>
          <p:cNvSpPr txBox="1"/>
          <p:nvPr/>
        </p:nvSpPr>
        <p:spPr>
          <a:xfrm>
            <a:off x="7039951" y="6383650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subproblems</a:t>
            </a: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18B9BAE4-E1A2-614C-A26C-8BD4A969447C}"/>
              </a:ext>
            </a:extLst>
          </p:cNvPr>
          <p:cNvSpPr/>
          <p:nvPr/>
        </p:nvSpPr>
        <p:spPr>
          <a:xfrm rot="16200000">
            <a:off x="3323287" y="2273947"/>
            <a:ext cx="5375879" cy="6383025"/>
          </a:xfrm>
          <a:prstGeom prst="corner">
            <a:avLst>
              <a:gd name="adj1" fmla="val 56016"/>
              <a:gd name="adj2" fmla="val 344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773474-E024-1D49-ACAF-273612621E6D}"/>
              </a:ext>
            </a:extLst>
          </p:cNvPr>
          <p:cNvSpPr txBox="1"/>
          <p:nvPr/>
        </p:nvSpPr>
        <p:spPr>
          <a:xfrm>
            <a:off x="6225070" y="6894685"/>
            <a:ext cx="2975432" cy="3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*Covariance Mitigation*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526BF7-BCB4-0643-9A26-8F75669A65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0037"/>
          <a:stretch/>
        </p:blipFill>
        <p:spPr>
          <a:xfrm>
            <a:off x="6108594" y="7662470"/>
            <a:ext cx="2818109" cy="3974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A6F5781-A6D1-314E-B185-421AB9541B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297" b="60037"/>
          <a:stretch/>
        </p:blipFill>
        <p:spPr>
          <a:xfrm>
            <a:off x="6832528" y="7292165"/>
            <a:ext cx="1936124" cy="3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1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D70325-AB6D-3148-8E14-3BF9D7F356B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26070" y="9005559"/>
            <a:ext cx="809762" cy="867578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06B6BF-0B73-A047-8136-81320DE27A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002214" y="9111533"/>
            <a:ext cx="1" cy="646815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88949E-6209-2548-91B2-B532FD10A15D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4595349" y="4641204"/>
            <a:ext cx="361003" cy="2733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839AF36-34C7-524E-A9FF-F88E518A1E46}"/>
              </a:ext>
            </a:extLst>
          </p:cNvPr>
          <p:cNvSpPr/>
          <p:nvPr/>
        </p:nvSpPr>
        <p:spPr>
          <a:xfrm>
            <a:off x="4946329" y="832770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2D22E-8171-1047-9D58-E6FED50E344E}"/>
              </a:ext>
            </a:extLst>
          </p:cNvPr>
          <p:cNvSpPr/>
          <p:nvPr/>
        </p:nvSpPr>
        <p:spPr>
          <a:xfrm>
            <a:off x="6509963" y="8327704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CD1BD4-9DC6-5445-8D06-4AE7AA8289FA}"/>
              </a:ext>
            </a:extLst>
          </p:cNvPr>
          <p:cNvSpPr/>
          <p:nvPr/>
        </p:nvSpPr>
        <p:spPr>
          <a:xfrm>
            <a:off x="4946328" y="9758350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3057D2-ED29-174E-B0B1-82747A178A57}"/>
              </a:ext>
            </a:extLst>
          </p:cNvPr>
          <p:cNvSpPr/>
          <p:nvPr/>
        </p:nvSpPr>
        <p:spPr>
          <a:xfrm>
            <a:off x="6484074" y="9758350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6AB3EC-0BBA-5842-A8DA-1DA9E9E72C7B}"/>
              </a:ext>
            </a:extLst>
          </p:cNvPr>
          <p:cNvCxnSpPr>
            <a:cxnSpLocks/>
          </p:cNvCxnSpPr>
          <p:nvPr/>
        </p:nvCxnSpPr>
        <p:spPr>
          <a:xfrm flipH="1">
            <a:off x="5982611" y="8712613"/>
            <a:ext cx="527350" cy="1370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17661-67CC-EE44-ACD8-9DBDB8EA7C21}"/>
              </a:ext>
            </a:extLst>
          </p:cNvPr>
          <p:cNvCxnSpPr>
            <a:cxnSpLocks/>
          </p:cNvCxnSpPr>
          <p:nvPr/>
        </p:nvCxnSpPr>
        <p:spPr>
          <a:xfrm flipH="1">
            <a:off x="5982611" y="10148210"/>
            <a:ext cx="527350" cy="1370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2FA698-3431-6C43-9B99-5A53A1DF75C6}"/>
              </a:ext>
            </a:extLst>
          </p:cNvPr>
          <p:cNvCxnSpPr>
            <a:cxnSpLocks/>
          </p:cNvCxnSpPr>
          <p:nvPr/>
        </p:nvCxnSpPr>
        <p:spPr>
          <a:xfrm>
            <a:off x="5464467" y="9111533"/>
            <a:ext cx="1" cy="646815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C851FB-6DC9-7A4D-8A7E-F0B5A4D797E9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830851" y="8996744"/>
            <a:ext cx="830872" cy="876393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60B083-AC87-D248-A394-C1D1277DBAA0}"/>
              </a:ext>
            </a:extLst>
          </p:cNvPr>
          <p:cNvSpPr txBox="1"/>
          <p:nvPr/>
        </p:nvSpPr>
        <p:spPr>
          <a:xfrm>
            <a:off x="6519628" y="841261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E0733A-14E2-974D-A6AF-848E7E8D582C}"/>
              </a:ext>
            </a:extLst>
          </p:cNvPr>
          <p:cNvSpPr txBox="1"/>
          <p:nvPr/>
        </p:nvSpPr>
        <p:spPr>
          <a:xfrm>
            <a:off x="4941548" y="984325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6D199-1213-394E-A1EB-85311D612EF0}"/>
              </a:ext>
            </a:extLst>
          </p:cNvPr>
          <p:cNvSpPr txBox="1"/>
          <p:nvPr/>
        </p:nvSpPr>
        <p:spPr>
          <a:xfrm>
            <a:off x="6519628" y="983679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YYYY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0B866-2E3E-F744-BDE9-B8B0AA04E8B2}"/>
              </a:ext>
            </a:extLst>
          </p:cNvPr>
          <p:cNvSpPr txBox="1"/>
          <p:nvPr/>
        </p:nvSpPr>
        <p:spPr>
          <a:xfrm>
            <a:off x="4932462" y="8405608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XXXX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B471B6-4ACE-5A4C-BEE3-12E7A1FFDE37}"/>
              </a:ext>
            </a:extLst>
          </p:cNvPr>
          <p:cNvSpPr/>
          <p:nvPr/>
        </p:nvSpPr>
        <p:spPr>
          <a:xfrm>
            <a:off x="3703549" y="4792813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51FC32-DA22-BF43-9F19-049297951416}"/>
              </a:ext>
            </a:extLst>
          </p:cNvPr>
          <p:cNvSpPr/>
          <p:nvPr/>
        </p:nvSpPr>
        <p:spPr>
          <a:xfrm>
            <a:off x="4804594" y="3972165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297117-DB7C-F141-8BF9-4A4CA88EC553}"/>
              </a:ext>
            </a:extLst>
          </p:cNvPr>
          <p:cNvSpPr/>
          <p:nvPr/>
        </p:nvSpPr>
        <p:spPr>
          <a:xfrm>
            <a:off x="6180734" y="3805960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1AB21-39EC-204E-82D4-284959BB4B19}"/>
              </a:ext>
            </a:extLst>
          </p:cNvPr>
          <p:cNvSpPr/>
          <p:nvPr/>
        </p:nvSpPr>
        <p:spPr>
          <a:xfrm>
            <a:off x="7491708" y="434204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DAD8A-8C78-0E4D-B67F-51475E881BA1}"/>
              </a:ext>
            </a:extLst>
          </p:cNvPr>
          <p:cNvSpPr/>
          <p:nvPr/>
        </p:nvSpPr>
        <p:spPr>
          <a:xfrm>
            <a:off x="7893768" y="6353268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E7FC8A-FEC2-D242-8940-1AF888A7F214}"/>
              </a:ext>
            </a:extLst>
          </p:cNvPr>
          <p:cNvSpPr/>
          <p:nvPr/>
        </p:nvSpPr>
        <p:spPr>
          <a:xfrm>
            <a:off x="3215281" y="5846567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7540CB-DC8C-0C4D-8E8F-89736BE86756}"/>
              </a:ext>
            </a:extLst>
          </p:cNvPr>
          <p:cNvSpPr/>
          <p:nvPr/>
        </p:nvSpPr>
        <p:spPr>
          <a:xfrm>
            <a:off x="6857487" y="713710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705C8D-991E-C240-80DB-545597949B3D}"/>
              </a:ext>
            </a:extLst>
          </p:cNvPr>
          <p:cNvSpPr/>
          <p:nvPr/>
        </p:nvSpPr>
        <p:spPr>
          <a:xfrm>
            <a:off x="4071738" y="673622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D69174-43F9-294F-B42A-128C2C36DA36}"/>
              </a:ext>
            </a:extLst>
          </p:cNvPr>
          <p:cNvSpPr/>
          <p:nvPr/>
        </p:nvSpPr>
        <p:spPr>
          <a:xfrm>
            <a:off x="8269091" y="532950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4E5D3F-9D1D-B249-8F99-8331C4D69607}"/>
              </a:ext>
            </a:extLst>
          </p:cNvPr>
          <p:cNvSpPr/>
          <p:nvPr/>
        </p:nvSpPr>
        <p:spPr>
          <a:xfrm>
            <a:off x="5378950" y="734697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6D2A-93B7-C24D-8594-E4493F532E4C}"/>
              </a:ext>
            </a:extLst>
          </p:cNvPr>
          <p:cNvSpPr txBox="1"/>
          <p:nvPr/>
        </p:nvSpPr>
        <p:spPr>
          <a:xfrm>
            <a:off x="4946862" y="406915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8FB91-FF50-5144-A3C7-7A690D4B53F1}"/>
              </a:ext>
            </a:extLst>
          </p:cNvPr>
          <p:cNvSpPr txBox="1"/>
          <p:nvPr/>
        </p:nvSpPr>
        <p:spPr>
          <a:xfrm>
            <a:off x="6337295" y="389600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CE0829-DB77-6940-9CFD-E04E3571674A}"/>
              </a:ext>
            </a:extLst>
          </p:cNvPr>
          <p:cNvSpPr txBox="1"/>
          <p:nvPr/>
        </p:nvSpPr>
        <p:spPr>
          <a:xfrm>
            <a:off x="7633978" y="444898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C804FE-B6C3-4348-9C02-A875D35A741D}"/>
              </a:ext>
            </a:extLst>
          </p:cNvPr>
          <p:cNvSpPr txBox="1"/>
          <p:nvPr/>
        </p:nvSpPr>
        <p:spPr>
          <a:xfrm>
            <a:off x="8433870" y="543492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ACF94-6AA6-9845-8E0E-F25EB1F71F17}"/>
              </a:ext>
            </a:extLst>
          </p:cNvPr>
          <p:cNvSpPr txBox="1"/>
          <p:nvPr/>
        </p:nvSpPr>
        <p:spPr>
          <a:xfrm>
            <a:off x="8009849" y="646156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9AFC4B-78D8-374B-81FD-5F9B726AB0C1}"/>
              </a:ext>
            </a:extLst>
          </p:cNvPr>
          <p:cNvSpPr txBox="1"/>
          <p:nvPr/>
        </p:nvSpPr>
        <p:spPr>
          <a:xfrm>
            <a:off x="6995990" y="7245397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E52377-897C-3D41-9114-065EF479C28C}"/>
              </a:ext>
            </a:extLst>
          </p:cNvPr>
          <p:cNvSpPr txBox="1"/>
          <p:nvPr/>
        </p:nvSpPr>
        <p:spPr>
          <a:xfrm>
            <a:off x="5517454" y="743188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2EF9FE-943E-E840-B913-1E1396D4E77B}"/>
              </a:ext>
            </a:extLst>
          </p:cNvPr>
          <p:cNvSpPr txBox="1"/>
          <p:nvPr/>
        </p:nvSpPr>
        <p:spPr>
          <a:xfrm>
            <a:off x="4186952" y="683009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IZZI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4A75F-E34E-EF46-B64F-8008CE41FBA0}"/>
              </a:ext>
            </a:extLst>
          </p:cNvPr>
          <p:cNvSpPr txBox="1"/>
          <p:nvPr/>
        </p:nvSpPr>
        <p:spPr>
          <a:xfrm>
            <a:off x="3326185" y="596135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ZIZI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6602EA-23C1-4240-AECB-A4079FE321E3}"/>
              </a:ext>
            </a:extLst>
          </p:cNvPr>
          <p:cNvSpPr txBox="1"/>
          <p:nvPr/>
        </p:nvSpPr>
        <p:spPr>
          <a:xfrm>
            <a:off x="3837581" y="488343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ZZII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6CAD69-D4DF-864B-80F4-FF561D71E6F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5840875" y="4197877"/>
            <a:ext cx="339856" cy="6247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DC9F93-43EE-FF4B-BBF8-8C4AB5A07A2C}"/>
              </a:ext>
            </a:extLst>
          </p:cNvPr>
          <p:cNvCxnSpPr>
            <a:cxnSpLocks/>
          </p:cNvCxnSpPr>
          <p:nvPr/>
        </p:nvCxnSpPr>
        <p:spPr>
          <a:xfrm flipH="1" flipV="1">
            <a:off x="7217015" y="4254826"/>
            <a:ext cx="415265" cy="21850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D434D5-480B-1448-AF23-54E220B1FF0E}"/>
              </a:ext>
            </a:extLst>
          </p:cNvPr>
          <p:cNvCxnSpPr>
            <a:cxnSpLocks/>
          </p:cNvCxnSpPr>
          <p:nvPr/>
        </p:nvCxnSpPr>
        <p:spPr>
          <a:xfrm flipH="1" flipV="1">
            <a:off x="8294982" y="5063001"/>
            <a:ext cx="299222" cy="26362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CF0FE1-0E01-324A-9530-6152D54973A4}"/>
              </a:ext>
            </a:extLst>
          </p:cNvPr>
          <p:cNvCxnSpPr>
            <a:cxnSpLocks/>
          </p:cNvCxnSpPr>
          <p:nvPr/>
        </p:nvCxnSpPr>
        <p:spPr>
          <a:xfrm flipH="1">
            <a:off x="8594204" y="6090161"/>
            <a:ext cx="54048" cy="307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1B215CC-620C-C348-806C-4CB7044EF9CE}"/>
              </a:ext>
            </a:extLst>
          </p:cNvPr>
          <p:cNvCxnSpPr>
            <a:cxnSpLocks/>
          </p:cNvCxnSpPr>
          <p:nvPr/>
        </p:nvCxnSpPr>
        <p:spPr>
          <a:xfrm flipH="1">
            <a:off x="6415231" y="7637286"/>
            <a:ext cx="465501" cy="8490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E3E645-072B-494E-98B8-99DA1F7A65A4}"/>
              </a:ext>
            </a:extLst>
          </p:cNvPr>
          <p:cNvCxnSpPr>
            <a:cxnSpLocks/>
          </p:cNvCxnSpPr>
          <p:nvPr/>
        </p:nvCxnSpPr>
        <p:spPr>
          <a:xfrm flipH="1">
            <a:off x="7765636" y="7051834"/>
            <a:ext cx="270143" cy="2320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707940-C6BE-BD45-87BB-E803DCFF291B}"/>
              </a:ext>
            </a:extLst>
          </p:cNvPr>
          <p:cNvCxnSpPr>
            <a:cxnSpLocks/>
          </p:cNvCxnSpPr>
          <p:nvPr/>
        </p:nvCxnSpPr>
        <p:spPr>
          <a:xfrm>
            <a:off x="5004908" y="7356428"/>
            <a:ext cx="377081" cy="245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2CBF8B5-65C2-E54C-9509-544AE41FB611}"/>
              </a:ext>
            </a:extLst>
          </p:cNvPr>
          <p:cNvCxnSpPr>
            <a:cxnSpLocks/>
          </p:cNvCxnSpPr>
          <p:nvPr/>
        </p:nvCxnSpPr>
        <p:spPr>
          <a:xfrm flipH="1" flipV="1">
            <a:off x="4580168" y="5477753"/>
            <a:ext cx="2324822" cy="1878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4871B-13F0-F44C-92E3-8C5F9E3D04B8}"/>
              </a:ext>
            </a:extLst>
          </p:cNvPr>
          <p:cNvCxnSpPr>
            <a:cxnSpLocks/>
          </p:cNvCxnSpPr>
          <p:nvPr/>
        </p:nvCxnSpPr>
        <p:spPr>
          <a:xfrm flipH="1">
            <a:off x="4688491" y="4914540"/>
            <a:ext cx="2817512" cy="41208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202177-CB1D-C24D-9DEA-A197C7D44639}"/>
              </a:ext>
            </a:extLst>
          </p:cNvPr>
          <p:cNvCxnSpPr>
            <a:cxnSpLocks/>
          </p:cNvCxnSpPr>
          <p:nvPr/>
        </p:nvCxnSpPr>
        <p:spPr>
          <a:xfrm flipH="1">
            <a:off x="4771303" y="4473328"/>
            <a:ext cx="1531444" cy="65566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6B0B590-37B3-BD4F-AF9D-D5CDE2C5C89E}"/>
              </a:ext>
            </a:extLst>
          </p:cNvPr>
          <p:cNvCxnSpPr>
            <a:cxnSpLocks/>
          </p:cNvCxnSpPr>
          <p:nvPr/>
        </p:nvCxnSpPr>
        <p:spPr>
          <a:xfrm flipH="1">
            <a:off x="4010487" y="5577581"/>
            <a:ext cx="87012" cy="34731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4BD224-81C3-A745-911E-C318CB44247F}"/>
              </a:ext>
            </a:extLst>
          </p:cNvPr>
          <p:cNvCxnSpPr>
            <a:cxnSpLocks/>
          </p:cNvCxnSpPr>
          <p:nvPr/>
        </p:nvCxnSpPr>
        <p:spPr>
          <a:xfrm flipH="1" flipV="1">
            <a:off x="4052818" y="6539024"/>
            <a:ext cx="152020" cy="32037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716B9F-C691-524E-8AC6-E52DB8344263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4771304" y="5326630"/>
            <a:ext cx="3497787" cy="39479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D06C33-B597-834F-BCC7-6CC0248B4FEE}"/>
              </a:ext>
            </a:extLst>
          </p:cNvPr>
          <p:cNvCxnSpPr>
            <a:cxnSpLocks/>
          </p:cNvCxnSpPr>
          <p:nvPr/>
        </p:nvCxnSpPr>
        <p:spPr>
          <a:xfrm flipH="1" flipV="1">
            <a:off x="4659670" y="5395043"/>
            <a:ext cx="3277409" cy="123506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82DA598-2575-EE42-AFBF-1407E22423D4}"/>
              </a:ext>
            </a:extLst>
          </p:cNvPr>
          <p:cNvCxnSpPr>
            <a:cxnSpLocks/>
          </p:cNvCxnSpPr>
          <p:nvPr/>
        </p:nvCxnSpPr>
        <p:spPr>
          <a:xfrm flipH="1">
            <a:off x="4178539" y="5858748"/>
            <a:ext cx="4116442" cy="16149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5371ABF-9313-E548-A807-29FB8E75D58D}"/>
              </a:ext>
            </a:extLst>
          </p:cNvPr>
          <p:cNvCxnSpPr>
            <a:cxnSpLocks/>
          </p:cNvCxnSpPr>
          <p:nvPr/>
        </p:nvCxnSpPr>
        <p:spPr>
          <a:xfrm flipH="1" flipV="1">
            <a:off x="4249928" y="6206081"/>
            <a:ext cx="1347392" cy="12417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42EE52-ED3E-5849-BAD7-8AB97A35163C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5153115" y="7183952"/>
            <a:ext cx="1704374" cy="34506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4DCAD59-28A7-EF49-83F0-B433C337B5B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375626" y="5155945"/>
            <a:ext cx="518142" cy="19811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89D4BA-3162-0A4E-98C1-39D6BC0B1A9D}"/>
              </a:ext>
            </a:extLst>
          </p:cNvPr>
          <p:cNvCxnSpPr>
            <a:cxnSpLocks/>
          </p:cNvCxnSpPr>
          <p:nvPr/>
        </p:nvCxnSpPr>
        <p:spPr>
          <a:xfrm flipH="1" flipV="1">
            <a:off x="4458987" y="5531137"/>
            <a:ext cx="1190161" cy="183894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2087DA4-1268-5340-9BAD-364202E04322}"/>
              </a:ext>
            </a:extLst>
          </p:cNvPr>
          <p:cNvCxnSpPr>
            <a:cxnSpLocks/>
          </p:cNvCxnSpPr>
          <p:nvPr/>
        </p:nvCxnSpPr>
        <p:spPr>
          <a:xfrm flipH="1" flipV="1">
            <a:off x="4413796" y="6374917"/>
            <a:ext cx="2613157" cy="118887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27D3B83-B7B0-A140-902D-B9BD269A2FBB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4214652" y="6099681"/>
            <a:ext cx="3679116" cy="64550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ABFF73-97AC-1D43-B210-DE512FDCA2D0}"/>
              </a:ext>
            </a:extLst>
          </p:cNvPr>
          <p:cNvCxnSpPr>
            <a:cxnSpLocks/>
          </p:cNvCxnSpPr>
          <p:nvPr/>
        </p:nvCxnSpPr>
        <p:spPr>
          <a:xfrm flipH="1">
            <a:off x="4113825" y="5026088"/>
            <a:ext cx="3514640" cy="9588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FAD1D1F-CC07-8045-9E1D-F3BFCAC178DC}"/>
              </a:ext>
            </a:extLst>
          </p:cNvPr>
          <p:cNvCxnSpPr>
            <a:cxnSpLocks/>
          </p:cNvCxnSpPr>
          <p:nvPr/>
        </p:nvCxnSpPr>
        <p:spPr>
          <a:xfrm flipH="1">
            <a:off x="4063520" y="4560544"/>
            <a:ext cx="2391751" cy="135992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87EF01-3A57-C742-BD02-852BAB165B57}"/>
              </a:ext>
            </a:extLst>
          </p:cNvPr>
          <p:cNvCxnSpPr>
            <a:cxnSpLocks/>
          </p:cNvCxnSpPr>
          <p:nvPr/>
        </p:nvCxnSpPr>
        <p:spPr>
          <a:xfrm>
            <a:off x="6831596" y="4615983"/>
            <a:ext cx="361954" cy="2522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D6A7C13-E442-6141-83B9-B84DC8A38EF7}"/>
              </a:ext>
            </a:extLst>
          </p:cNvPr>
          <p:cNvCxnSpPr>
            <a:cxnSpLocks/>
          </p:cNvCxnSpPr>
          <p:nvPr/>
        </p:nvCxnSpPr>
        <p:spPr>
          <a:xfrm flipH="1">
            <a:off x="4895669" y="4589789"/>
            <a:ext cx="1667701" cy="219714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2CB1421-3006-5B49-81B4-653BA06D7E50}"/>
              </a:ext>
            </a:extLst>
          </p:cNvPr>
          <p:cNvCxnSpPr>
            <a:cxnSpLocks/>
          </p:cNvCxnSpPr>
          <p:nvPr/>
        </p:nvCxnSpPr>
        <p:spPr>
          <a:xfrm flipH="1">
            <a:off x="5008951" y="5112845"/>
            <a:ext cx="2668320" cy="176017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3779DA-652D-2243-865C-FF260E476C0F}"/>
              </a:ext>
            </a:extLst>
          </p:cNvPr>
          <p:cNvCxnSpPr>
            <a:cxnSpLocks/>
          </p:cNvCxnSpPr>
          <p:nvPr/>
        </p:nvCxnSpPr>
        <p:spPr>
          <a:xfrm flipH="1">
            <a:off x="5108023" y="6001688"/>
            <a:ext cx="3245996" cy="9560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C4BC30A-2173-EA46-B8FC-65EC7D6A2A63}"/>
              </a:ext>
            </a:extLst>
          </p:cNvPr>
          <p:cNvCxnSpPr>
            <a:cxnSpLocks/>
          </p:cNvCxnSpPr>
          <p:nvPr/>
        </p:nvCxnSpPr>
        <p:spPr>
          <a:xfrm flipH="1">
            <a:off x="5119040" y="6881027"/>
            <a:ext cx="2767790" cy="2217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4688286-87E2-E34B-A259-D147F9B226B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375626" y="6079014"/>
            <a:ext cx="1103510" cy="105808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59914C-AB65-3D48-B257-B126419E4188}"/>
              </a:ext>
            </a:extLst>
          </p:cNvPr>
          <p:cNvCxnSpPr>
            <a:cxnSpLocks/>
          </p:cNvCxnSpPr>
          <p:nvPr/>
        </p:nvCxnSpPr>
        <p:spPr>
          <a:xfrm>
            <a:off x="5450077" y="4744956"/>
            <a:ext cx="311640" cy="261843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E8B6BD-77A2-C948-84E7-CB171B94D009}"/>
              </a:ext>
            </a:extLst>
          </p:cNvPr>
          <p:cNvCxnSpPr>
            <a:cxnSpLocks/>
          </p:cNvCxnSpPr>
          <p:nvPr/>
        </p:nvCxnSpPr>
        <p:spPr>
          <a:xfrm flipH="1">
            <a:off x="5922362" y="4633516"/>
            <a:ext cx="666895" cy="269689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F3CCA83-49C1-B34C-8FB5-BE41721211FE}"/>
              </a:ext>
            </a:extLst>
          </p:cNvPr>
          <p:cNvCxnSpPr>
            <a:cxnSpLocks/>
          </p:cNvCxnSpPr>
          <p:nvPr/>
        </p:nvCxnSpPr>
        <p:spPr>
          <a:xfrm flipH="1">
            <a:off x="6022811" y="5069809"/>
            <a:ext cx="1733961" cy="22834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3822873-D987-334A-9594-9E3FADA49163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6120934" y="5998546"/>
            <a:ext cx="2299918" cy="139572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B6AA3E5-0B3E-EC49-A78D-7233BC1750DA}"/>
              </a:ext>
            </a:extLst>
          </p:cNvPr>
          <p:cNvCxnSpPr>
            <a:cxnSpLocks/>
          </p:cNvCxnSpPr>
          <p:nvPr/>
        </p:nvCxnSpPr>
        <p:spPr>
          <a:xfrm flipH="1">
            <a:off x="6222474" y="6955347"/>
            <a:ext cx="1671294" cy="47877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5D5B744-76E3-BE45-9FB9-3E94060203B2}"/>
              </a:ext>
            </a:extLst>
          </p:cNvPr>
          <p:cNvCxnSpPr>
            <a:cxnSpLocks/>
          </p:cNvCxnSpPr>
          <p:nvPr/>
        </p:nvCxnSpPr>
        <p:spPr>
          <a:xfrm>
            <a:off x="5684344" y="4649524"/>
            <a:ext cx="2254926" cy="18984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9C8F4C9-FEC0-8742-A2C9-E53F7B9449B3}"/>
              </a:ext>
            </a:extLst>
          </p:cNvPr>
          <p:cNvCxnSpPr>
            <a:cxnSpLocks/>
          </p:cNvCxnSpPr>
          <p:nvPr/>
        </p:nvCxnSpPr>
        <p:spPr>
          <a:xfrm>
            <a:off x="6960854" y="4574416"/>
            <a:ext cx="1095148" cy="18641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E40679D-BD05-9F41-84B2-F3D95EDAB95C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8009850" y="5125872"/>
            <a:ext cx="218704" cy="12487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AA15F2-521B-DF45-B384-CD2D4BA1CF0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531216" y="4678550"/>
            <a:ext cx="1493783" cy="25450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F8A4751-36DA-B945-A563-2FAD05268334}"/>
              </a:ext>
            </a:extLst>
          </p:cNvPr>
          <p:cNvCxnSpPr>
            <a:cxnSpLocks/>
          </p:cNvCxnSpPr>
          <p:nvPr/>
        </p:nvCxnSpPr>
        <p:spPr>
          <a:xfrm>
            <a:off x="5779470" y="4544220"/>
            <a:ext cx="1671116" cy="22331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F349CF-D02F-3340-81C2-83D3D1C57EF8}"/>
              </a:ext>
            </a:extLst>
          </p:cNvPr>
          <p:cNvCxnSpPr>
            <a:cxnSpLocks/>
          </p:cNvCxnSpPr>
          <p:nvPr/>
        </p:nvCxnSpPr>
        <p:spPr>
          <a:xfrm>
            <a:off x="5719413" y="4569908"/>
            <a:ext cx="2535719" cy="1076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03D9AC-B326-A048-AE19-4E50902DFB99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7065255" y="4475000"/>
            <a:ext cx="1200871" cy="10918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88949E-6209-2548-91B2-B532FD10A15D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5966948" y="4268672"/>
            <a:ext cx="361003" cy="2733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839AF36-34C7-524E-A9FF-F88E518A1E46}"/>
              </a:ext>
            </a:extLst>
          </p:cNvPr>
          <p:cNvSpPr/>
          <p:nvPr/>
        </p:nvSpPr>
        <p:spPr>
          <a:xfrm>
            <a:off x="2609312" y="446669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2D22E-8171-1047-9D58-E6FED50E344E}"/>
              </a:ext>
            </a:extLst>
          </p:cNvPr>
          <p:cNvSpPr/>
          <p:nvPr/>
        </p:nvSpPr>
        <p:spPr>
          <a:xfrm>
            <a:off x="4044649" y="3396867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CD1BD4-9DC6-5445-8D06-4AE7AA8289FA}"/>
              </a:ext>
            </a:extLst>
          </p:cNvPr>
          <p:cNvSpPr/>
          <p:nvPr/>
        </p:nvSpPr>
        <p:spPr>
          <a:xfrm>
            <a:off x="2574671" y="5783493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4000">
                <a:schemeClr val="accent5">
                  <a:lumMod val="0"/>
                  <a:lumOff val="100000"/>
                </a:schemeClr>
              </a:gs>
              <a:gs pos="100000">
                <a:srgbClr val="7030A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3057D2-ED29-174E-B0B1-82747A178A57}"/>
              </a:ext>
            </a:extLst>
          </p:cNvPr>
          <p:cNvSpPr/>
          <p:nvPr/>
        </p:nvSpPr>
        <p:spPr>
          <a:xfrm>
            <a:off x="4071930" y="682487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0B083-AC87-D248-A394-C1D1277DBAA0}"/>
              </a:ext>
            </a:extLst>
          </p:cNvPr>
          <p:cNvSpPr txBox="1"/>
          <p:nvPr/>
        </p:nvSpPr>
        <p:spPr>
          <a:xfrm>
            <a:off x="4054316" y="348177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E0733A-14E2-974D-A6AF-848E7E8D582C}"/>
              </a:ext>
            </a:extLst>
          </p:cNvPr>
          <p:cNvSpPr txBox="1"/>
          <p:nvPr/>
        </p:nvSpPr>
        <p:spPr>
          <a:xfrm>
            <a:off x="2569890" y="586840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6D199-1213-394E-A1EB-85311D612EF0}"/>
              </a:ext>
            </a:extLst>
          </p:cNvPr>
          <p:cNvSpPr txBox="1"/>
          <p:nvPr/>
        </p:nvSpPr>
        <p:spPr>
          <a:xfrm>
            <a:off x="4107488" y="690331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YYYY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0B866-2E3E-F744-BDE9-B8B0AA04E8B2}"/>
              </a:ext>
            </a:extLst>
          </p:cNvPr>
          <p:cNvSpPr txBox="1"/>
          <p:nvPr/>
        </p:nvSpPr>
        <p:spPr>
          <a:xfrm>
            <a:off x="2595445" y="454459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XXXX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B471B6-4ACE-5A4C-BEE3-12E7A1FFDE37}"/>
              </a:ext>
            </a:extLst>
          </p:cNvPr>
          <p:cNvSpPr/>
          <p:nvPr/>
        </p:nvSpPr>
        <p:spPr>
          <a:xfrm>
            <a:off x="5075148" y="4420281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51FC32-DA22-BF43-9F19-049297951416}"/>
              </a:ext>
            </a:extLst>
          </p:cNvPr>
          <p:cNvSpPr/>
          <p:nvPr/>
        </p:nvSpPr>
        <p:spPr>
          <a:xfrm>
            <a:off x="6176193" y="3599633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297117-DB7C-F141-8BF9-4A4CA88EC553}"/>
              </a:ext>
            </a:extLst>
          </p:cNvPr>
          <p:cNvSpPr/>
          <p:nvPr/>
        </p:nvSpPr>
        <p:spPr>
          <a:xfrm>
            <a:off x="7552333" y="3433428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1AB21-39EC-204E-82D4-284959BB4B19}"/>
              </a:ext>
            </a:extLst>
          </p:cNvPr>
          <p:cNvSpPr/>
          <p:nvPr/>
        </p:nvSpPr>
        <p:spPr>
          <a:xfrm>
            <a:off x="8863307" y="396950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DAD8A-8C78-0E4D-B67F-51475E881BA1}"/>
              </a:ext>
            </a:extLst>
          </p:cNvPr>
          <p:cNvSpPr/>
          <p:nvPr/>
        </p:nvSpPr>
        <p:spPr>
          <a:xfrm>
            <a:off x="9265367" y="5980736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E7FC8A-FEC2-D242-8940-1AF888A7F214}"/>
              </a:ext>
            </a:extLst>
          </p:cNvPr>
          <p:cNvSpPr/>
          <p:nvPr/>
        </p:nvSpPr>
        <p:spPr>
          <a:xfrm>
            <a:off x="4586880" y="5474035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7540CB-DC8C-0C4D-8E8F-89736BE86756}"/>
              </a:ext>
            </a:extLst>
          </p:cNvPr>
          <p:cNvSpPr/>
          <p:nvPr/>
        </p:nvSpPr>
        <p:spPr>
          <a:xfrm>
            <a:off x="8229086" y="676456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705C8D-991E-C240-80DB-545597949B3D}"/>
              </a:ext>
            </a:extLst>
          </p:cNvPr>
          <p:cNvSpPr/>
          <p:nvPr/>
        </p:nvSpPr>
        <p:spPr>
          <a:xfrm>
            <a:off x="5443337" y="636368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D69174-43F9-294F-B42A-128C2C36DA36}"/>
              </a:ext>
            </a:extLst>
          </p:cNvPr>
          <p:cNvSpPr/>
          <p:nvPr/>
        </p:nvSpPr>
        <p:spPr>
          <a:xfrm>
            <a:off x="9640690" y="4956974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4E5D3F-9D1D-B249-8F99-8331C4D69607}"/>
              </a:ext>
            </a:extLst>
          </p:cNvPr>
          <p:cNvSpPr/>
          <p:nvPr/>
        </p:nvSpPr>
        <p:spPr>
          <a:xfrm>
            <a:off x="6750549" y="6974439"/>
            <a:ext cx="1036284" cy="7838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6D2A-93B7-C24D-8594-E4493F532E4C}"/>
              </a:ext>
            </a:extLst>
          </p:cNvPr>
          <p:cNvSpPr txBox="1"/>
          <p:nvPr/>
        </p:nvSpPr>
        <p:spPr>
          <a:xfrm>
            <a:off x="6318461" y="369662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8FB91-FF50-5144-A3C7-7A690D4B53F1}"/>
              </a:ext>
            </a:extLst>
          </p:cNvPr>
          <p:cNvSpPr txBox="1"/>
          <p:nvPr/>
        </p:nvSpPr>
        <p:spPr>
          <a:xfrm>
            <a:off x="7708894" y="352347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CE0829-DB77-6940-9CFD-E04E3571674A}"/>
              </a:ext>
            </a:extLst>
          </p:cNvPr>
          <p:cNvSpPr txBox="1"/>
          <p:nvPr/>
        </p:nvSpPr>
        <p:spPr>
          <a:xfrm>
            <a:off x="9005577" y="407645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C804FE-B6C3-4348-9C02-A875D35A741D}"/>
              </a:ext>
            </a:extLst>
          </p:cNvPr>
          <p:cNvSpPr txBox="1"/>
          <p:nvPr/>
        </p:nvSpPr>
        <p:spPr>
          <a:xfrm>
            <a:off x="9805469" y="506239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ACF94-6AA6-9845-8E0E-F25EB1F71F17}"/>
              </a:ext>
            </a:extLst>
          </p:cNvPr>
          <p:cNvSpPr txBox="1"/>
          <p:nvPr/>
        </p:nvSpPr>
        <p:spPr>
          <a:xfrm>
            <a:off x="9381448" y="608903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9AFC4B-78D8-374B-81FD-5F9B726AB0C1}"/>
              </a:ext>
            </a:extLst>
          </p:cNvPr>
          <p:cNvSpPr txBox="1"/>
          <p:nvPr/>
        </p:nvSpPr>
        <p:spPr>
          <a:xfrm>
            <a:off x="8367589" y="6872865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E52377-897C-3D41-9114-065EF479C28C}"/>
              </a:ext>
            </a:extLst>
          </p:cNvPr>
          <p:cNvSpPr txBox="1"/>
          <p:nvPr/>
        </p:nvSpPr>
        <p:spPr>
          <a:xfrm>
            <a:off x="6889053" y="705935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2EF9FE-943E-E840-B913-1E1396D4E77B}"/>
              </a:ext>
            </a:extLst>
          </p:cNvPr>
          <p:cNvSpPr txBox="1"/>
          <p:nvPr/>
        </p:nvSpPr>
        <p:spPr>
          <a:xfrm>
            <a:off x="5558551" y="645756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IZZI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4A75F-E34E-EF46-B64F-8008CE41FBA0}"/>
              </a:ext>
            </a:extLst>
          </p:cNvPr>
          <p:cNvSpPr txBox="1"/>
          <p:nvPr/>
        </p:nvSpPr>
        <p:spPr>
          <a:xfrm>
            <a:off x="4697784" y="5588824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ZIZI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6602EA-23C1-4240-AECB-A4079FE321E3}"/>
              </a:ext>
            </a:extLst>
          </p:cNvPr>
          <p:cNvSpPr txBox="1"/>
          <p:nvPr/>
        </p:nvSpPr>
        <p:spPr>
          <a:xfrm>
            <a:off x="5209180" y="451090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ZZII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6CAD69-D4DF-864B-80F4-FF561D71E6F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212474" y="3825345"/>
            <a:ext cx="339856" cy="6247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DC9F93-43EE-FF4B-BBF8-8C4AB5A07A2C}"/>
              </a:ext>
            </a:extLst>
          </p:cNvPr>
          <p:cNvCxnSpPr>
            <a:cxnSpLocks/>
          </p:cNvCxnSpPr>
          <p:nvPr/>
        </p:nvCxnSpPr>
        <p:spPr>
          <a:xfrm flipH="1" flipV="1">
            <a:off x="8588614" y="3882294"/>
            <a:ext cx="415265" cy="21850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D434D5-480B-1448-AF23-54E220B1FF0E}"/>
              </a:ext>
            </a:extLst>
          </p:cNvPr>
          <p:cNvCxnSpPr>
            <a:cxnSpLocks/>
          </p:cNvCxnSpPr>
          <p:nvPr/>
        </p:nvCxnSpPr>
        <p:spPr>
          <a:xfrm flipH="1" flipV="1">
            <a:off x="9666581" y="4690469"/>
            <a:ext cx="299222" cy="26362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CF0FE1-0E01-324A-9530-6152D54973A4}"/>
              </a:ext>
            </a:extLst>
          </p:cNvPr>
          <p:cNvCxnSpPr>
            <a:cxnSpLocks/>
          </p:cNvCxnSpPr>
          <p:nvPr/>
        </p:nvCxnSpPr>
        <p:spPr>
          <a:xfrm flipH="1">
            <a:off x="9965803" y="5717629"/>
            <a:ext cx="54048" cy="307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1B215CC-620C-C348-806C-4CB7044EF9CE}"/>
              </a:ext>
            </a:extLst>
          </p:cNvPr>
          <p:cNvCxnSpPr>
            <a:cxnSpLocks/>
          </p:cNvCxnSpPr>
          <p:nvPr/>
        </p:nvCxnSpPr>
        <p:spPr>
          <a:xfrm flipH="1">
            <a:off x="7786830" y="7264754"/>
            <a:ext cx="465501" cy="8490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E3E645-072B-494E-98B8-99DA1F7A65A4}"/>
              </a:ext>
            </a:extLst>
          </p:cNvPr>
          <p:cNvCxnSpPr>
            <a:cxnSpLocks/>
          </p:cNvCxnSpPr>
          <p:nvPr/>
        </p:nvCxnSpPr>
        <p:spPr>
          <a:xfrm flipH="1">
            <a:off x="9137235" y="6679302"/>
            <a:ext cx="270143" cy="2320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707940-C6BE-BD45-87BB-E803DCFF291B}"/>
              </a:ext>
            </a:extLst>
          </p:cNvPr>
          <p:cNvCxnSpPr>
            <a:cxnSpLocks/>
          </p:cNvCxnSpPr>
          <p:nvPr/>
        </p:nvCxnSpPr>
        <p:spPr>
          <a:xfrm>
            <a:off x="6376507" y="6983896"/>
            <a:ext cx="377081" cy="245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2CBF8B5-65C2-E54C-9509-544AE41FB611}"/>
              </a:ext>
            </a:extLst>
          </p:cNvPr>
          <p:cNvCxnSpPr>
            <a:cxnSpLocks/>
          </p:cNvCxnSpPr>
          <p:nvPr/>
        </p:nvCxnSpPr>
        <p:spPr>
          <a:xfrm flipH="1" flipV="1">
            <a:off x="5951767" y="5105221"/>
            <a:ext cx="2324822" cy="18789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4871B-13F0-F44C-92E3-8C5F9E3D04B8}"/>
              </a:ext>
            </a:extLst>
          </p:cNvPr>
          <p:cNvCxnSpPr>
            <a:cxnSpLocks/>
          </p:cNvCxnSpPr>
          <p:nvPr/>
        </p:nvCxnSpPr>
        <p:spPr>
          <a:xfrm flipH="1">
            <a:off x="6060090" y="4542008"/>
            <a:ext cx="2817512" cy="41208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202177-CB1D-C24D-9DEA-A197C7D44639}"/>
              </a:ext>
            </a:extLst>
          </p:cNvPr>
          <p:cNvCxnSpPr>
            <a:cxnSpLocks/>
          </p:cNvCxnSpPr>
          <p:nvPr/>
        </p:nvCxnSpPr>
        <p:spPr>
          <a:xfrm flipH="1">
            <a:off x="6142902" y="4100796"/>
            <a:ext cx="1531444" cy="65566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6B0B590-37B3-BD4F-AF9D-D5CDE2C5C89E}"/>
              </a:ext>
            </a:extLst>
          </p:cNvPr>
          <p:cNvCxnSpPr>
            <a:cxnSpLocks/>
          </p:cNvCxnSpPr>
          <p:nvPr/>
        </p:nvCxnSpPr>
        <p:spPr>
          <a:xfrm flipH="1">
            <a:off x="5382086" y="5205049"/>
            <a:ext cx="87012" cy="34731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4BD224-81C3-A745-911E-C318CB44247F}"/>
              </a:ext>
            </a:extLst>
          </p:cNvPr>
          <p:cNvCxnSpPr>
            <a:cxnSpLocks/>
          </p:cNvCxnSpPr>
          <p:nvPr/>
        </p:nvCxnSpPr>
        <p:spPr>
          <a:xfrm flipH="1" flipV="1">
            <a:off x="5424417" y="6166492"/>
            <a:ext cx="152020" cy="32037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716B9F-C691-524E-8AC6-E52DB8344263}"/>
              </a:ext>
            </a:extLst>
          </p:cNvPr>
          <p:cNvCxnSpPr>
            <a:cxnSpLocks/>
            <a:stCxn id="55" idx="2"/>
          </p:cNvCxnSpPr>
          <p:nvPr/>
        </p:nvCxnSpPr>
        <p:spPr>
          <a:xfrm flipH="1" flipV="1">
            <a:off x="6142903" y="4954098"/>
            <a:ext cx="3497787" cy="39479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D06C33-B597-834F-BCC7-6CC0248B4FEE}"/>
              </a:ext>
            </a:extLst>
          </p:cNvPr>
          <p:cNvCxnSpPr>
            <a:cxnSpLocks/>
          </p:cNvCxnSpPr>
          <p:nvPr/>
        </p:nvCxnSpPr>
        <p:spPr>
          <a:xfrm flipH="1" flipV="1">
            <a:off x="6031269" y="5022511"/>
            <a:ext cx="3277409" cy="123506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82DA598-2575-EE42-AFBF-1407E22423D4}"/>
              </a:ext>
            </a:extLst>
          </p:cNvPr>
          <p:cNvCxnSpPr>
            <a:cxnSpLocks/>
          </p:cNvCxnSpPr>
          <p:nvPr/>
        </p:nvCxnSpPr>
        <p:spPr>
          <a:xfrm flipH="1">
            <a:off x="5550138" y="5486216"/>
            <a:ext cx="4116442" cy="16149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5371ABF-9313-E548-A807-29FB8E75D58D}"/>
              </a:ext>
            </a:extLst>
          </p:cNvPr>
          <p:cNvCxnSpPr>
            <a:cxnSpLocks/>
          </p:cNvCxnSpPr>
          <p:nvPr/>
        </p:nvCxnSpPr>
        <p:spPr>
          <a:xfrm flipH="1" flipV="1">
            <a:off x="5621527" y="5833549"/>
            <a:ext cx="1347392" cy="12417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42EE52-ED3E-5849-BAD7-8AB97A35163C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6524714" y="6811420"/>
            <a:ext cx="1704374" cy="34506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4DCAD59-28A7-EF49-83F0-B433C337B5B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747225" y="4783413"/>
            <a:ext cx="518142" cy="19811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89D4BA-3162-0A4E-98C1-39D6BC0B1A9D}"/>
              </a:ext>
            </a:extLst>
          </p:cNvPr>
          <p:cNvCxnSpPr>
            <a:cxnSpLocks/>
          </p:cNvCxnSpPr>
          <p:nvPr/>
        </p:nvCxnSpPr>
        <p:spPr>
          <a:xfrm flipH="1" flipV="1">
            <a:off x="5830586" y="5158605"/>
            <a:ext cx="1190161" cy="183894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2087DA4-1268-5340-9BAD-364202E04322}"/>
              </a:ext>
            </a:extLst>
          </p:cNvPr>
          <p:cNvCxnSpPr>
            <a:cxnSpLocks/>
          </p:cNvCxnSpPr>
          <p:nvPr/>
        </p:nvCxnSpPr>
        <p:spPr>
          <a:xfrm flipH="1" flipV="1">
            <a:off x="5785395" y="6002385"/>
            <a:ext cx="2613157" cy="118887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27D3B83-B7B0-A140-902D-B9BD269A2FBB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5586251" y="5727149"/>
            <a:ext cx="3679116" cy="64550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ABFF73-97AC-1D43-B210-DE512FDCA2D0}"/>
              </a:ext>
            </a:extLst>
          </p:cNvPr>
          <p:cNvCxnSpPr>
            <a:cxnSpLocks/>
          </p:cNvCxnSpPr>
          <p:nvPr/>
        </p:nvCxnSpPr>
        <p:spPr>
          <a:xfrm flipH="1">
            <a:off x="5485424" y="4653556"/>
            <a:ext cx="3514640" cy="9588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FAD1D1F-CC07-8045-9E1D-F3BFCAC178DC}"/>
              </a:ext>
            </a:extLst>
          </p:cNvPr>
          <p:cNvCxnSpPr>
            <a:cxnSpLocks/>
          </p:cNvCxnSpPr>
          <p:nvPr/>
        </p:nvCxnSpPr>
        <p:spPr>
          <a:xfrm flipH="1">
            <a:off x="5435119" y="4188012"/>
            <a:ext cx="2391751" cy="135992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87EF01-3A57-C742-BD02-852BAB165B57}"/>
              </a:ext>
            </a:extLst>
          </p:cNvPr>
          <p:cNvCxnSpPr>
            <a:cxnSpLocks/>
          </p:cNvCxnSpPr>
          <p:nvPr/>
        </p:nvCxnSpPr>
        <p:spPr>
          <a:xfrm>
            <a:off x="8203195" y="4243451"/>
            <a:ext cx="361954" cy="252200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D6A7C13-E442-6141-83B9-B84DC8A38EF7}"/>
              </a:ext>
            </a:extLst>
          </p:cNvPr>
          <p:cNvCxnSpPr>
            <a:cxnSpLocks/>
          </p:cNvCxnSpPr>
          <p:nvPr/>
        </p:nvCxnSpPr>
        <p:spPr>
          <a:xfrm flipH="1">
            <a:off x="6267268" y="4217257"/>
            <a:ext cx="1667701" cy="219714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2CB1421-3006-5B49-81B4-653BA06D7E50}"/>
              </a:ext>
            </a:extLst>
          </p:cNvPr>
          <p:cNvCxnSpPr>
            <a:cxnSpLocks/>
          </p:cNvCxnSpPr>
          <p:nvPr/>
        </p:nvCxnSpPr>
        <p:spPr>
          <a:xfrm flipH="1">
            <a:off x="6380550" y="4740313"/>
            <a:ext cx="2668320" cy="176017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3779DA-652D-2243-865C-FF260E476C0F}"/>
              </a:ext>
            </a:extLst>
          </p:cNvPr>
          <p:cNvCxnSpPr>
            <a:cxnSpLocks/>
          </p:cNvCxnSpPr>
          <p:nvPr/>
        </p:nvCxnSpPr>
        <p:spPr>
          <a:xfrm flipH="1">
            <a:off x="6479622" y="5629156"/>
            <a:ext cx="3245996" cy="9560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C4BC30A-2173-EA46-B8FC-65EC7D6A2A63}"/>
              </a:ext>
            </a:extLst>
          </p:cNvPr>
          <p:cNvCxnSpPr>
            <a:cxnSpLocks/>
          </p:cNvCxnSpPr>
          <p:nvPr/>
        </p:nvCxnSpPr>
        <p:spPr>
          <a:xfrm flipH="1">
            <a:off x="6490639" y="6508495"/>
            <a:ext cx="2767790" cy="2217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4688286-87E2-E34B-A259-D147F9B226B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747225" y="5706482"/>
            <a:ext cx="1103510" cy="105808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59914C-AB65-3D48-B257-B126419E4188}"/>
              </a:ext>
            </a:extLst>
          </p:cNvPr>
          <p:cNvCxnSpPr>
            <a:cxnSpLocks/>
          </p:cNvCxnSpPr>
          <p:nvPr/>
        </p:nvCxnSpPr>
        <p:spPr>
          <a:xfrm>
            <a:off x="6821676" y="4372424"/>
            <a:ext cx="311640" cy="261843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E8B6BD-77A2-C948-84E7-CB171B94D009}"/>
              </a:ext>
            </a:extLst>
          </p:cNvPr>
          <p:cNvCxnSpPr>
            <a:cxnSpLocks/>
          </p:cNvCxnSpPr>
          <p:nvPr/>
        </p:nvCxnSpPr>
        <p:spPr>
          <a:xfrm flipH="1">
            <a:off x="7293961" y="4260984"/>
            <a:ext cx="666895" cy="269689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F3CCA83-49C1-B34C-8FB5-BE41721211FE}"/>
              </a:ext>
            </a:extLst>
          </p:cNvPr>
          <p:cNvCxnSpPr>
            <a:cxnSpLocks/>
          </p:cNvCxnSpPr>
          <p:nvPr/>
        </p:nvCxnSpPr>
        <p:spPr>
          <a:xfrm flipH="1">
            <a:off x="7394410" y="4697277"/>
            <a:ext cx="1733961" cy="22834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3822873-D987-334A-9594-9E3FADA49163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7492533" y="5626014"/>
            <a:ext cx="2299918" cy="139572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B6AA3E5-0B3E-EC49-A78D-7233BC1750DA}"/>
              </a:ext>
            </a:extLst>
          </p:cNvPr>
          <p:cNvCxnSpPr>
            <a:cxnSpLocks/>
          </p:cNvCxnSpPr>
          <p:nvPr/>
        </p:nvCxnSpPr>
        <p:spPr>
          <a:xfrm flipH="1">
            <a:off x="7594073" y="6582815"/>
            <a:ext cx="1671294" cy="47877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5D5B744-76E3-BE45-9FB9-3E94060203B2}"/>
              </a:ext>
            </a:extLst>
          </p:cNvPr>
          <p:cNvCxnSpPr>
            <a:cxnSpLocks/>
          </p:cNvCxnSpPr>
          <p:nvPr/>
        </p:nvCxnSpPr>
        <p:spPr>
          <a:xfrm>
            <a:off x="7055943" y="4276992"/>
            <a:ext cx="2254926" cy="18984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9C8F4C9-FEC0-8742-A2C9-E53F7B9449B3}"/>
              </a:ext>
            </a:extLst>
          </p:cNvPr>
          <p:cNvCxnSpPr>
            <a:cxnSpLocks/>
          </p:cNvCxnSpPr>
          <p:nvPr/>
        </p:nvCxnSpPr>
        <p:spPr>
          <a:xfrm>
            <a:off x="8332453" y="4201884"/>
            <a:ext cx="1095148" cy="18641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E40679D-BD05-9F41-84B2-F3D95EDAB95C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381449" y="4753340"/>
            <a:ext cx="218704" cy="12487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AA15F2-521B-DF45-B384-CD2D4BA1CF0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902815" y="4306018"/>
            <a:ext cx="1493783" cy="25450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F8A4751-36DA-B945-A563-2FAD05268334}"/>
              </a:ext>
            </a:extLst>
          </p:cNvPr>
          <p:cNvCxnSpPr>
            <a:cxnSpLocks/>
          </p:cNvCxnSpPr>
          <p:nvPr/>
        </p:nvCxnSpPr>
        <p:spPr>
          <a:xfrm>
            <a:off x="7151069" y="4171688"/>
            <a:ext cx="1671116" cy="22331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F349CF-D02F-3340-81C2-83D3D1C57EF8}"/>
              </a:ext>
            </a:extLst>
          </p:cNvPr>
          <p:cNvCxnSpPr>
            <a:cxnSpLocks/>
          </p:cNvCxnSpPr>
          <p:nvPr/>
        </p:nvCxnSpPr>
        <p:spPr>
          <a:xfrm>
            <a:off x="7091012" y="4197376"/>
            <a:ext cx="2535719" cy="1076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03D9AC-B326-A048-AE19-4E50902DFB99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8436854" y="4102468"/>
            <a:ext cx="1200871" cy="10918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1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39AF36-34C7-524E-A9FF-F88E518A1E46}"/>
              </a:ext>
            </a:extLst>
          </p:cNvPr>
          <p:cNvSpPr/>
          <p:nvPr/>
        </p:nvSpPr>
        <p:spPr>
          <a:xfrm>
            <a:off x="5242888" y="4617780"/>
            <a:ext cx="1036284" cy="7838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2D22E-8171-1047-9D58-E6FED50E344E}"/>
              </a:ext>
            </a:extLst>
          </p:cNvPr>
          <p:cNvSpPr/>
          <p:nvPr/>
        </p:nvSpPr>
        <p:spPr>
          <a:xfrm>
            <a:off x="6436426" y="5540021"/>
            <a:ext cx="1036284" cy="7838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CD1BD4-9DC6-5445-8D06-4AE7AA8289FA}"/>
              </a:ext>
            </a:extLst>
          </p:cNvPr>
          <p:cNvSpPr/>
          <p:nvPr/>
        </p:nvSpPr>
        <p:spPr>
          <a:xfrm>
            <a:off x="4046633" y="5544830"/>
            <a:ext cx="1036284" cy="78383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3057D2-ED29-174E-B0B1-82747A178A57}"/>
              </a:ext>
            </a:extLst>
          </p:cNvPr>
          <p:cNvSpPr/>
          <p:nvPr/>
        </p:nvSpPr>
        <p:spPr>
          <a:xfrm>
            <a:off x="5279303" y="7375597"/>
            <a:ext cx="1036284" cy="78383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0B083-AC87-D248-A394-C1D1277DBAA0}"/>
              </a:ext>
            </a:extLst>
          </p:cNvPr>
          <p:cNvSpPr txBox="1"/>
          <p:nvPr/>
        </p:nvSpPr>
        <p:spPr>
          <a:xfrm>
            <a:off x="6446092" y="562493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E0733A-14E2-974D-A6AF-848E7E8D582C}"/>
              </a:ext>
            </a:extLst>
          </p:cNvPr>
          <p:cNvSpPr txBox="1"/>
          <p:nvPr/>
        </p:nvSpPr>
        <p:spPr>
          <a:xfrm>
            <a:off x="4041851" y="562973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D6D199-1213-394E-A1EB-85311D612EF0}"/>
              </a:ext>
            </a:extLst>
          </p:cNvPr>
          <p:cNvSpPr txBox="1"/>
          <p:nvPr/>
        </p:nvSpPr>
        <p:spPr>
          <a:xfrm>
            <a:off x="5314859" y="745404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YYYY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0B866-2E3E-F744-BDE9-B8B0AA04E8B2}"/>
              </a:ext>
            </a:extLst>
          </p:cNvPr>
          <p:cNvSpPr txBox="1"/>
          <p:nvPr/>
        </p:nvSpPr>
        <p:spPr>
          <a:xfrm>
            <a:off x="5229021" y="4695682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XXXX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B471B6-4ACE-5A4C-BEE3-12E7A1FFDE37}"/>
              </a:ext>
            </a:extLst>
          </p:cNvPr>
          <p:cNvSpPr/>
          <p:nvPr/>
        </p:nvSpPr>
        <p:spPr>
          <a:xfrm>
            <a:off x="7638862" y="5540021"/>
            <a:ext cx="1036284" cy="78383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51FC32-DA22-BF43-9F19-049297951416}"/>
              </a:ext>
            </a:extLst>
          </p:cNvPr>
          <p:cNvSpPr/>
          <p:nvPr/>
        </p:nvSpPr>
        <p:spPr>
          <a:xfrm>
            <a:off x="4041854" y="4634087"/>
            <a:ext cx="1036284" cy="7838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297117-DB7C-F141-8BF9-4A4CA88EC553}"/>
              </a:ext>
            </a:extLst>
          </p:cNvPr>
          <p:cNvSpPr/>
          <p:nvPr/>
        </p:nvSpPr>
        <p:spPr>
          <a:xfrm>
            <a:off x="6445702" y="4618688"/>
            <a:ext cx="1036284" cy="78383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1AB21-39EC-204E-82D4-284959BB4B19}"/>
              </a:ext>
            </a:extLst>
          </p:cNvPr>
          <p:cNvSpPr/>
          <p:nvPr/>
        </p:nvSpPr>
        <p:spPr>
          <a:xfrm>
            <a:off x="4063069" y="7369132"/>
            <a:ext cx="1036284" cy="78383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DAD8A-8C78-0E4D-B67F-51475E881BA1}"/>
              </a:ext>
            </a:extLst>
          </p:cNvPr>
          <p:cNvSpPr/>
          <p:nvPr/>
        </p:nvSpPr>
        <p:spPr>
          <a:xfrm>
            <a:off x="6442381" y="6457811"/>
            <a:ext cx="1036284" cy="7838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E7FC8A-FEC2-D242-8940-1AF888A7F214}"/>
              </a:ext>
            </a:extLst>
          </p:cNvPr>
          <p:cNvSpPr/>
          <p:nvPr/>
        </p:nvSpPr>
        <p:spPr>
          <a:xfrm>
            <a:off x="5259265" y="6459671"/>
            <a:ext cx="1036284" cy="78383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7540CB-DC8C-0C4D-8E8F-89736BE86756}"/>
              </a:ext>
            </a:extLst>
          </p:cNvPr>
          <p:cNvSpPr/>
          <p:nvPr/>
        </p:nvSpPr>
        <p:spPr>
          <a:xfrm>
            <a:off x="7630731" y="6459669"/>
            <a:ext cx="1036284" cy="78383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705C8D-991E-C240-80DB-545597949B3D}"/>
              </a:ext>
            </a:extLst>
          </p:cNvPr>
          <p:cNvSpPr/>
          <p:nvPr/>
        </p:nvSpPr>
        <p:spPr>
          <a:xfrm>
            <a:off x="6443247" y="7368497"/>
            <a:ext cx="1036284" cy="7838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D69174-43F9-294F-B42A-128C2C36DA36}"/>
              </a:ext>
            </a:extLst>
          </p:cNvPr>
          <p:cNvSpPr/>
          <p:nvPr/>
        </p:nvSpPr>
        <p:spPr>
          <a:xfrm>
            <a:off x="4039614" y="6492613"/>
            <a:ext cx="1036284" cy="7838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4E5D3F-9D1D-B249-8F99-8331C4D69607}"/>
              </a:ext>
            </a:extLst>
          </p:cNvPr>
          <p:cNvSpPr/>
          <p:nvPr/>
        </p:nvSpPr>
        <p:spPr>
          <a:xfrm>
            <a:off x="5243360" y="5540021"/>
            <a:ext cx="1036284" cy="7838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2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6D2A-93B7-C24D-8594-E4493F532E4C}"/>
              </a:ext>
            </a:extLst>
          </p:cNvPr>
          <p:cNvSpPr txBox="1"/>
          <p:nvPr/>
        </p:nvSpPr>
        <p:spPr>
          <a:xfrm>
            <a:off x="4214128" y="4701068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IIIZ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8FB91-FF50-5144-A3C7-7A690D4B53F1}"/>
              </a:ext>
            </a:extLst>
          </p:cNvPr>
          <p:cNvSpPr txBox="1"/>
          <p:nvPr/>
        </p:nvSpPr>
        <p:spPr>
          <a:xfrm>
            <a:off x="6602263" y="4708733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CE0829-DB77-6940-9CFD-E04E3571674A}"/>
              </a:ext>
            </a:extLst>
          </p:cNvPr>
          <p:cNvSpPr txBox="1"/>
          <p:nvPr/>
        </p:nvSpPr>
        <p:spPr>
          <a:xfrm>
            <a:off x="4204389" y="745403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C804FE-B6C3-4348-9C02-A875D35A741D}"/>
              </a:ext>
            </a:extLst>
          </p:cNvPr>
          <p:cNvSpPr txBox="1"/>
          <p:nvPr/>
        </p:nvSpPr>
        <p:spPr>
          <a:xfrm>
            <a:off x="4204391" y="659803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ACF94-6AA6-9845-8E0E-F25EB1F71F17}"/>
              </a:ext>
            </a:extLst>
          </p:cNvPr>
          <p:cNvSpPr txBox="1"/>
          <p:nvPr/>
        </p:nvSpPr>
        <p:spPr>
          <a:xfrm>
            <a:off x="6558459" y="6566106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IIZZ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9AFC4B-78D8-374B-81FD-5F9B726AB0C1}"/>
              </a:ext>
            </a:extLst>
          </p:cNvPr>
          <p:cNvSpPr txBox="1"/>
          <p:nvPr/>
        </p:nvSpPr>
        <p:spPr>
          <a:xfrm>
            <a:off x="7752479" y="654458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IZIZ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E52377-897C-3D41-9114-065EF479C28C}"/>
              </a:ext>
            </a:extLst>
          </p:cNvPr>
          <p:cNvSpPr txBox="1"/>
          <p:nvPr/>
        </p:nvSpPr>
        <p:spPr>
          <a:xfrm>
            <a:off x="5381865" y="562493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ZIIZ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2EF9FE-943E-E840-B913-1E1396D4E77B}"/>
              </a:ext>
            </a:extLst>
          </p:cNvPr>
          <p:cNvSpPr txBox="1"/>
          <p:nvPr/>
        </p:nvSpPr>
        <p:spPr>
          <a:xfrm>
            <a:off x="6558459" y="7462369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IZZI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24A75F-E34E-EF46-B64F-8008CE41FBA0}"/>
              </a:ext>
            </a:extLst>
          </p:cNvPr>
          <p:cNvSpPr txBox="1"/>
          <p:nvPr/>
        </p:nvSpPr>
        <p:spPr>
          <a:xfrm>
            <a:off x="5374825" y="6544580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ZIZI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6602EA-23C1-4240-AECB-A4079FE321E3}"/>
              </a:ext>
            </a:extLst>
          </p:cNvPr>
          <p:cNvSpPr txBox="1"/>
          <p:nvPr/>
        </p:nvSpPr>
        <p:spPr>
          <a:xfrm>
            <a:off x="7768008" y="5624931"/>
            <a:ext cx="116870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/>
              <a:t>ZZII</a:t>
            </a:r>
          </a:p>
        </p:txBody>
      </p:sp>
    </p:spTree>
    <p:extLst>
      <p:ext uri="{BB962C8B-B14F-4D97-AF65-F5344CB8AC3E}">
        <p14:creationId xmlns:p14="http://schemas.microsoft.com/office/powerpoint/2010/main" val="1415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74</Words>
  <Application>Microsoft Macintosh PowerPoint</Application>
  <PresentationFormat>Custom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Gokhale</dc:creator>
  <cp:lastModifiedBy>Pranav Gokhale</cp:lastModifiedBy>
  <cp:revision>33</cp:revision>
  <dcterms:created xsi:type="dcterms:W3CDTF">2019-08-11T01:32:23Z</dcterms:created>
  <dcterms:modified xsi:type="dcterms:W3CDTF">2019-08-13T00:58:51Z</dcterms:modified>
</cp:coreProperties>
</file>