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801600" cy="12801600"/>
  <p:notesSz cx="6858000" cy="9144000"/>
  <p:defaultTextStyle>
    <a:defPPr>
      <a:defRPr lang="en-US"/>
    </a:defPPr>
    <a:lvl1pPr marL="0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55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10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365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81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274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72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184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63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86424"/>
  </p:normalViewPr>
  <p:slideViewPr>
    <p:cSldViewPr snapToGrid="0" snapToObjects="1">
      <p:cViewPr>
        <p:scale>
          <a:sx n="155" d="100"/>
          <a:sy n="155" d="100"/>
        </p:scale>
        <p:origin x="-552" y="-1448"/>
      </p:cViewPr>
      <p:guideLst>
        <p:guide orient="horz" pos="4032"/>
        <p:guide pos="40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208F8-9E48-EB42-8B3D-B29CB3347377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AF801-00A5-5642-A52B-1A1AA2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55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10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365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81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274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72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184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63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BBA-6252-1947-997E-F20D5F49F66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19714" y="252205"/>
            <a:ext cx="6639501" cy="9268916"/>
            <a:chOff x="2819714" y="252205"/>
            <a:chExt cx="6639501" cy="926891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AFA001A-148E-1D47-B207-3EB7743C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5810" y="3373669"/>
              <a:ext cx="2638269" cy="29689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FDE913-F0EE-B944-965A-781A8F7B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1373" y="671875"/>
              <a:ext cx="4893945" cy="77343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2E701-43A2-A243-A574-FE42918540D2}"/>
                </a:ext>
              </a:extLst>
            </p:cNvPr>
            <p:cNvSpPr txBox="1"/>
            <p:nvPr/>
          </p:nvSpPr>
          <p:spPr>
            <a:xfrm>
              <a:off x="3862030" y="1614544"/>
              <a:ext cx="1717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Qubit Representation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3C68D2-713C-564F-9D74-AADC5D178A82}"/>
                </a:ext>
              </a:extLst>
            </p:cNvPr>
            <p:cNvSpPr txBox="1"/>
            <p:nvPr/>
          </p:nvSpPr>
          <p:spPr>
            <a:xfrm>
              <a:off x="6141435" y="2774510"/>
              <a:ext cx="31300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*Simultaneous Measurement*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9E5BB-011A-2E4B-8EC9-EE4CFB681926}"/>
                </a:ext>
              </a:extLst>
            </p:cNvPr>
            <p:cNvSpPr txBox="1"/>
            <p:nvPr/>
          </p:nvSpPr>
          <p:spPr>
            <a:xfrm>
              <a:off x="5582403" y="3850390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CBEAEB-1A46-2544-A1FA-54F0E27321DC}"/>
                </a:ext>
              </a:extLst>
            </p:cNvPr>
            <p:cNvSpPr txBox="1"/>
            <p:nvPr/>
          </p:nvSpPr>
          <p:spPr>
            <a:xfrm>
              <a:off x="2819714" y="2788558"/>
              <a:ext cx="275945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*Naïve Measurement*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11B41D-2160-9141-83C0-1D6F5D0FBA24}"/>
                </a:ext>
              </a:extLst>
            </p:cNvPr>
            <p:cNvSpPr txBox="1"/>
            <p:nvPr/>
          </p:nvSpPr>
          <p:spPr>
            <a:xfrm>
              <a:off x="6187976" y="6453265"/>
              <a:ext cx="2975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Circuit Synthesis (§6)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331E85-1E32-BE4D-8A00-AEF63BB7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5629" y="3170550"/>
              <a:ext cx="2665438" cy="20919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716CB-5854-BF45-9A50-F20C902B8354}"/>
                </a:ext>
              </a:extLst>
            </p:cNvPr>
            <p:cNvSpPr txBox="1"/>
            <p:nvPr/>
          </p:nvSpPr>
          <p:spPr>
            <a:xfrm>
              <a:off x="3408893" y="252205"/>
              <a:ext cx="494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Model (Hamiltonian)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9BC04A-15B4-724E-9CA6-82E82C3473C0}"/>
                </a:ext>
              </a:extLst>
            </p:cNvPr>
            <p:cNvSpPr/>
            <p:nvPr/>
          </p:nvSpPr>
          <p:spPr>
            <a:xfrm>
              <a:off x="3408893" y="615778"/>
              <a:ext cx="4940550" cy="878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22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F504D3-1CFD-5E46-833D-735984981B15}"/>
                </a:ext>
              </a:extLst>
            </p:cNvPr>
            <p:cNvSpPr/>
            <p:nvPr/>
          </p:nvSpPr>
          <p:spPr>
            <a:xfrm>
              <a:off x="3837303" y="2073133"/>
              <a:ext cx="3975190" cy="476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22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715F70-D1E6-A843-8A03-47A41EAC80F7}"/>
                </a:ext>
              </a:extLst>
            </p:cNvPr>
            <p:cNvSpPr/>
            <p:nvPr/>
          </p:nvSpPr>
          <p:spPr>
            <a:xfrm>
              <a:off x="2819714" y="2775672"/>
              <a:ext cx="2759453" cy="2486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22"/>
            </a:p>
          </p:txBody>
        </p:sp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3F51AC6A-8D17-2D45-9F67-8972D740FC97}"/>
                </a:ext>
              </a:extLst>
            </p:cNvPr>
            <p:cNvSpPr/>
            <p:nvPr/>
          </p:nvSpPr>
          <p:spPr>
            <a:xfrm>
              <a:off x="5549893" y="1544917"/>
              <a:ext cx="189969" cy="4760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22"/>
            </a:p>
          </p:txBody>
        </p:sp>
        <p:sp>
          <p:nvSpPr>
            <p:cNvPr id="17" name="Bent-Up Arrow 16">
              <a:extLst>
                <a:ext uri="{FF2B5EF4-FFF2-40B4-BE49-F238E27FC236}">
                  <a16:creationId xmlns:a16="http://schemas.microsoft.com/office/drawing/2014/main" id="{CC646EC8-3955-284C-85E6-7D4755429239}"/>
                </a:ext>
              </a:extLst>
            </p:cNvPr>
            <p:cNvSpPr/>
            <p:nvPr/>
          </p:nvSpPr>
          <p:spPr>
            <a:xfrm rot="10800000">
              <a:off x="3307291" y="2264667"/>
              <a:ext cx="412818" cy="42036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1212669-14A7-5446-AC28-FFA6F47CCF07}"/>
                </a:ext>
              </a:extLst>
            </p:cNvPr>
            <p:cNvSpPr/>
            <p:nvPr/>
          </p:nvSpPr>
          <p:spPr>
            <a:xfrm rot="10800000" flipH="1">
              <a:off x="7866332" y="2264667"/>
              <a:ext cx="410871" cy="42036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247265-4A13-A84E-953B-688114695264}"/>
                </a:ext>
              </a:extLst>
            </p:cNvPr>
            <p:cNvGrpSpPr/>
            <p:nvPr/>
          </p:nvGrpSpPr>
          <p:grpSpPr>
            <a:xfrm>
              <a:off x="6187976" y="6741755"/>
              <a:ext cx="2964672" cy="1284655"/>
              <a:chOff x="9735257" y="7099825"/>
              <a:chExt cx="3453634" cy="147785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C11714E-9E88-674E-9C74-8D4552581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5257" y="7099825"/>
                <a:ext cx="570757" cy="147785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674E36B-1046-214F-8F85-C69D991DF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63759" y="7099825"/>
                <a:ext cx="2925132" cy="147785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F5B79D-6087-7142-A19B-81B52F6BCD52}"/>
                </a:ext>
              </a:extLst>
            </p:cNvPr>
            <p:cNvSpPr txBox="1"/>
            <p:nvPr/>
          </p:nvSpPr>
          <p:spPr>
            <a:xfrm>
              <a:off x="3258268" y="8331926"/>
              <a:ext cx="1892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 measurements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773474-E024-1D49-ACAF-273612621E6D}"/>
                </a:ext>
              </a:extLst>
            </p:cNvPr>
            <p:cNvSpPr txBox="1"/>
            <p:nvPr/>
          </p:nvSpPr>
          <p:spPr>
            <a:xfrm>
              <a:off x="4692757" y="6639876"/>
              <a:ext cx="127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Covariance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Mitigation (§9)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526BF7-BCB4-0643-9A26-8F75669A6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363" t="60038" b="-1"/>
            <a:stretch/>
          </p:blipFill>
          <p:spPr>
            <a:xfrm>
              <a:off x="4622381" y="7355462"/>
              <a:ext cx="1370544" cy="23112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A6F5781-A6D1-314E-B185-421AB9541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1297" b="60037"/>
            <a:stretch/>
          </p:blipFill>
          <p:spPr>
            <a:xfrm>
              <a:off x="4787679" y="7155827"/>
              <a:ext cx="1174772" cy="24117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C6B1EB-830C-8243-8B4D-E0ACE021B8D1}"/>
                </a:ext>
              </a:extLst>
            </p:cNvPr>
            <p:cNvSpPr/>
            <p:nvPr/>
          </p:nvSpPr>
          <p:spPr>
            <a:xfrm>
              <a:off x="6221786" y="6421236"/>
              <a:ext cx="2941621" cy="1605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EFED-542F-374A-B2B8-747FF90BF577}"/>
                </a:ext>
              </a:extLst>
            </p:cNvPr>
            <p:cNvSpPr/>
            <p:nvPr/>
          </p:nvSpPr>
          <p:spPr>
            <a:xfrm>
              <a:off x="6221787" y="3176685"/>
              <a:ext cx="2956748" cy="3186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D90C35-56B1-3943-A3D5-BC726605FDBC}"/>
                </a:ext>
              </a:extLst>
            </p:cNvPr>
            <p:cNvSpPr/>
            <p:nvPr/>
          </p:nvSpPr>
          <p:spPr>
            <a:xfrm>
              <a:off x="6132605" y="2777977"/>
              <a:ext cx="3152174" cy="5345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22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828B74-9C7A-204A-8C0F-C0C8D2AA8592}"/>
                </a:ext>
              </a:extLst>
            </p:cNvPr>
            <p:cNvSpPr txBox="1"/>
            <p:nvPr/>
          </p:nvSpPr>
          <p:spPr>
            <a:xfrm>
              <a:off x="4100928" y="2055708"/>
              <a:ext cx="4079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XIXY + XXYY + ZZII + …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B54055A2-886F-0543-B342-AED53DC154AE}"/>
                </a:ext>
              </a:extLst>
            </p:cNvPr>
            <p:cNvSpPr/>
            <p:nvPr/>
          </p:nvSpPr>
          <p:spPr>
            <a:xfrm>
              <a:off x="4113363" y="5262515"/>
              <a:ext cx="189969" cy="3144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22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A05B58-1C47-F34B-B5DB-650B558DFF00}"/>
                </a:ext>
              </a:extLst>
            </p:cNvPr>
            <p:cNvSpPr txBox="1"/>
            <p:nvPr/>
          </p:nvSpPr>
          <p:spPr>
            <a:xfrm>
              <a:off x="6211255" y="3182485"/>
              <a:ext cx="2975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Transpilation (§4-5)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D7F375-ECF7-914C-A02E-015467D26524}"/>
                </a:ext>
              </a:extLst>
            </p:cNvPr>
            <p:cNvSpPr/>
            <p:nvPr/>
          </p:nvSpPr>
          <p:spPr>
            <a:xfrm>
              <a:off x="4664294" y="6666390"/>
              <a:ext cx="1338253" cy="942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6488C3C3-12F2-2540-9EC8-6287AABA516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82405" y="7609076"/>
              <a:ext cx="1294878" cy="907516"/>
            </a:xfrm>
            <a:prstGeom prst="bentConnector2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4BE45115-1395-B745-99DE-E1B9DABA19C7}"/>
                </a:ext>
              </a:extLst>
            </p:cNvPr>
            <p:cNvSpPr/>
            <p:nvPr/>
          </p:nvSpPr>
          <p:spPr>
            <a:xfrm>
              <a:off x="7512073" y="8689782"/>
              <a:ext cx="189969" cy="5034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22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C6650B-EA2C-5643-81B8-31002C7872CF}"/>
                </a:ext>
              </a:extLst>
            </p:cNvPr>
            <p:cNvSpPr txBox="1"/>
            <p:nvPr/>
          </p:nvSpPr>
          <p:spPr>
            <a:xfrm>
              <a:off x="6428277" y="9151789"/>
              <a:ext cx="235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 measurement values</a:t>
              </a:r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4A0456A5-58D1-ED43-9780-E04F4CB85790}"/>
                </a:ext>
              </a:extLst>
            </p:cNvPr>
            <p:cNvSpPr/>
            <p:nvPr/>
          </p:nvSpPr>
          <p:spPr>
            <a:xfrm rot="10800000" flipH="1">
              <a:off x="8459629" y="972153"/>
              <a:ext cx="410871" cy="17259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C30210-48FF-BB45-93CF-B6ECBBB3BB94}"/>
                </a:ext>
              </a:extLst>
            </p:cNvPr>
            <p:cNvSpPr txBox="1"/>
            <p:nvPr/>
          </p:nvSpPr>
          <p:spPr>
            <a:xfrm>
              <a:off x="8214082" y="2216999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8B47E2D0-6B79-4E4B-9296-AC59564F5F6E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5400000" flipH="1" flipV="1">
              <a:off x="5262967" y="5770238"/>
              <a:ext cx="1189077" cy="550200"/>
            </a:xfrm>
            <a:prstGeom prst="bentConnector2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6347CB-BB41-814B-96B8-E0DD098D8A35}"/>
                </a:ext>
              </a:extLst>
            </p:cNvPr>
            <p:cNvSpPr txBox="1"/>
            <p:nvPr/>
          </p:nvSpPr>
          <p:spPr>
            <a:xfrm>
              <a:off x="7870108" y="1995160"/>
              <a:ext cx="39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§4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37CDE5-FA38-114F-B02B-886DB33C9A27}"/>
                </a:ext>
              </a:extLst>
            </p:cNvPr>
            <p:cNvSpPr txBox="1"/>
            <p:nvPr/>
          </p:nvSpPr>
          <p:spPr>
            <a:xfrm>
              <a:off x="8742004" y="1997069"/>
              <a:ext cx="39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§5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6650B-EA2C-5643-81B8-31002C7872CF}"/>
                </a:ext>
              </a:extLst>
            </p:cNvPr>
            <p:cNvSpPr txBox="1"/>
            <p:nvPr/>
          </p:nvSpPr>
          <p:spPr>
            <a:xfrm>
              <a:off x="3066013" y="9151789"/>
              <a:ext cx="235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 measurement values</a:t>
              </a:r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4BE45115-1395-B745-99DE-E1B9DABA19C7}"/>
                </a:ext>
              </a:extLst>
            </p:cNvPr>
            <p:cNvSpPr/>
            <p:nvPr/>
          </p:nvSpPr>
          <p:spPr>
            <a:xfrm>
              <a:off x="4113363" y="8701258"/>
              <a:ext cx="189969" cy="4505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22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3E7C8E-F437-AE4C-B1E7-3F08CE17254E}"/>
                </a:ext>
              </a:extLst>
            </p:cNvPr>
            <p:cNvSpPr txBox="1"/>
            <p:nvPr/>
          </p:nvSpPr>
          <p:spPr>
            <a:xfrm>
              <a:off x="6628299" y="8331926"/>
              <a:ext cx="17767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measurements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6D104C4A-BB76-EC43-BC4C-9643EB804040}"/>
                </a:ext>
              </a:extLst>
            </p:cNvPr>
            <p:cNvSpPr/>
            <p:nvPr/>
          </p:nvSpPr>
          <p:spPr>
            <a:xfrm>
              <a:off x="7504878" y="8181532"/>
              <a:ext cx="189969" cy="2251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22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161751-1A33-AE4E-B0E9-D89C4A4AF053}"/>
                </a:ext>
              </a:extLst>
            </p:cNvPr>
            <p:cNvSpPr txBox="1"/>
            <p:nvPr/>
          </p:nvSpPr>
          <p:spPr>
            <a:xfrm>
              <a:off x="7407905" y="8689782"/>
              <a:ext cx="2051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Classical 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 (§6.2)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41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D70325-AB6D-3148-8E14-3BF9D7F356B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26070" y="9005559"/>
            <a:ext cx="809762" cy="867578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06B6BF-0B73-A047-8136-81320DE27A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02214" y="9111533"/>
            <a:ext cx="1" cy="646815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88949E-6209-2548-91B2-B532FD10A15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4595349" y="4641204"/>
            <a:ext cx="361003" cy="2733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4946329" y="832770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6509963" y="8327704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4946328" y="975835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6484074" y="975835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6AB3EC-0BBA-5842-A8DA-1DA9E9E72C7B}"/>
              </a:ext>
            </a:extLst>
          </p:cNvPr>
          <p:cNvCxnSpPr>
            <a:cxnSpLocks/>
          </p:cNvCxnSpPr>
          <p:nvPr/>
        </p:nvCxnSpPr>
        <p:spPr>
          <a:xfrm flipH="1">
            <a:off x="5982611" y="8712613"/>
            <a:ext cx="527350" cy="1370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17661-67CC-EE44-ACD8-9DBDB8EA7C21}"/>
              </a:ext>
            </a:extLst>
          </p:cNvPr>
          <p:cNvCxnSpPr>
            <a:cxnSpLocks/>
          </p:cNvCxnSpPr>
          <p:nvPr/>
        </p:nvCxnSpPr>
        <p:spPr>
          <a:xfrm flipH="1">
            <a:off x="5982611" y="10148210"/>
            <a:ext cx="527350" cy="1370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2FA698-3431-6C43-9B99-5A53A1DF75C6}"/>
              </a:ext>
            </a:extLst>
          </p:cNvPr>
          <p:cNvCxnSpPr>
            <a:cxnSpLocks/>
          </p:cNvCxnSpPr>
          <p:nvPr/>
        </p:nvCxnSpPr>
        <p:spPr>
          <a:xfrm>
            <a:off x="5464467" y="9111533"/>
            <a:ext cx="1" cy="646815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C851FB-6DC9-7A4D-8A7E-F0B5A4D797E9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830851" y="8996744"/>
            <a:ext cx="830872" cy="876393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6519628" y="841261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4941548" y="984325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6519628" y="983679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4932462" y="8405608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3703549" y="479281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4804594" y="3972165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6180734" y="380596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7491708" y="434204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7893768" y="6353268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3215281" y="5846567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6857487" y="713710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4071738" y="673622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8269091" y="532950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5378950" y="734697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4946862" y="406915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6337295" y="389600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7633978" y="444898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8433870" y="543492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8009849" y="646156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6995990" y="7245397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5517454" y="743188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4186952" y="683009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3326185" y="596135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3837581" y="48834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6CAD69-D4DF-864B-80F4-FF561D71E6F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840875" y="4197877"/>
            <a:ext cx="339856" cy="6247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DC9F93-43EE-FF4B-BBF8-8C4AB5A07A2C}"/>
              </a:ext>
            </a:extLst>
          </p:cNvPr>
          <p:cNvCxnSpPr>
            <a:cxnSpLocks/>
          </p:cNvCxnSpPr>
          <p:nvPr/>
        </p:nvCxnSpPr>
        <p:spPr>
          <a:xfrm flipH="1" flipV="1">
            <a:off x="7217015" y="4254826"/>
            <a:ext cx="415265" cy="21850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D434D5-480B-1448-AF23-54E220B1FF0E}"/>
              </a:ext>
            </a:extLst>
          </p:cNvPr>
          <p:cNvCxnSpPr>
            <a:cxnSpLocks/>
          </p:cNvCxnSpPr>
          <p:nvPr/>
        </p:nvCxnSpPr>
        <p:spPr>
          <a:xfrm flipH="1" flipV="1">
            <a:off x="8294982" y="5063001"/>
            <a:ext cx="299222" cy="26362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CF0FE1-0E01-324A-9530-6152D54973A4}"/>
              </a:ext>
            </a:extLst>
          </p:cNvPr>
          <p:cNvCxnSpPr>
            <a:cxnSpLocks/>
          </p:cNvCxnSpPr>
          <p:nvPr/>
        </p:nvCxnSpPr>
        <p:spPr>
          <a:xfrm flipH="1">
            <a:off x="8594204" y="6090161"/>
            <a:ext cx="54048" cy="307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1B215CC-620C-C348-806C-4CB7044EF9CE}"/>
              </a:ext>
            </a:extLst>
          </p:cNvPr>
          <p:cNvCxnSpPr>
            <a:cxnSpLocks/>
          </p:cNvCxnSpPr>
          <p:nvPr/>
        </p:nvCxnSpPr>
        <p:spPr>
          <a:xfrm flipH="1">
            <a:off x="6415231" y="7637286"/>
            <a:ext cx="465501" cy="8490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3E645-072B-494E-98B8-99DA1F7A65A4}"/>
              </a:ext>
            </a:extLst>
          </p:cNvPr>
          <p:cNvCxnSpPr>
            <a:cxnSpLocks/>
          </p:cNvCxnSpPr>
          <p:nvPr/>
        </p:nvCxnSpPr>
        <p:spPr>
          <a:xfrm flipH="1">
            <a:off x="7765636" y="7051834"/>
            <a:ext cx="270143" cy="2320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707940-C6BE-BD45-87BB-E803DCFF291B}"/>
              </a:ext>
            </a:extLst>
          </p:cNvPr>
          <p:cNvCxnSpPr>
            <a:cxnSpLocks/>
          </p:cNvCxnSpPr>
          <p:nvPr/>
        </p:nvCxnSpPr>
        <p:spPr>
          <a:xfrm>
            <a:off x="5004908" y="7356428"/>
            <a:ext cx="377081" cy="245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CBF8B5-65C2-E54C-9509-544AE41FB611}"/>
              </a:ext>
            </a:extLst>
          </p:cNvPr>
          <p:cNvCxnSpPr>
            <a:cxnSpLocks/>
          </p:cNvCxnSpPr>
          <p:nvPr/>
        </p:nvCxnSpPr>
        <p:spPr>
          <a:xfrm flipH="1" flipV="1">
            <a:off x="4580168" y="5477753"/>
            <a:ext cx="2324822" cy="1878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4871B-13F0-F44C-92E3-8C5F9E3D04B8}"/>
              </a:ext>
            </a:extLst>
          </p:cNvPr>
          <p:cNvCxnSpPr>
            <a:cxnSpLocks/>
          </p:cNvCxnSpPr>
          <p:nvPr/>
        </p:nvCxnSpPr>
        <p:spPr>
          <a:xfrm flipH="1">
            <a:off x="4688491" y="4914540"/>
            <a:ext cx="2817512" cy="41208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202177-CB1D-C24D-9DEA-A197C7D44639}"/>
              </a:ext>
            </a:extLst>
          </p:cNvPr>
          <p:cNvCxnSpPr>
            <a:cxnSpLocks/>
          </p:cNvCxnSpPr>
          <p:nvPr/>
        </p:nvCxnSpPr>
        <p:spPr>
          <a:xfrm flipH="1">
            <a:off x="4771303" y="4473328"/>
            <a:ext cx="1531444" cy="6556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B0B590-37B3-BD4F-AF9D-D5CDE2C5C89E}"/>
              </a:ext>
            </a:extLst>
          </p:cNvPr>
          <p:cNvCxnSpPr>
            <a:cxnSpLocks/>
          </p:cNvCxnSpPr>
          <p:nvPr/>
        </p:nvCxnSpPr>
        <p:spPr>
          <a:xfrm flipH="1">
            <a:off x="4010487" y="5577581"/>
            <a:ext cx="87012" cy="34731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4BD224-81C3-A745-911E-C318CB44247F}"/>
              </a:ext>
            </a:extLst>
          </p:cNvPr>
          <p:cNvCxnSpPr>
            <a:cxnSpLocks/>
          </p:cNvCxnSpPr>
          <p:nvPr/>
        </p:nvCxnSpPr>
        <p:spPr>
          <a:xfrm flipH="1" flipV="1">
            <a:off x="4052818" y="6539024"/>
            <a:ext cx="152020" cy="32037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716B9F-C691-524E-8AC6-E52DB8344263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4771304" y="5326630"/>
            <a:ext cx="3497787" cy="39479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D06C33-B597-834F-BCC7-6CC0248B4FEE}"/>
              </a:ext>
            </a:extLst>
          </p:cNvPr>
          <p:cNvCxnSpPr>
            <a:cxnSpLocks/>
          </p:cNvCxnSpPr>
          <p:nvPr/>
        </p:nvCxnSpPr>
        <p:spPr>
          <a:xfrm flipH="1" flipV="1">
            <a:off x="4659670" y="5395043"/>
            <a:ext cx="3277409" cy="123506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82DA598-2575-EE42-AFBF-1407E22423D4}"/>
              </a:ext>
            </a:extLst>
          </p:cNvPr>
          <p:cNvCxnSpPr>
            <a:cxnSpLocks/>
          </p:cNvCxnSpPr>
          <p:nvPr/>
        </p:nvCxnSpPr>
        <p:spPr>
          <a:xfrm flipH="1">
            <a:off x="4178539" y="5858748"/>
            <a:ext cx="4116442" cy="16149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5371ABF-9313-E548-A807-29FB8E75D58D}"/>
              </a:ext>
            </a:extLst>
          </p:cNvPr>
          <p:cNvCxnSpPr>
            <a:cxnSpLocks/>
          </p:cNvCxnSpPr>
          <p:nvPr/>
        </p:nvCxnSpPr>
        <p:spPr>
          <a:xfrm flipH="1" flipV="1">
            <a:off x="4249928" y="6206081"/>
            <a:ext cx="1347392" cy="12417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42EE52-ED3E-5849-BAD7-8AB97A35163C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153115" y="7183952"/>
            <a:ext cx="1704374" cy="34506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DCAD59-28A7-EF49-83F0-B433C337B5B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375626" y="5155945"/>
            <a:ext cx="518142" cy="19811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89D4BA-3162-0A4E-98C1-39D6BC0B1A9D}"/>
              </a:ext>
            </a:extLst>
          </p:cNvPr>
          <p:cNvCxnSpPr>
            <a:cxnSpLocks/>
          </p:cNvCxnSpPr>
          <p:nvPr/>
        </p:nvCxnSpPr>
        <p:spPr>
          <a:xfrm flipH="1" flipV="1">
            <a:off x="4458987" y="5531137"/>
            <a:ext cx="1190161" cy="18389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087DA4-1268-5340-9BAD-364202E04322}"/>
              </a:ext>
            </a:extLst>
          </p:cNvPr>
          <p:cNvCxnSpPr>
            <a:cxnSpLocks/>
          </p:cNvCxnSpPr>
          <p:nvPr/>
        </p:nvCxnSpPr>
        <p:spPr>
          <a:xfrm flipH="1" flipV="1">
            <a:off x="4413796" y="6374917"/>
            <a:ext cx="2613157" cy="118887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7D3B83-B7B0-A140-902D-B9BD269A2FBB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4214652" y="6099681"/>
            <a:ext cx="3679116" cy="64550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ABFF73-97AC-1D43-B210-DE512FDCA2D0}"/>
              </a:ext>
            </a:extLst>
          </p:cNvPr>
          <p:cNvCxnSpPr>
            <a:cxnSpLocks/>
          </p:cNvCxnSpPr>
          <p:nvPr/>
        </p:nvCxnSpPr>
        <p:spPr>
          <a:xfrm flipH="1">
            <a:off x="4113825" y="5026088"/>
            <a:ext cx="3514640" cy="9588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AD1D1F-CC07-8045-9E1D-F3BFCAC178DC}"/>
              </a:ext>
            </a:extLst>
          </p:cNvPr>
          <p:cNvCxnSpPr>
            <a:cxnSpLocks/>
          </p:cNvCxnSpPr>
          <p:nvPr/>
        </p:nvCxnSpPr>
        <p:spPr>
          <a:xfrm flipH="1">
            <a:off x="4063520" y="4560544"/>
            <a:ext cx="2391751" cy="13599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87EF01-3A57-C742-BD02-852BAB165B57}"/>
              </a:ext>
            </a:extLst>
          </p:cNvPr>
          <p:cNvCxnSpPr>
            <a:cxnSpLocks/>
          </p:cNvCxnSpPr>
          <p:nvPr/>
        </p:nvCxnSpPr>
        <p:spPr>
          <a:xfrm>
            <a:off x="6831596" y="4615983"/>
            <a:ext cx="361954" cy="2522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D6A7C13-E442-6141-83B9-B84DC8A38EF7}"/>
              </a:ext>
            </a:extLst>
          </p:cNvPr>
          <p:cNvCxnSpPr>
            <a:cxnSpLocks/>
          </p:cNvCxnSpPr>
          <p:nvPr/>
        </p:nvCxnSpPr>
        <p:spPr>
          <a:xfrm flipH="1">
            <a:off x="4895669" y="4589789"/>
            <a:ext cx="1667701" cy="219714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CB1421-3006-5B49-81B4-653BA06D7E50}"/>
              </a:ext>
            </a:extLst>
          </p:cNvPr>
          <p:cNvCxnSpPr>
            <a:cxnSpLocks/>
          </p:cNvCxnSpPr>
          <p:nvPr/>
        </p:nvCxnSpPr>
        <p:spPr>
          <a:xfrm flipH="1">
            <a:off x="5008951" y="5112845"/>
            <a:ext cx="2668320" cy="176017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3779DA-652D-2243-865C-FF260E476C0F}"/>
              </a:ext>
            </a:extLst>
          </p:cNvPr>
          <p:cNvCxnSpPr>
            <a:cxnSpLocks/>
          </p:cNvCxnSpPr>
          <p:nvPr/>
        </p:nvCxnSpPr>
        <p:spPr>
          <a:xfrm flipH="1">
            <a:off x="5108023" y="6001688"/>
            <a:ext cx="3245996" cy="9560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C4BC30A-2173-EA46-B8FC-65EC7D6A2A63}"/>
              </a:ext>
            </a:extLst>
          </p:cNvPr>
          <p:cNvCxnSpPr>
            <a:cxnSpLocks/>
          </p:cNvCxnSpPr>
          <p:nvPr/>
        </p:nvCxnSpPr>
        <p:spPr>
          <a:xfrm flipH="1">
            <a:off x="5119040" y="6881027"/>
            <a:ext cx="2767790" cy="2217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4688286-87E2-E34B-A259-D147F9B226B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375626" y="6079014"/>
            <a:ext cx="1103510" cy="10580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59914C-AB65-3D48-B257-B126419E4188}"/>
              </a:ext>
            </a:extLst>
          </p:cNvPr>
          <p:cNvCxnSpPr>
            <a:cxnSpLocks/>
          </p:cNvCxnSpPr>
          <p:nvPr/>
        </p:nvCxnSpPr>
        <p:spPr>
          <a:xfrm>
            <a:off x="5450077" y="4744956"/>
            <a:ext cx="311640" cy="261843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E8B6BD-77A2-C948-84E7-CB171B94D009}"/>
              </a:ext>
            </a:extLst>
          </p:cNvPr>
          <p:cNvCxnSpPr>
            <a:cxnSpLocks/>
          </p:cNvCxnSpPr>
          <p:nvPr/>
        </p:nvCxnSpPr>
        <p:spPr>
          <a:xfrm flipH="1">
            <a:off x="5922362" y="4633516"/>
            <a:ext cx="666895" cy="26968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3CCA83-49C1-B34C-8FB5-BE41721211FE}"/>
              </a:ext>
            </a:extLst>
          </p:cNvPr>
          <p:cNvCxnSpPr>
            <a:cxnSpLocks/>
          </p:cNvCxnSpPr>
          <p:nvPr/>
        </p:nvCxnSpPr>
        <p:spPr>
          <a:xfrm flipH="1">
            <a:off x="6022811" y="5069809"/>
            <a:ext cx="1733961" cy="22834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3822873-D987-334A-9594-9E3FADA49163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6120934" y="5998546"/>
            <a:ext cx="2299918" cy="139572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6AA3E5-0B3E-EC49-A78D-7233BC1750DA}"/>
              </a:ext>
            </a:extLst>
          </p:cNvPr>
          <p:cNvCxnSpPr>
            <a:cxnSpLocks/>
          </p:cNvCxnSpPr>
          <p:nvPr/>
        </p:nvCxnSpPr>
        <p:spPr>
          <a:xfrm flipH="1">
            <a:off x="6222474" y="6955347"/>
            <a:ext cx="1671294" cy="47877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5D5B744-76E3-BE45-9FB9-3E94060203B2}"/>
              </a:ext>
            </a:extLst>
          </p:cNvPr>
          <p:cNvCxnSpPr>
            <a:cxnSpLocks/>
          </p:cNvCxnSpPr>
          <p:nvPr/>
        </p:nvCxnSpPr>
        <p:spPr>
          <a:xfrm>
            <a:off x="5684344" y="4649524"/>
            <a:ext cx="2254926" cy="18984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9C8F4C9-FEC0-8742-A2C9-E53F7B9449B3}"/>
              </a:ext>
            </a:extLst>
          </p:cNvPr>
          <p:cNvCxnSpPr>
            <a:cxnSpLocks/>
          </p:cNvCxnSpPr>
          <p:nvPr/>
        </p:nvCxnSpPr>
        <p:spPr>
          <a:xfrm>
            <a:off x="6960854" y="4574416"/>
            <a:ext cx="1095148" cy="1864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E40679D-BD05-9F41-84B2-F3D95EDAB95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8009850" y="5125872"/>
            <a:ext cx="218704" cy="12487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AA15F2-521B-DF45-B384-CD2D4BA1CF0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531216" y="4678550"/>
            <a:ext cx="1493783" cy="25450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F8A4751-36DA-B945-A563-2FAD05268334}"/>
              </a:ext>
            </a:extLst>
          </p:cNvPr>
          <p:cNvCxnSpPr>
            <a:cxnSpLocks/>
          </p:cNvCxnSpPr>
          <p:nvPr/>
        </p:nvCxnSpPr>
        <p:spPr>
          <a:xfrm>
            <a:off x="5779470" y="4544220"/>
            <a:ext cx="1671116" cy="2233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F349CF-D02F-3340-81C2-83D3D1C57EF8}"/>
              </a:ext>
            </a:extLst>
          </p:cNvPr>
          <p:cNvCxnSpPr>
            <a:cxnSpLocks/>
          </p:cNvCxnSpPr>
          <p:nvPr/>
        </p:nvCxnSpPr>
        <p:spPr>
          <a:xfrm>
            <a:off x="5719413" y="4569908"/>
            <a:ext cx="2535719" cy="1076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03D9AC-B326-A048-AE19-4E50902DFB99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7065255" y="4475000"/>
            <a:ext cx="1200871" cy="10918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88949E-6209-2548-91B2-B532FD10A15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5966948" y="4268672"/>
            <a:ext cx="361003" cy="2733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2609312" y="446669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4044649" y="3396867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2574671" y="578349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4000">
                <a:schemeClr val="accent5">
                  <a:lumMod val="0"/>
                  <a:lumOff val="100000"/>
                </a:schemeClr>
              </a:gs>
              <a:gs pos="100000">
                <a:srgbClr val="7030A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4071930" y="682487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4054316" y="348177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2569890" y="586840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4107488" y="690331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2595445" y="454459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5075148" y="442028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6176193" y="359963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7552333" y="3433428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8863307" y="396950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9265367" y="598073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4586880" y="5474035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8229086" y="676456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5443337" y="636368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9640690" y="4956974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6750549" y="697443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6318461" y="369662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7708894" y="352347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9005577" y="407645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9805469" y="506239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9381448" y="60890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8367589" y="687286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6889053" y="705935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5558551" y="645756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4697784" y="558882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5209180" y="451090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6CAD69-D4DF-864B-80F4-FF561D71E6F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212474" y="3825345"/>
            <a:ext cx="339856" cy="6247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DC9F93-43EE-FF4B-BBF8-8C4AB5A07A2C}"/>
              </a:ext>
            </a:extLst>
          </p:cNvPr>
          <p:cNvCxnSpPr>
            <a:cxnSpLocks/>
          </p:cNvCxnSpPr>
          <p:nvPr/>
        </p:nvCxnSpPr>
        <p:spPr>
          <a:xfrm flipH="1" flipV="1">
            <a:off x="8588614" y="3882294"/>
            <a:ext cx="415265" cy="21850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D434D5-480B-1448-AF23-54E220B1FF0E}"/>
              </a:ext>
            </a:extLst>
          </p:cNvPr>
          <p:cNvCxnSpPr>
            <a:cxnSpLocks/>
          </p:cNvCxnSpPr>
          <p:nvPr/>
        </p:nvCxnSpPr>
        <p:spPr>
          <a:xfrm flipH="1" flipV="1">
            <a:off x="9666581" y="4690469"/>
            <a:ext cx="299222" cy="26362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CF0FE1-0E01-324A-9530-6152D54973A4}"/>
              </a:ext>
            </a:extLst>
          </p:cNvPr>
          <p:cNvCxnSpPr>
            <a:cxnSpLocks/>
          </p:cNvCxnSpPr>
          <p:nvPr/>
        </p:nvCxnSpPr>
        <p:spPr>
          <a:xfrm flipH="1">
            <a:off x="9965803" y="5717629"/>
            <a:ext cx="54048" cy="307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1B215CC-620C-C348-806C-4CB7044EF9CE}"/>
              </a:ext>
            </a:extLst>
          </p:cNvPr>
          <p:cNvCxnSpPr>
            <a:cxnSpLocks/>
          </p:cNvCxnSpPr>
          <p:nvPr/>
        </p:nvCxnSpPr>
        <p:spPr>
          <a:xfrm flipH="1">
            <a:off x="7786830" y="7264754"/>
            <a:ext cx="465501" cy="8490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3E645-072B-494E-98B8-99DA1F7A65A4}"/>
              </a:ext>
            </a:extLst>
          </p:cNvPr>
          <p:cNvCxnSpPr>
            <a:cxnSpLocks/>
          </p:cNvCxnSpPr>
          <p:nvPr/>
        </p:nvCxnSpPr>
        <p:spPr>
          <a:xfrm flipH="1">
            <a:off x="9137235" y="6679302"/>
            <a:ext cx="270143" cy="2320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707940-C6BE-BD45-87BB-E803DCFF291B}"/>
              </a:ext>
            </a:extLst>
          </p:cNvPr>
          <p:cNvCxnSpPr>
            <a:cxnSpLocks/>
          </p:cNvCxnSpPr>
          <p:nvPr/>
        </p:nvCxnSpPr>
        <p:spPr>
          <a:xfrm>
            <a:off x="6376507" y="6983896"/>
            <a:ext cx="377081" cy="245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CBF8B5-65C2-E54C-9509-544AE41FB611}"/>
              </a:ext>
            </a:extLst>
          </p:cNvPr>
          <p:cNvCxnSpPr>
            <a:cxnSpLocks/>
          </p:cNvCxnSpPr>
          <p:nvPr/>
        </p:nvCxnSpPr>
        <p:spPr>
          <a:xfrm flipH="1" flipV="1">
            <a:off x="5951767" y="5105221"/>
            <a:ext cx="2324822" cy="1878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4871B-13F0-F44C-92E3-8C5F9E3D04B8}"/>
              </a:ext>
            </a:extLst>
          </p:cNvPr>
          <p:cNvCxnSpPr>
            <a:cxnSpLocks/>
          </p:cNvCxnSpPr>
          <p:nvPr/>
        </p:nvCxnSpPr>
        <p:spPr>
          <a:xfrm flipH="1">
            <a:off x="6060090" y="4542008"/>
            <a:ext cx="2817512" cy="41208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202177-CB1D-C24D-9DEA-A197C7D44639}"/>
              </a:ext>
            </a:extLst>
          </p:cNvPr>
          <p:cNvCxnSpPr>
            <a:cxnSpLocks/>
          </p:cNvCxnSpPr>
          <p:nvPr/>
        </p:nvCxnSpPr>
        <p:spPr>
          <a:xfrm flipH="1">
            <a:off x="6142902" y="4100796"/>
            <a:ext cx="1531444" cy="6556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B0B590-37B3-BD4F-AF9D-D5CDE2C5C89E}"/>
              </a:ext>
            </a:extLst>
          </p:cNvPr>
          <p:cNvCxnSpPr>
            <a:cxnSpLocks/>
          </p:cNvCxnSpPr>
          <p:nvPr/>
        </p:nvCxnSpPr>
        <p:spPr>
          <a:xfrm flipH="1">
            <a:off x="5382086" y="5205049"/>
            <a:ext cx="87012" cy="34731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4BD224-81C3-A745-911E-C318CB44247F}"/>
              </a:ext>
            </a:extLst>
          </p:cNvPr>
          <p:cNvCxnSpPr>
            <a:cxnSpLocks/>
          </p:cNvCxnSpPr>
          <p:nvPr/>
        </p:nvCxnSpPr>
        <p:spPr>
          <a:xfrm flipH="1" flipV="1">
            <a:off x="5424417" y="6166492"/>
            <a:ext cx="152020" cy="32037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716B9F-C691-524E-8AC6-E52DB8344263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6142903" y="4954098"/>
            <a:ext cx="3497787" cy="39479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D06C33-B597-834F-BCC7-6CC0248B4FEE}"/>
              </a:ext>
            </a:extLst>
          </p:cNvPr>
          <p:cNvCxnSpPr>
            <a:cxnSpLocks/>
          </p:cNvCxnSpPr>
          <p:nvPr/>
        </p:nvCxnSpPr>
        <p:spPr>
          <a:xfrm flipH="1" flipV="1">
            <a:off x="6031269" y="5022511"/>
            <a:ext cx="3277409" cy="123506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82DA598-2575-EE42-AFBF-1407E22423D4}"/>
              </a:ext>
            </a:extLst>
          </p:cNvPr>
          <p:cNvCxnSpPr>
            <a:cxnSpLocks/>
          </p:cNvCxnSpPr>
          <p:nvPr/>
        </p:nvCxnSpPr>
        <p:spPr>
          <a:xfrm flipH="1">
            <a:off x="5550138" y="5486216"/>
            <a:ext cx="4116442" cy="16149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5371ABF-9313-E548-A807-29FB8E75D58D}"/>
              </a:ext>
            </a:extLst>
          </p:cNvPr>
          <p:cNvCxnSpPr>
            <a:cxnSpLocks/>
          </p:cNvCxnSpPr>
          <p:nvPr/>
        </p:nvCxnSpPr>
        <p:spPr>
          <a:xfrm flipH="1" flipV="1">
            <a:off x="5621527" y="5833549"/>
            <a:ext cx="1347392" cy="12417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42EE52-ED3E-5849-BAD7-8AB97A35163C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6524714" y="6811420"/>
            <a:ext cx="1704374" cy="34506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DCAD59-28A7-EF49-83F0-B433C337B5B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747225" y="4783413"/>
            <a:ext cx="518142" cy="19811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89D4BA-3162-0A4E-98C1-39D6BC0B1A9D}"/>
              </a:ext>
            </a:extLst>
          </p:cNvPr>
          <p:cNvCxnSpPr>
            <a:cxnSpLocks/>
          </p:cNvCxnSpPr>
          <p:nvPr/>
        </p:nvCxnSpPr>
        <p:spPr>
          <a:xfrm flipH="1" flipV="1">
            <a:off x="5830586" y="5158605"/>
            <a:ext cx="1190161" cy="18389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087DA4-1268-5340-9BAD-364202E04322}"/>
              </a:ext>
            </a:extLst>
          </p:cNvPr>
          <p:cNvCxnSpPr>
            <a:cxnSpLocks/>
          </p:cNvCxnSpPr>
          <p:nvPr/>
        </p:nvCxnSpPr>
        <p:spPr>
          <a:xfrm flipH="1" flipV="1">
            <a:off x="5785395" y="6002385"/>
            <a:ext cx="2613157" cy="118887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7D3B83-B7B0-A140-902D-B9BD269A2FBB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5586251" y="5727149"/>
            <a:ext cx="3679116" cy="64550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ABFF73-97AC-1D43-B210-DE512FDCA2D0}"/>
              </a:ext>
            </a:extLst>
          </p:cNvPr>
          <p:cNvCxnSpPr>
            <a:cxnSpLocks/>
          </p:cNvCxnSpPr>
          <p:nvPr/>
        </p:nvCxnSpPr>
        <p:spPr>
          <a:xfrm flipH="1">
            <a:off x="5485424" y="4653556"/>
            <a:ext cx="3514640" cy="9588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AD1D1F-CC07-8045-9E1D-F3BFCAC178DC}"/>
              </a:ext>
            </a:extLst>
          </p:cNvPr>
          <p:cNvCxnSpPr>
            <a:cxnSpLocks/>
          </p:cNvCxnSpPr>
          <p:nvPr/>
        </p:nvCxnSpPr>
        <p:spPr>
          <a:xfrm flipH="1">
            <a:off x="5435119" y="4188012"/>
            <a:ext cx="2391751" cy="13599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87EF01-3A57-C742-BD02-852BAB165B57}"/>
              </a:ext>
            </a:extLst>
          </p:cNvPr>
          <p:cNvCxnSpPr>
            <a:cxnSpLocks/>
          </p:cNvCxnSpPr>
          <p:nvPr/>
        </p:nvCxnSpPr>
        <p:spPr>
          <a:xfrm>
            <a:off x="8203195" y="4243451"/>
            <a:ext cx="361954" cy="2522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D6A7C13-E442-6141-83B9-B84DC8A38EF7}"/>
              </a:ext>
            </a:extLst>
          </p:cNvPr>
          <p:cNvCxnSpPr>
            <a:cxnSpLocks/>
          </p:cNvCxnSpPr>
          <p:nvPr/>
        </p:nvCxnSpPr>
        <p:spPr>
          <a:xfrm flipH="1">
            <a:off x="6267268" y="4217257"/>
            <a:ext cx="1667701" cy="219714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CB1421-3006-5B49-81B4-653BA06D7E50}"/>
              </a:ext>
            </a:extLst>
          </p:cNvPr>
          <p:cNvCxnSpPr>
            <a:cxnSpLocks/>
          </p:cNvCxnSpPr>
          <p:nvPr/>
        </p:nvCxnSpPr>
        <p:spPr>
          <a:xfrm flipH="1">
            <a:off x="6380550" y="4740313"/>
            <a:ext cx="2668320" cy="176017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3779DA-652D-2243-865C-FF260E476C0F}"/>
              </a:ext>
            </a:extLst>
          </p:cNvPr>
          <p:cNvCxnSpPr>
            <a:cxnSpLocks/>
          </p:cNvCxnSpPr>
          <p:nvPr/>
        </p:nvCxnSpPr>
        <p:spPr>
          <a:xfrm flipH="1">
            <a:off x="6479622" y="5629156"/>
            <a:ext cx="3245996" cy="9560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C4BC30A-2173-EA46-B8FC-65EC7D6A2A63}"/>
              </a:ext>
            </a:extLst>
          </p:cNvPr>
          <p:cNvCxnSpPr>
            <a:cxnSpLocks/>
          </p:cNvCxnSpPr>
          <p:nvPr/>
        </p:nvCxnSpPr>
        <p:spPr>
          <a:xfrm flipH="1">
            <a:off x="6490639" y="6508495"/>
            <a:ext cx="2767790" cy="2217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4688286-87E2-E34B-A259-D147F9B226B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747225" y="5706482"/>
            <a:ext cx="1103510" cy="10580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59914C-AB65-3D48-B257-B126419E4188}"/>
              </a:ext>
            </a:extLst>
          </p:cNvPr>
          <p:cNvCxnSpPr>
            <a:cxnSpLocks/>
          </p:cNvCxnSpPr>
          <p:nvPr/>
        </p:nvCxnSpPr>
        <p:spPr>
          <a:xfrm>
            <a:off x="6821676" y="4372424"/>
            <a:ext cx="311640" cy="261843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E8B6BD-77A2-C948-84E7-CB171B94D009}"/>
              </a:ext>
            </a:extLst>
          </p:cNvPr>
          <p:cNvCxnSpPr>
            <a:cxnSpLocks/>
          </p:cNvCxnSpPr>
          <p:nvPr/>
        </p:nvCxnSpPr>
        <p:spPr>
          <a:xfrm flipH="1">
            <a:off x="7293961" y="4260984"/>
            <a:ext cx="666895" cy="26968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3CCA83-49C1-B34C-8FB5-BE41721211FE}"/>
              </a:ext>
            </a:extLst>
          </p:cNvPr>
          <p:cNvCxnSpPr>
            <a:cxnSpLocks/>
          </p:cNvCxnSpPr>
          <p:nvPr/>
        </p:nvCxnSpPr>
        <p:spPr>
          <a:xfrm flipH="1">
            <a:off x="7394410" y="4697277"/>
            <a:ext cx="1733961" cy="22834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3822873-D987-334A-9594-9E3FADA49163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7492533" y="5626014"/>
            <a:ext cx="2299918" cy="139572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6AA3E5-0B3E-EC49-A78D-7233BC1750DA}"/>
              </a:ext>
            </a:extLst>
          </p:cNvPr>
          <p:cNvCxnSpPr>
            <a:cxnSpLocks/>
          </p:cNvCxnSpPr>
          <p:nvPr/>
        </p:nvCxnSpPr>
        <p:spPr>
          <a:xfrm flipH="1">
            <a:off x="7594073" y="6582815"/>
            <a:ext cx="1671294" cy="47877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5D5B744-76E3-BE45-9FB9-3E94060203B2}"/>
              </a:ext>
            </a:extLst>
          </p:cNvPr>
          <p:cNvCxnSpPr>
            <a:cxnSpLocks/>
          </p:cNvCxnSpPr>
          <p:nvPr/>
        </p:nvCxnSpPr>
        <p:spPr>
          <a:xfrm>
            <a:off x="7055943" y="4276992"/>
            <a:ext cx="2254926" cy="18984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9C8F4C9-FEC0-8742-A2C9-E53F7B9449B3}"/>
              </a:ext>
            </a:extLst>
          </p:cNvPr>
          <p:cNvCxnSpPr>
            <a:cxnSpLocks/>
          </p:cNvCxnSpPr>
          <p:nvPr/>
        </p:nvCxnSpPr>
        <p:spPr>
          <a:xfrm>
            <a:off x="8332453" y="4201884"/>
            <a:ext cx="1095148" cy="1864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E40679D-BD05-9F41-84B2-F3D95EDAB95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381449" y="4753340"/>
            <a:ext cx="218704" cy="12487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AA15F2-521B-DF45-B384-CD2D4BA1CF0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902815" y="4306018"/>
            <a:ext cx="1493783" cy="25450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F8A4751-36DA-B945-A563-2FAD05268334}"/>
              </a:ext>
            </a:extLst>
          </p:cNvPr>
          <p:cNvCxnSpPr>
            <a:cxnSpLocks/>
          </p:cNvCxnSpPr>
          <p:nvPr/>
        </p:nvCxnSpPr>
        <p:spPr>
          <a:xfrm>
            <a:off x="7151069" y="4171688"/>
            <a:ext cx="1671116" cy="2233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F349CF-D02F-3340-81C2-83D3D1C57EF8}"/>
              </a:ext>
            </a:extLst>
          </p:cNvPr>
          <p:cNvCxnSpPr>
            <a:cxnSpLocks/>
          </p:cNvCxnSpPr>
          <p:nvPr/>
        </p:nvCxnSpPr>
        <p:spPr>
          <a:xfrm>
            <a:off x="7091012" y="4197376"/>
            <a:ext cx="2535719" cy="1076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03D9AC-B326-A048-AE19-4E50902DFB99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8436854" y="4102468"/>
            <a:ext cx="1200871" cy="10918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1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5242888" y="4617780"/>
            <a:ext cx="1036284" cy="7838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6436426" y="5540021"/>
            <a:ext cx="1036284" cy="7838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4046633" y="5544830"/>
            <a:ext cx="1036284" cy="78383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5279303" y="7375597"/>
            <a:ext cx="1036284" cy="78383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6446092" y="562493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4041851" y="562973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5314859" y="745404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5229021" y="469568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7638862" y="5540021"/>
            <a:ext cx="1036284" cy="78383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4041854" y="4634087"/>
            <a:ext cx="1036284" cy="7838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6445702" y="4618688"/>
            <a:ext cx="1036284" cy="78383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4063069" y="7369132"/>
            <a:ext cx="1036284" cy="78383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6442381" y="6457811"/>
            <a:ext cx="1036284" cy="7838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5259265" y="6459671"/>
            <a:ext cx="1036284" cy="78383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7630731" y="6459669"/>
            <a:ext cx="1036284" cy="7838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6443247" y="7368497"/>
            <a:ext cx="1036284" cy="7838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4039614" y="6492613"/>
            <a:ext cx="1036284" cy="7838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5243360" y="5540021"/>
            <a:ext cx="1036284" cy="7838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4214128" y="4701068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6602263" y="47087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4204389" y="745403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4204391" y="65980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6558459" y="656610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7752479" y="654458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5381865" y="56249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6558459" y="746236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5374825" y="654458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7768008" y="56249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</p:spTree>
    <p:extLst>
      <p:ext uri="{BB962C8B-B14F-4D97-AF65-F5344CB8AC3E}">
        <p14:creationId xmlns:p14="http://schemas.microsoft.com/office/powerpoint/2010/main" val="141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104</Words>
  <Application>Microsoft Macintosh PowerPoint</Application>
  <PresentationFormat>Custom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48</cp:revision>
  <dcterms:created xsi:type="dcterms:W3CDTF">2019-08-11T01:32:23Z</dcterms:created>
  <dcterms:modified xsi:type="dcterms:W3CDTF">2019-08-16T04:52:52Z</dcterms:modified>
</cp:coreProperties>
</file>