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57" r:id="rId6"/>
    <p:sldId id="260" r:id="rId7"/>
    <p:sldId id="265" r:id="rId8"/>
    <p:sldId id="275" r:id="rId9"/>
    <p:sldId id="286" r:id="rId10"/>
    <p:sldId id="288" r:id="rId11"/>
    <p:sldId id="287" r:id="rId12"/>
    <p:sldId id="295" r:id="rId13"/>
    <p:sldId id="266" r:id="rId14"/>
    <p:sldId id="284" r:id="rId15"/>
    <p:sldId id="280" r:id="rId16"/>
    <p:sldId id="285" r:id="rId17"/>
    <p:sldId id="270" r:id="rId18"/>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呂育嘉" initials="呂育嘉" lastIdx="1" clrIdx="0">
    <p:extLst>
      <p:ext uri="{19B8F6BF-5375-455C-9EA6-DF929625EA0E}">
        <p15:presenceInfo xmlns:p15="http://schemas.microsoft.com/office/powerpoint/2012/main" userId="呂育嘉"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5" autoAdjust="0"/>
    <p:restoredTop sz="81760" autoAdjust="0"/>
  </p:normalViewPr>
  <p:slideViewPr>
    <p:cSldViewPr snapToGrid="0">
      <p:cViewPr varScale="1">
        <p:scale>
          <a:sx n="69" d="100"/>
          <a:sy n="69" d="100"/>
        </p:scale>
        <p:origin x="1253" y="62"/>
      </p:cViewPr>
      <p:guideLst/>
    </p:cSldViewPr>
  </p:slideViewPr>
  <p:notesTextViewPr>
    <p:cViewPr>
      <p:scale>
        <a:sx n="1" d="1"/>
        <a:sy n="1" d="1"/>
      </p:scale>
      <p:origin x="0" y="0"/>
    </p:cViewPr>
  </p:notesText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1" loCatId="icon" qsTypeId="urn:microsoft.com/office/officeart/2005/8/quickstyle/simple1" qsCatId="simple" csTypeId="urn:microsoft.com/office/officeart/2018/5/colors/Iconchunking_neutralbg_colorful5" csCatId="colorful" phldr="1"/>
      <dgm:spPr/>
      <dgm:t>
        <a:bodyPr rtlCol="0"/>
        <a:lstStyle/>
        <a:p>
          <a:pPr rtl="0"/>
          <a:endParaRPr lang="en-US"/>
        </a:p>
      </dgm:t>
    </dgm:pt>
    <dgm:pt modelId="{30269CC2-8DD6-4402-82F3-18F164A732FF}">
      <dgm:prSet custT="1"/>
      <dgm:spPr/>
      <dgm:t>
        <a:bodyPr rtlCol="0"/>
        <a:lstStyle/>
        <a:p>
          <a:pPr>
            <a:lnSpc>
              <a:spcPct val="100000"/>
            </a:lnSpc>
          </a:pPr>
          <a:r>
            <a:rPr lang="en-US" altLang="zh-CN" sz="3600" dirty="0">
              <a:solidFill>
                <a:schemeClr val="bg1"/>
              </a:solidFill>
              <a:latin typeface="Times New Roman" panose="02020603050405020304" pitchFamily="18" charset="0"/>
              <a:ea typeface="+mn-ea"/>
              <a:cs typeface="Times New Roman" panose="02020603050405020304" pitchFamily="18" charset="0"/>
              <a:sym typeface="+mn-lt"/>
            </a:rPr>
            <a:t>DATASET</a:t>
          </a:r>
          <a:endParaRPr lang="en-US" altLang="zh-TW" sz="3600" noProof="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dgm:t>
    </dgm:pt>
    <dgm:pt modelId="{4A8A3B18-A3DE-475C-8BF1-FB4B84DDA43B}" type="parTrans" cxnId="{813C1BD6-5A4A-43F4-8BF7-0645F72381AA}">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2DAA2C1D-14F6-4BCA-B047-0B53ADD46F43}" type="sibTrans" cxnId="{813C1BD6-5A4A-43F4-8BF7-0645F72381AA}">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1B1E513F-BEB7-483A-8F12-A8210AEF19E9}">
      <dgm:prSet custT="1"/>
      <dgm:spPr/>
      <dgm:t>
        <a:bodyPr/>
        <a:lstStyle/>
        <a:p>
          <a:pPr>
            <a:lnSpc>
              <a:spcPct val="100000"/>
            </a:lnSpc>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CONCLUSION</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gm:t>
    </dgm:pt>
    <dgm:pt modelId="{DB284026-3063-4705-B72C-ADE04469BE6D}" type="parTrans" cxnId="{9CD469EF-CF99-411A-B4B3-5B2C59AF684C}">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D99C9B80-BA48-46B7-8B67-372E2AFD9E86}" type="sibTrans" cxnId="{9CD469EF-CF99-411A-B4B3-5B2C59AF684C}">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2B87ECDB-C552-42F6-9B52-6548A18B206B}">
      <dgm:prSet custT="1"/>
      <dgm:spPr/>
      <dgm:t>
        <a:bodyPr rtlCol="0"/>
        <a:lstStyle/>
        <a:p>
          <a:pPr>
            <a:lnSpc>
              <a:spcPct val="100000"/>
            </a:lnSpc>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ALGORITHM</a:t>
          </a:r>
          <a:r>
            <a:rPr lang="zh-TW" altLang="en-US" sz="3600" kern="1200" dirty="0">
              <a:solidFill>
                <a:srgbClr val="FFFFFF"/>
              </a:solidFill>
              <a:latin typeface="Times New Roman" panose="02020603050405020304" pitchFamily="18" charset="0"/>
              <a:ea typeface="+mn-ea"/>
              <a:cs typeface="Times New Roman" panose="02020603050405020304" pitchFamily="18" charset="0"/>
              <a:sym typeface="+mn-lt"/>
            </a:rPr>
            <a:t> </a:t>
          </a:r>
          <a:r>
            <a:rPr lang="en-US" altLang="zh-TW" sz="3600" kern="1200" dirty="0">
              <a:solidFill>
                <a:srgbClr val="FFFFFF"/>
              </a:solidFill>
              <a:latin typeface="Times New Roman" panose="02020603050405020304" pitchFamily="18" charset="0"/>
              <a:ea typeface="+mn-ea"/>
              <a:cs typeface="Times New Roman" panose="02020603050405020304" pitchFamily="18" charset="0"/>
              <a:sym typeface="+mn-lt"/>
            </a:rPr>
            <a:t>&amp;</a:t>
          </a:r>
          <a:r>
            <a:rPr lang="zh-TW" altLang="en-US" sz="3600" kern="1200" dirty="0">
              <a:solidFill>
                <a:srgbClr val="FFFFFF"/>
              </a:solidFill>
              <a:latin typeface="Times New Roman" panose="02020603050405020304" pitchFamily="18" charset="0"/>
              <a:ea typeface="+mn-ea"/>
              <a:cs typeface="Times New Roman" panose="02020603050405020304" pitchFamily="18" charset="0"/>
              <a:sym typeface="+mn-lt"/>
            </a:rPr>
            <a:t> </a:t>
          </a: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EVALUATION</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gm:t>
    </dgm:pt>
    <dgm:pt modelId="{80EFB54F-1AC8-40D9-981D-4C85160A5799}" type="sibTrans" cxnId="{91AFA996-5E3B-401C-B400-E70DBD4A4AB6}">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0DC560D9-C62C-41BA-8D68-CB78933BFF0C}" type="parTrans" cxnId="{91AFA996-5E3B-401C-B400-E70DBD4A4AB6}">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419DF63C-9792-4EF5-9125-1EEF4D07C33F}">
      <dgm:prSet custT="1"/>
      <dgm:spPr/>
      <dgm:t>
        <a:bodyPr rtlCol="0"/>
        <a:lstStyle/>
        <a:p>
          <a:pPr>
            <a:lnSpc>
              <a:spcPct val="100000"/>
            </a:lnSpc>
          </a:pPr>
          <a:r>
            <a:rPr lang="en-US" altLang="zh-TW" sz="3600" kern="1200" dirty="0">
              <a:solidFill>
                <a:srgbClr val="FFFFFF"/>
              </a:solidFill>
              <a:latin typeface="Times New Roman" panose="02020603050405020304" pitchFamily="18" charset="0"/>
              <a:ea typeface="+mn-ea"/>
              <a:cs typeface="Times New Roman" panose="02020603050405020304" pitchFamily="18" charset="0"/>
            </a:rPr>
            <a:t>CODE</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gm:t>
    </dgm:pt>
    <dgm:pt modelId="{EA8773AB-BB82-4BF6-944E-80CD2086CE93}" type="sibTrans" cxnId="{024B121E-3EE5-42C9-97D1-5E0D27C29DC3}">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2B95E8EF-82FE-4F54-970D-D55C9AD8EC00}" type="parTrans" cxnId="{024B121E-3EE5-42C9-97D1-5E0D27C29DC3}">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3D6464D3-C633-4188-8C5D-918B0E86259A}">
      <dgm:prSet custT="1"/>
      <dgm:spPr/>
      <dgm:t>
        <a:bodyPr/>
        <a:lstStyle/>
        <a:p>
          <a:pPr>
            <a:lnSpc>
              <a:spcPct val="100000"/>
            </a:lnSpc>
          </a:pPr>
          <a:r>
            <a:rPr lang="en-US" altLang="en-US" sz="3600" kern="1200" dirty="0">
              <a:solidFill>
                <a:srgbClr val="FFFFFF"/>
              </a:solidFill>
              <a:latin typeface="Times New Roman" panose="02020603050405020304" pitchFamily="18" charset="0"/>
              <a:ea typeface="+mn-ea"/>
              <a:cs typeface="Times New Roman" panose="02020603050405020304" pitchFamily="18" charset="0"/>
            </a:rPr>
            <a:t>RESULT</a:t>
          </a:r>
          <a:endParaRPr lang="zh-TW" altLang="en-US" sz="3600" kern="1200" dirty="0">
            <a:solidFill>
              <a:srgbClr val="FFFFFF"/>
            </a:solidFill>
            <a:latin typeface="Times New Roman" panose="02020603050405020304" pitchFamily="18" charset="0"/>
            <a:ea typeface="+mn-ea"/>
            <a:cs typeface="Times New Roman" panose="02020603050405020304" pitchFamily="18" charset="0"/>
          </a:endParaRPr>
        </a:p>
      </dgm:t>
    </dgm:pt>
    <dgm:pt modelId="{8C53BC02-B7EB-46FC-9976-9AA2704F7747}" type="parTrans" cxnId="{03BFDE82-127E-4A2D-A13F-46AC965D1A71}">
      <dgm:prSet/>
      <dgm:spPr/>
      <dgm:t>
        <a:bodyPr/>
        <a:lstStyle/>
        <a:p>
          <a:endParaRPr lang="zh-TW" altLang="en-US"/>
        </a:p>
      </dgm:t>
    </dgm:pt>
    <dgm:pt modelId="{48854E3A-F68A-4784-80F1-A00DF8ADEA1C}" type="sibTrans" cxnId="{03BFDE82-127E-4A2D-A13F-46AC965D1A71}">
      <dgm:prSet/>
      <dgm:spPr/>
      <dgm:t>
        <a:bodyPr/>
        <a:lstStyle/>
        <a:p>
          <a:endParaRPr lang="zh-TW" alt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custScaleX="111047" custLinFactNeighborX="538" custLinFactNeighborY="-13603">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custLinFactNeighborX="-22112" custLinFactNeighborY="7173"/>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6FCC13A7-BD60-47C1-A59F-90CD1EAA4E2D}" type="pres">
      <dgm:prSet presAssocID="{3D6464D3-C633-4188-8C5D-918B0E86259A}" presName="compNode" presStyleCnt="0"/>
      <dgm:spPr/>
    </dgm:pt>
    <dgm:pt modelId="{71EEF81E-EEE4-4B60-9748-8F4D7564FA90}" type="pres">
      <dgm:prSet presAssocID="{3D6464D3-C633-4188-8C5D-918B0E86259A}" presName="bgRect" presStyleLbl="bgShp" presStyleIdx="3" presStyleCnt="5"/>
      <dgm:spPr>
        <a:xfrm>
          <a:off x="0" y="4125657"/>
          <a:ext cx="6791323" cy="694029"/>
        </a:xfrm>
        <a:prstGeom prst="roundRect">
          <a:avLst>
            <a:gd name="adj" fmla="val 10000"/>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51291D52-9759-4FE7-8723-E1CB0906A9FF}" type="pres">
      <dgm:prSet presAssocID="{3D6464D3-C633-4188-8C5D-918B0E86259A}" presName="iconRect" presStyleLbl="node1" presStyleIdx="3" presStyleCnt="5"/>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dgm:spPr>
    </dgm:pt>
    <dgm:pt modelId="{13D1032E-6BBC-49EE-BEC2-F2DD0315852D}" type="pres">
      <dgm:prSet presAssocID="{3D6464D3-C633-4188-8C5D-918B0E86259A}" presName="spaceRect" presStyleCnt="0"/>
      <dgm:spPr/>
    </dgm:pt>
    <dgm:pt modelId="{38F3BBB0-24BB-40A1-B746-14B76BD995D3}" type="pres">
      <dgm:prSet presAssocID="{3D6464D3-C633-4188-8C5D-918B0E86259A}" presName="parTx" presStyleLbl="revTx" presStyleIdx="3" presStyleCnt="5">
        <dgm:presLayoutVars>
          <dgm:chMax val="0"/>
          <dgm:chPref val="0"/>
        </dgm:presLayoutVars>
      </dgm:prSet>
      <dgm:spPr/>
    </dgm:pt>
    <dgm:pt modelId="{9E600812-429D-4A67-A6CC-459DA10AE2D3}" type="pres">
      <dgm:prSet presAssocID="{48854E3A-F68A-4784-80F1-A00DF8ADEA1C}"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4"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4" presStyleCnt="5"/>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3D353F1F-BD24-46C0-A04E-6A7E8826CC5D}" type="presOf" srcId="{1B1E513F-BEB7-483A-8F12-A8210AEF19E9}" destId="{3CBA7321-E2AC-48FD-B351-CE3C9A4CE924}" srcOrd="0" destOrd="0" presId="urn:microsoft.com/office/officeart/2018/2/layout/IconVerticalSolidList#1"/>
    <dgm:cxn modelId="{FF664543-A670-4C52-B4FD-143E651914FD}" type="presOf" srcId="{2B87ECDB-C552-42F6-9B52-6548A18B206B}" destId="{AC018808-9CEA-4C61-8875-3E922AA167D7}" srcOrd="0" destOrd="0" presId="urn:microsoft.com/office/officeart/2018/2/layout/IconVerticalSolidList#1"/>
    <dgm:cxn modelId="{03BFDE82-127E-4A2D-A13F-46AC965D1A71}" srcId="{162F69A6-0780-49EA-A6A8-3965C12489B2}" destId="{3D6464D3-C633-4188-8C5D-918B0E86259A}" srcOrd="3" destOrd="0" parTransId="{8C53BC02-B7EB-46FC-9976-9AA2704F7747}" sibTransId="{48854E3A-F68A-4784-80F1-A00DF8ADEA1C}"/>
    <dgm:cxn modelId="{91AFA996-5E3B-401C-B400-E70DBD4A4AB6}" srcId="{162F69A6-0780-49EA-A6A8-3965C12489B2}" destId="{2B87ECDB-C552-42F6-9B52-6548A18B206B}" srcOrd="1" destOrd="0" parTransId="{0DC560D9-C62C-41BA-8D68-CB78933BFF0C}" sibTransId="{80EFB54F-1AC8-40D9-981D-4C85160A5799}"/>
    <dgm:cxn modelId="{8944CAAC-A56C-4B45-B734-5BCDAE6FBD37}" type="presOf" srcId="{30269CC2-8DD6-4402-82F3-18F164A732FF}" destId="{F113ED77-1650-49A8-987A-A13C2A50CEA5}" srcOrd="0" destOrd="0" presId="urn:microsoft.com/office/officeart/2018/2/layout/IconVerticalSolidList#1"/>
    <dgm:cxn modelId="{1C9D31B7-C002-478D-B731-16769A12C8E7}" type="presOf" srcId="{3D6464D3-C633-4188-8C5D-918B0E86259A}" destId="{38F3BBB0-24BB-40A1-B746-14B76BD995D3}" srcOrd="0" destOrd="0" presId="urn:microsoft.com/office/officeart/2018/2/layout/IconVerticalSolidList#1"/>
    <dgm:cxn modelId="{F56396C5-EEBF-4158-8389-650DEEA694A7}" type="presOf" srcId="{419DF63C-9792-4EF5-9125-1EEF4D07C33F}" destId="{8409F791-340A-4625-9294-3E680D66DB63}" srcOrd="0" destOrd="0" presId="urn:microsoft.com/office/officeart/2018/2/layout/IconVerticalSolidList#1"/>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1"/>
    <dgm:cxn modelId="{9CD469EF-CF99-411A-B4B3-5B2C59AF684C}" srcId="{162F69A6-0780-49EA-A6A8-3965C12489B2}" destId="{1B1E513F-BEB7-483A-8F12-A8210AEF19E9}" srcOrd="4" destOrd="0" parTransId="{DB284026-3063-4705-B72C-ADE04469BE6D}" sibTransId="{D99C9B80-BA48-46B7-8B67-372E2AFD9E86}"/>
    <dgm:cxn modelId="{A88B44C0-2C63-417A-A4CF-C9C317C29418}" type="presParOf" srcId="{05261D3E-3CC7-4C85-9E09-D67FC777908C}" destId="{25C6FE9B-AED9-47D9-807F-76A517615FC1}" srcOrd="0" destOrd="0" presId="urn:microsoft.com/office/officeart/2018/2/layout/IconVerticalSolidList#1"/>
    <dgm:cxn modelId="{AC542D0D-2842-4E8E-B3E2-3EBF3417F620}" type="presParOf" srcId="{25C6FE9B-AED9-47D9-807F-76A517615FC1}" destId="{99698387-9DF3-4127-A7DE-FCE3F05A3470}" srcOrd="0" destOrd="0" presId="urn:microsoft.com/office/officeart/2018/2/layout/IconVerticalSolidList#1"/>
    <dgm:cxn modelId="{1A3F4D5F-8DFF-4CB2-A410-3657A6E39BF1}" type="presParOf" srcId="{25C6FE9B-AED9-47D9-807F-76A517615FC1}" destId="{B52E1101-E263-4511-8D8F-5A215C912C41}" srcOrd="1" destOrd="0" presId="urn:microsoft.com/office/officeart/2018/2/layout/IconVerticalSolidList#1"/>
    <dgm:cxn modelId="{28993CB4-DA5D-4981-A3AB-9DA3B66D5CA9}" type="presParOf" srcId="{25C6FE9B-AED9-47D9-807F-76A517615FC1}" destId="{18EFBBAF-BD9F-4030-B8A4-57CCEB350921}" srcOrd="2" destOrd="0" presId="urn:microsoft.com/office/officeart/2018/2/layout/IconVerticalSolidList#1"/>
    <dgm:cxn modelId="{C3F163A0-58C1-4E7A-9CEC-A28D06DA8AEC}" type="presParOf" srcId="{25C6FE9B-AED9-47D9-807F-76A517615FC1}" destId="{F113ED77-1650-49A8-987A-A13C2A50CEA5}" srcOrd="3" destOrd="0" presId="urn:microsoft.com/office/officeart/2018/2/layout/IconVerticalSolidList#1"/>
    <dgm:cxn modelId="{2C7BA15B-03D9-4D78-96E1-AF774ADEAE91}" type="presParOf" srcId="{05261D3E-3CC7-4C85-9E09-D67FC777908C}" destId="{084D1940-F8FF-48AA-A0CA-908C7645C951}" srcOrd="1" destOrd="0" presId="urn:microsoft.com/office/officeart/2018/2/layout/IconVerticalSolidList#1"/>
    <dgm:cxn modelId="{C2278AF8-B481-4F54-9300-B3E63F463BBC}" type="presParOf" srcId="{05261D3E-3CC7-4C85-9E09-D67FC777908C}" destId="{922A9066-91F0-4494-8CF8-01F8511B6028}" srcOrd="2" destOrd="0" presId="urn:microsoft.com/office/officeart/2018/2/layout/IconVerticalSolidList#1"/>
    <dgm:cxn modelId="{B28E1227-296B-45D1-A51A-567FA0C5CA5D}" type="presParOf" srcId="{922A9066-91F0-4494-8CF8-01F8511B6028}" destId="{FA3369E0-5B38-4FDD-A9F5-22B9810A03F7}" srcOrd="0" destOrd="0" presId="urn:microsoft.com/office/officeart/2018/2/layout/IconVerticalSolidList#1"/>
    <dgm:cxn modelId="{357AAC59-67E9-4D4F-87F7-EE129B18708C}" type="presParOf" srcId="{922A9066-91F0-4494-8CF8-01F8511B6028}" destId="{FADE9C4E-BFE3-4374-BE2C-676ED238ACF2}" srcOrd="1" destOrd="0" presId="urn:microsoft.com/office/officeart/2018/2/layout/IconVerticalSolidList#1"/>
    <dgm:cxn modelId="{1F43265A-4A0A-4E0A-83C5-BBBADCCBEFBA}" type="presParOf" srcId="{922A9066-91F0-4494-8CF8-01F8511B6028}" destId="{7000F0F2-143F-4CAE-BA6B-E9C401E5437A}" srcOrd="2" destOrd="0" presId="urn:microsoft.com/office/officeart/2018/2/layout/IconVerticalSolidList#1"/>
    <dgm:cxn modelId="{BA8C3EA1-20ED-4A0E-A8D7-7DA11359C057}" type="presParOf" srcId="{922A9066-91F0-4494-8CF8-01F8511B6028}" destId="{AC018808-9CEA-4C61-8875-3E922AA167D7}" srcOrd="3" destOrd="0" presId="urn:microsoft.com/office/officeart/2018/2/layout/IconVerticalSolidList#1"/>
    <dgm:cxn modelId="{9D0C5899-501F-4001-BA03-C50B956A2141}" type="presParOf" srcId="{05261D3E-3CC7-4C85-9E09-D67FC777908C}" destId="{CE46B6BD-FA9F-4C65-8E75-D8C24C71657B}" srcOrd="3" destOrd="0" presId="urn:microsoft.com/office/officeart/2018/2/layout/IconVerticalSolidList#1"/>
    <dgm:cxn modelId="{B4AB8DB6-C0E7-4B6C-89C8-A487DB581B24}" type="presParOf" srcId="{05261D3E-3CC7-4C85-9E09-D67FC777908C}" destId="{B12160B6-4EC8-4B4D-A1B2-F7F5F2795F75}" srcOrd="4" destOrd="0" presId="urn:microsoft.com/office/officeart/2018/2/layout/IconVerticalSolidList#1"/>
    <dgm:cxn modelId="{4D823BEC-D863-4D5B-99D8-68A1E1B22590}" type="presParOf" srcId="{B12160B6-4EC8-4B4D-A1B2-F7F5F2795F75}" destId="{DB8ABDAA-976A-4A84-A3C3-277080E19DCA}" srcOrd="0" destOrd="0" presId="urn:microsoft.com/office/officeart/2018/2/layout/IconVerticalSolidList#1"/>
    <dgm:cxn modelId="{A2CE4F81-4B5F-404F-9F1A-4A4DF7AF320F}" type="presParOf" srcId="{B12160B6-4EC8-4B4D-A1B2-F7F5F2795F75}" destId="{D335376E-740A-4A47-BC5B-3381DE731CE0}" srcOrd="1" destOrd="0" presId="urn:microsoft.com/office/officeart/2018/2/layout/IconVerticalSolidList#1"/>
    <dgm:cxn modelId="{12A4603D-73FA-467E-8AA5-F35AC3D72366}" type="presParOf" srcId="{B12160B6-4EC8-4B4D-A1B2-F7F5F2795F75}" destId="{BCDE90E0-E45B-4C79-BE60-A53702208276}" srcOrd="2" destOrd="0" presId="urn:microsoft.com/office/officeart/2018/2/layout/IconVerticalSolidList#1"/>
    <dgm:cxn modelId="{DFF228F2-7B76-46D9-B6F2-2E0449A92DC2}" type="presParOf" srcId="{B12160B6-4EC8-4B4D-A1B2-F7F5F2795F75}" destId="{8409F791-340A-4625-9294-3E680D66DB63}" srcOrd="3" destOrd="0" presId="urn:microsoft.com/office/officeart/2018/2/layout/IconVerticalSolidList#1"/>
    <dgm:cxn modelId="{3AB6AC84-9255-441B-A0B2-54AD6F82B7A5}" type="presParOf" srcId="{05261D3E-3CC7-4C85-9E09-D67FC777908C}" destId="{D4892BA4-47FA-499C-84FA-3A971E9AFE41}" srcOrd="5" destOrd="0" presId="urn:microsoft.com/office/officeart/2018/2/layout/IconVerticalSolidList#1"/>
    <dgm:cxn modelId="{884A5F56-DDA4-4A3A-8620-B10B01A31DA4}" type="presParOf" srcId="{05261D3E-3CC7-4C85-9E09-D67FC777908C}" destId="{6FCC13A7-BD60-47C1-A59F-90CD1EAA4E2D}" srcOrd="6" destOrd="0" presId="urn:microsoft.com/office/officeart/2018/2/layout/IconVerticalSolidList#1"/>
    <dgm:cxn modelId="{067B7FD5-0948-4E7C-95D5-9C1E4AFF535A}" type="presParOf" srcId="{6FCC13A7-BD60-47C1-A59F-90CD1EAA4E2D}" destId="{71EEF81E-EEE4-4B60-9748-8F4D7564FA90}" srcOrd="0" destOrd="0" presId="urn:microsoft.com/office/officeart/2018/2/layout/IconVerticalSolidList#1"/>
    <dgm:cxn modelId="{BC8F27F0-FE9F-45D2-A701-DB75A9BE604D}" type="presParOf" srcId="{6FCC13A7-BD60-47C1-A59F-90CD1EAA4E2D}" destId="{51291D52-9759-4FE7-8723-E1CB0906A9FF}" srcOrd="1" destOrd="0" presId="urn:microsoft.com/office/officeart/2018/2/layout/IconVerticalSolidList#1"/>
    <dgm:cxn modelId="{7DBC3C93-3496-448E-BDC7-9F07271B5341}" type="presParOf" srcId="{6FCC13A7-BD60-47C1-A59F-90CD1EAA4E2D}" destId="{13D1032E-6BBC-49EE-BEC2-F2DD0315852D}" srcOrd="2" destOrd="0" presId="urn:microsoft.com/office/officeart/2018/2/layout/IconVerticalSolidList#1"/>
    <dgm:cxn modelId="{0F0E5796-350A-4444-BEA1-184EB0DF40F1}" type="presParOf" srcId="{6FCC13A7-BD60-47C1-A59F-90CD1EAA4E2D}" destId="{38F3BBB0-24BB-40A1-B746-14B76BD995D3}" srcOrd="3" destOrd="0" presId="urn:microsoft.com/office/officeart/2018/2/layout/IconVerticalSolidList#1"/>
    <dgm:cxn modelId="{7D3FDEF3-D095-43F3-BA2B-61AC992FBF01}" type="presParOf" srcId="{05261D3E-3CC7-4C85-9E09-D67FC777908C}" destId="{9E600812-429D-4A67-A6CC-459DA10AE2D3}" srcOrd="7" destOrd="0" presId="urn:microsoft.com/office/officeart/2018/2/layout/IconVerticalSolidList#1"/>
    <dgm:cxn modelId="{8ED16694-5E4A-4F9A-B27C-C28CEDC2FBB8}" type="presParOf" srcId="{05261D3E-3CC7-4C85-9E09-D67FC777908C}" destId="{390D1410-0CB7-44D5-903C-C35615DE86E1}" srcOrd="8" destOrd="0" presId="urn:microsoft.com/office/officeart/2018/2/layout/IconVerticalSolidList#1"/>
    <dgm:cxn modelId="{F080B3C9-DE55-40BB-94CD-0D69B8BDEC1F}" type="presParOf" srcId="{390D1410-0CB7-44D5-903C-C35615DE86E1}" destId="{C2FCE80A-DCA0-4D7F-8F72-19CB2337E588}" srcOrd="0" destOrd="0" presId="urn:microsoft.com/office/officeart/2018/2/layout/IconVerticalSolidList#1"/>
    <dgm:cxn modelId="{38BAB5AF-28D5-4D86-809A-2C9F94BEB646}" type="presParOf" srcId="{390D1410-0CB7-44D5-903C-C35615DE86E1}" destId="{1B0B9210-632F-4BB5-B140-1FA20D3CF123}" srcOrd="1" destOrd="0" presId="urn:microsoft.com/office/officeart/2018/2/layout/IconVerticalSolidList#1"/>
    <dgm:cxn modelId="{D9383B0F-5EA9-4E9B-9773-933326DEE8BC}" type="presParOf" srcId="{390D1410-0CB7-44D5-903C-C35615DE86E1}" destId="{E9B85894-F3EF-4216-9DD4-962DCF409217}" srcOrd="2" destOrd="0" presId="urn:microsoft.com/office/officeart/2018/2/layout/IconVerticalSolidList#1"/>
    <dgm:cxn modelId="{F02C7F1F-E69A-4132-B97D-709EF9264175}" type="presParOf" srcId="{390D1410-0CB7-44D5-903C-C35615DE86E1}" destId="{3CBA7321-E2AC-48FD-B351-CE3C9A4CE924}" srcOrd="3" destOrd="0" presId="urn:microsoft.com/office/officeart/2018/2/layout/IconVerticalSolid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D99318-E89A-4373-A743-2FAE70E6F4D0}"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zh-TW" altLang="en-US"/>
        </a:p>
      </dgm:t>
    </dgm:pt>
    <dgm:pt modelId="{636D3FA5-346D-4143-A818-84D76071FEE2}">
      <dgm:prSet phldrT="[文字]"/>
      <dgm:spPr/>
      <dgm:t>
        <a:bodyPr/>
        <a:lstStyle/>
        <a:p>
          <a:pPr algn="ctr"/>
          <a:r>
            <a:rPr lang="en-US" altLang="zh-CN" dirty="0">
              <a:latin typeface="Times New Roman" panose="02020603050405020304" pitchFamily="18" charset="0"/>
              <a:ea typeface="+mn-ea"/>
              <a:cs typeface="Times New Roman" panose="02020603050405020304" pitchFamily="18" charset="0"/>
              <a:sym typeface="+mn-lt"/>
            </a:rPr>
            <a:t>Algorithm</a:t>
          </a:r>
          <a:endParaRPr lang="zh-TW" altLang="en-US" dirty="0"/>
        </a:p>
      </dgm:t>
    </dgm:pt>
    <dgm:pt modelId="{DE84B92D-3D16-4924-B4AB-D02803B3A739}" type="parTrans" cxnId="{5495D858-8566-4134-AE5B-601FA6D51915}">
      <dgm:prSet/>
      <dgm:spPr/>
      <dgm:t>
        <a:bodyPr/>
        <a:lstStyle/>
        <a:p>
          <a:pPr algn="ctr"/>
          <a:endParaRPr lang="zh-TW" altLang="en-US"/>
        </a:p>
      </dgm:t>
    </dgm:pt>
    <dgm:pt modelId="{8DEDA247-133B-414C-81BB-DF36192D3868}" type="sibTrans" cxnId="{5495D858-8566-4134-AE5B-601FA6D51915}">
      <dgm:prSet/>
      <dgm:spPr/>
      <dgm:t>
        <a:bodyPr/>
        <a:lstStyle/>
        <a:p>
          <a:pPr algn="ctr"/>
          <a:endParaRPr lang="zh-TW" altLang="en-US"/>
        </a:p>
      </dgm:t>
    </dgm:pt>
    <dgm:pt modelId="{A8BC089E-34AC-4191-83FE-D80BDEDC0F83}">
      <dgm:prSet phldrT="[文字]"/>
      <dgm:spPr/>
      <dgm:t>
        <a:bodyPr/>
        <a:lstStyle/>
        <a:p>
          <a:pPr algn="ctr"/>
          <a:r>
            <a:rPr lang="en-US" altLang="zh-CN" dirty="0">
              <a:latin typeface="Times New Roman" panose="02020603050405020304" pitchFamily="18" charset="0"/>
              <a:cs typeface="Times New Roman" panose="02020603050405020304" pitchFamily="18" charset="0"/>
              <a:sym typeface="+mn-lt"/>
            </a:rPr>
            <a:t>Linear Regression</a:t>
          </a:r>
        </a:p>
        <a:p>
          <a:pPr algn="ctr"/>
          <a:r>
            <a:rPr lang="en-US" altLang="zh-TW" dirty="0">
              <a:latin typeface="Times New Roman" panose="02020603050405020304" pitchFamily="18" charset="0"/>
              <a:cs typeface="Times New Roman" panose="02020603050405020304" pitchFamily="18" charset="0"/>
              <a:sym typeface="+mn-lt"/>
            </a:rPr>
            <a:t>&amp;</a:t>
          </a:r>
        </a:p>
        <a:p>
          <a:pPr algn="ctr"/>
          <a:r>
            <a:rPr lang="en-US" altLang="zh-TW" dirty="0">
              <a:latin typeface="Times New Roman" panose="02020603050405020304" pitchFamily="18" charset="0"/>
              <a:cs typeface="Times New Roman" panose="02020603050405020304" pitchFamily="18" charset="0"/>
            </a:rPr>
            <a:t>Random Forest</a:t>
          </a:r>
          <a:endParaRPr lang="zh-TW" altLang="en-US" dirty="0"/>
        </a:p>
      </dgm:t>
    </dgm:pt>
    <dgm:pt modelId="{DA97553B-962B-4E35-9142-F35A7BD20E01}" type="parTrans" cxnId="{B1883878-8D5C-4B27-8A34-21513F5A7131}">
      <dgm:prSet/>
      <dgm:spPr/>
      <dgm:t>
        <a:bodyPr/>
        <a:lstStyle/>
        <a:p>
          <a:pPr algn="ctr"/>
          <a:endParaRPr lang="zh-TW" altLang="en-US"/>
        </a:p>
      </dgm:t>
    </dgm:pt>
    <dgm:pt modelId="{71AC8E90-7D06-4390-9303-BAE95929D8E4}" type="sibTrans" cxnId="{B1883878-8D5C-4B27-8A34-21513F5A7131}">
      <dgm:prSet/>
      <dgm:spPr/>
      <dgm:t>
        <a:bodyPr/>
        <a:lstStyle/>
        <a:p>
          <a:pPr algn="ctr"/>
          <a:endParaRPr lang="zh-TW" altLang="en-US"/>
        </a:p>
      </dgm:t>
    </dgm:pt>
    <dgm:pt modelId="{433268B2-F924-4BFA-BE97-E0E4FE5CDE59}">
      <dgm:prSet phldrT="[文字]"/>
      <dgm:spPr/>
      <dgm:t>
        <a:bodyPr/>
        <a:lstStyle/>
        <a:p>
          <a:pPr algn="ctr"/>
          <a:r>
            <a:rPr lang="en-US" altLang="zh-CN" dirty="0">
              <a:latin typeface="Times New Roman" panose="02020603050405020304" pitchFamily="18" charset="0"/>
              <a:ea typeface="+mn-ea"/>
              <a:cs typeface="Times New Roman" panose="02020603050405020304" pitchFamily="18" charset="0"/>
              <a:sym typeface="+mn-lt"/>
            </a:rPr>
            <a:t>Evaluation</a:t>
          </a:r>
          <a:endParaRPr lang="zh-TW" altLang="en-US" dirty="0"/>
        </a:p>
      </dgm:t>
    </dgm:pt>
    <dgm:pt modelId="{EF75AA11-43E4-408B-95C4-5A25E219A14E}" type="parTrans" cxnId="{3CDD971D-AC8B-4775-86CD-8D58DE4A4262}">
      <dgm:prSet/>
      <dgm:spPr/>
      <dgm:t>
        <a:bodyPr/>
        <a:lstStyle/>
        <a:p>
          <a:pPr algn="ctr"/>
          <a:endParaRPr lang="zh-TW" altLang="en-US"/>
        </a:p>
      </dgm:t>
    </dgm:pt>
    <dgm:pt modelId="{26CB8E5A-849D-453E-BC4C-F109E108730B}" type="sibTrans" cxnId="{3CDD971D-AC8B-4775-86CD-8D58DE4A4262}">
      <dgm:prSet/>
      <dgm:spPr/>
      <dgm:t>
        <a:bodyPr/>
        <a:lstStyle/>
        <a:p>
          <a:pPr algn="ctr"/>
          <a:endParaRPr lang="zh-TW" altLang="en-US"/>
        </a:p>
      </dgm:t>
    </dgm:pt>
    <dgm:pt modelId="{252367BC-0250-41DB-9250-CD1B38F416EF}">
      <dgm:prSet phldrT="[文字]"/>
      <dgm:spPr/>
      <dgm:t>
        <a:bodyPr/>
        <a:lstStyle/>
        <a:p>
          <a:pPr algn="ctr"/>
          <a:r>
            <a:rPr lang="en-US" altLang="zh-TW" dirty="0"/>
            <a:t>RMSE</a:t>
          </a:r>
          <a:endParaRPr lang="zh-TW" altLang="en-US" dirty="0"/>
        </a:p>
      </dgm:t>
    </dgm:pt>
    <dgm:pt modelId="{00E453FD-5D7B-42FD-9EF9-696091A2DDA5}" type="parTrans" cxnId="{FE08CF82-8561-431D-B1C3-1CFBD632CA02}">
      <dgm:prSet/>
      <dgm:spPr/>
      <dgm:t>
        <a:bodyPr/>
        <a:lstStyle/>
        <a:p>
          <a:pPr algn="ctr"/>
          <a:endParaRPr lang="zh-TW" altLang="en-US"/>
        </a:p>
      </dgm:t>
    </dgm:pt>
    <dgm:pt modelId="{703586F4-8645-4053-9929-B74440EE9E8D}" type="sibTrans" cxnId="{FE08CF82-8561-431D-B1C3-1CFBD632CA02}">
      <dgm:prSet/>
      <dgm:spPr/>
      <dgm:t>
        <a:bodyPr/>
        <a:lstStyle/>
        <a:p>
          <a:pPr algn="ctr"/>
          <a:endParaRPr lang="zh-TW" altLang="en-US"/>
        </a:p>
      </dgm:t>
    </dgm:pt>
    <dgm:pt modelId="{FDA466BD-87F7-46B3-ACFD-CA029B50D976}">
      <dgm:prSet/>
      <dgm:spPr/>
      <dgm:t>
        <a:bodyPr/>
        <a:lstStyle/>
        <a:p>
          <a:pPr algn="ctr"/>
          <a:r>
            <a:rPr lang="en-US" altLang="zh-TW" dirty="0"/>
            <a:t>MAPE</a:t>
          </a:r>
          <a:endParaRPr lang="zh-TW" altLang="en-US" dirty="0"/>
        </a:p>
      </dgm:t>
    </dgm:pt>
    <dgm:pt modelId="{67323F42-F568-49CA-A6E1-3C91EC194C16}" type="parTrans" cxnId="{7F222E5C-0CBD-45AA-831C-21F679BA4CDD}">
      <dgm:prSet/>
      <dgm:spPr/>
      <dgm:t>
        <a:bodyPr/>
        <a:lstStyle/>
        <a:p>
          <a:pPr algn="ctr"/>
          <a:endParaRPr lang="zh-TW" altLang="en-US"/>
        </a:p>
      </dgm:t>
    </dgm:pt>
    <dgm:pt modelId="{D51954B0-49C3-4719-BB6B-1CEAD353E191}" type="sibTrans" cxnId="{7F222E5C-0CBD-45AA-831C-21F679BA4CDD}">
      <dgm:prSet/>
      <dgm:spPr/>
      <dgm:t>
        <a:bodyPr/>
        <a:lstStyle/>
        <a:p>
          <a:pPr algn="ctr"/>
          <a:endParaRPr lang="zh-TW" altLang="en-US"/>
        </a:p>
      </dgm:t>
    </dgm:pt>
    <dgm:pt modelId="{E5B621F7-B798-4BF3-A2F3-AA63F6D1AF21}" type="pres">
      <dgm:prSet presAssocID="{3AD99318-E89A-4373-A743-2FAE70E6F4D0}" presName="diagram" presStyleCnt="0">
        <dgm:presLayoutVars>
          <dgm:chPref val="1"/>
          <dgm:dir/>
          <dgm:animOne val="branch"/>
          <dgm:animLvl val="lvl"/>
          <dgm:resizeHandles val="exact"/>
        </dgm:presLayoutVars>
      </dgm:prSet>
      <dgm:spPr/>
    </dgm:pt>
    <dgm:pt modelId="{A3C1C75C-1937-4063-B25A-0C9F5E168D1F}" type="pres">
      <dgm:prSet presAssocID="{636D3FA5-346D-4143-A818-84D76071FEE2}" presName="root1" presStyleCnt="0"/>
      <dgm:spPr/>
    </dgm:pt>
    <dgm:pt modelId="{77678162-3844-4AB0-8764-DC2F19242480}" type="pres">
      <dgm:prSet presAssocID="{636D3FA5-346D-4143-A818-84D76071FEE2}" presName="LevelOneTextNode" presStyleLbl="node0" presStyleIdx="0" presStyleCnt="1">
        <dgm:presLayoutVars>
          <dgm:chPref val="3"/>
        </dgm:presLayoutVars>
      </dgm:prSet>
      <dgm:spPr/>
    </dgm:pt>
    <dgm:pt modelId="{897967A2-6763-4185-A5E3-B385D53979DF}" type="pres">
      <dgm:prSet presAssocID="{636D3FA5-346D-4143-A818-84D76071FEE2}" presName="level2hierChild" presStyleCnt="0"/>
      <dgm:spPr/>
    </dgm:pt>
    <dgm:pt modelId="{76B29313-EA1E-420B-A2D5-01B2EA9A1E9A}" type="pres">
      <dgm:prSet presAssocID="{DA97553B-962B-4E35-9142-F35A7BD20E01}" presName="conn2-1" presStyleLbl="parChTrans1D2" presStyleIdx="0" presStyleCnt="1"/>
      <dgm:spPr/>
    </dgm:pt>
    <dgm:pt modelId="{A721ACDC-965D-4D51-9DBA-CCB282A006B2}" type="pres">
      <dgm:prSet presAssocID="{DA97553B-962B-4E35-9142-F35A7BD20E01}" presName="connTx" presStyleLbl="parChTrans1D2" presStyleIdx="0" presStyleCnt="1"/>
      <dgm:spPr/>
    </dgm:pt>
    <dgm:pt modelId="{CB39601F-5D90-4FA4-93C9-14CC300353E6}" type="pres">
      <dgm:prSet presAssocID="{A8BC089E-34AC-4191-83FE-D80BDEDC0F83}" presName="root2" presStyleCnt="0"/>
      <dgm:spPr/>
    </dgm:pt>
    <dgm:pt modelId="{98196CD2-EAFF-4EFD-998B-EE7743DD8C38}" type="pres">
      <dgm:prSet presAssocID="{A8BC089E-34AC-4191-83FE-D80BDEDC0F83}" presName="LevelTwoTextNode" presStyleLbl="node2" presStyleIdx="0" presStyleCnt="1" custScaleX="113170" custScaleY="154389">
        <dgm:presLayoutVars>
          <dgm:chPref val="3"/>
        </dgm:presLayoutVars>
      </dgm:prSet>
      <dgm:spPr/>
    </dgm:pt>
    <dgm:pt modelId="{157F4A99-A7CA-43C1-8E69-A4603BAAFB82}" type="pres">
      <dgm:prSet presAssocID="{A8BC089E-34AC-4191-83FE-D80BDEDC0F83}" presName="level3hierChild" presStyleCnt="0"/>
      <dgm:spPr/>
    </dgm:pt>
    <dgm:pt modelId="{8DFA438F-49DB-4777-90E7-9B840233A793}" type="pres">
      <dgm:prSet presAssocID="{EF75AA11-43E4-408B-95C4-5A25E219A14E}" presName="conn2-1" presStyleLbl="parChTrans1D3" presStyleIdx="0" presStyleCnt="1"/>
      <dgm:spPr/>
    </dgm:pt>
    <dgm:pt modelId="{E77C4AF6-D6A1-43C8-A05C-88E6C613FB00}" type="pres">
      <dgm:prSet presAssocID="{EF75AA11-43E4-408B-95C4-5A25E219A14E}" presName="connTx" presStyleLbl="parChTrans1D3" presStyleIdx="0" presStyleCnt="1"/>
      <dgm:spPr/>
    </dgm:pt>
    <dgm:pt modelId="{627EC7AB-E8A7-4690-A36D-A2268584BDB2}" type="pres">
      <dgm:prSet presAssocID="{433268B2-F924-4BFA-BE97-E0E4FE5CDE59}" presName="root2" presStyleCnt="0"/>
      <dgm:spPr/>
    </dgm:pt>
    <dgm:pt modelId="{8C0CA7E8-9238-4279-A655-BCA143D9C9B4}" type="pres">
      <dgm:prSet presAssocID="{433268B2-F924-4BFA-BE97-E0E4FE5CDE59}" presName="LevelTwoTextNode" presStyleLbl="node3" presStyleIdx="0" presStyleCnt="1">
        <dgm:presLayoutVars>
          <dgm:chPref val="3"/>
        </dgm:presLayoutVars>
      </dgm:prSet>
      <dgm:spPr/>
    </dgm:pt>
    <dgm:pt modelId="{91292169-F893-4BB3-BF52-FB446ECC481C}" type="pres">
      <dgm:prSet presAssocID="{433268B2-F924-4BFA-BE97-E0E4FE5CDE59}" presName="level3hierChild" presStyleCnt="0"/>
      <dgm:spPr/>
    </dgm:pt>
    <dgm:pt modelId="{32FFAC4E-93F9-4349-9F31-F1F18F3FCCD1}" type="pres">
      <dgm:prSet presAssocID="{00E453FD-5D7B-42FD-9EF9-696091A2DDA5}" presName="conn2-1" presStyleLbl="parChTrans1D4" presStyleIdx="0" presStyleCnt="2"/>
      <dgm:spPr/>
    </dgm:pt>
    <dgm:pt modelId="{C7B2AE6D-CCEF-4A54-885E-6D225C6D4B7F}" type="pres">
      <dgm:prSet presAssocID="{00E453FD-5D7B-42FD-9EF9-696091A2DDA5}" presName="connTx" presStyleLbl="parChTrans1D4" presStyleIdx="0" presStyleCnt="2"/>
      <dgm:spPr/>
    </dgm:pt>
    <dgm:pt modelId="{115809D5-A749-4556-B7BF-C689637755EB}" type="pres">
      <dgm:prSet presAssocID="{252367BC-0250-41DB-9250-CD1B38F416EF}" presName="root2" presStyleCnt="0"/>
      <dgm:spPr/>
    </dgm:pt>
    <dgm:pt modelId="{F6E287DB-AAE1-4C23-9328-CF777C210AF0}" type="pres">
      <dgm:prSet presAssocID="{252367BC-0250-41DB-9250-CD1B38F416EF}" presName="LevelTwoTextNode" presStyleLbl="node4" presStyleIdx="0" presStyleCnt="2">
        <dgm:presLayoutVars>
          <dgm:chPref val="3"/>
        </dgm:presLayoutVars>
      </dgm:prSet>
      <dgm:spPr/>
    </dgm:pt>
    <dgm:pt modelId="{8C1D97D0-CF48-45D5-9E9D-4EB97C914450}" type="pres">
      <dgm:prSet presAssocID="{252367BC-0250-41DB-9250-CD1B38F416EF}" presName="level3hierChild" presStyleCnt="0"/>
      <dgm:spPr/>
    </dgm:pt>
    <dgm:pt modelId="{29D58465-B370-4ED1-A18F-7E02947BCA1F}" type="pres">
      <dgm:prSet presAssocID="{67323F42-F568-49CA-A6E1-3C91EC194C16}" presName="conn2-1" presStyleLbl="parChTrans1D4" presStyleIdx="1" presStyleCnt="2"/>
      <dgm:spPr/>
    </dgm:pt>
    <dgm:pt modelId="{6347A589-C086-40F4-A48A-295E1457E98D}" type="pres">
      <dgm:prSet presAssocID="{67323F42-F568-49CA-A6E1-3C91EC194C16}" presName="connTx" presStyleLbl="parChTrans1D4" presStyleIdx="1" presStyleCnt="2"/>
      <dgm:spPr/>
    </dgm:pt>
    <dgm:pt modelId="{0EF03532-BCB9-4FC0-96BF-BF5E60C9C8D5}" type="pres">
      <dgm:prSet presAssocID="{FDA466BD-87F7-46B3-ACFD-CA029B50D976}" presName="root2" presStyleCnt="0"/>
      <dgm:spPr/>
    </dgm:pt>
    <dgm:pt modelId="{958D6AF6-E60D-48C4-A902-A00391ECB732}" type="pres">
      <dgm:prSet presAssocID="{FDA466BD-87F7-46B3-ACFD-CA029B50D976}" presName="LevelTwoTextNode" presStyleLbl="node4" presStyleIdx="1" presStyleCnt="2">
        <dgm:presLayoutVars>
          <dgm:chPref val="3"/>
        </dgm:presLayoutVars>
      </dgm:prSet>
      <dgm:spPr/>
    </dgm:pt>
    <dgm:pt modelId="{64722825-EB2B-45CF-B84F-A98D458D8B07}" type="pres">
      <dgm:prSet presAssocID="{FDA466BD-87F7-46B3-ACFD-CA029B50D976}" presName="level3hierChild" presStyleCnt="0"/>
      <dgm:spPr/>
    </dgm:pt>
  </dgm:ptLst>
  <dgm:cxnLst>
    <dgm:cxn modelId="{D8D3CC16-CE0A-4B2B-B099-D33E75233769}" type="presOf" srcId="{DA97553B-962B-4E35-9142-F35A7BD20E01}" destId="{A721ACDC-965D-4D51-9DBA-CCB282A006B2}" srcOrd="1" destOrd="0" presId="urn:microsoft.com/office/officeart/2005/8/layout/hierarchy2"/>
    <dgm:cxn modelId="{365BEB1A-1715-4537-9346-4BE4460C4E77}" type="presOf" srcId="{67323F42-F568-49CA-A6E1-3C91EC194C16}" destId="{29D58465-B370-4ED1-A18F-7E02947BCA1F}" srcOrd="0" destOrd="0" presId="urn:microsoft.com/office/officeart/2005/8/layout/hierarchy2"/>
    <dgm:cxn modelId="{3CDD971D-AC8B-4775-86CD-8D58DE4A4262}" srcId="{A8BC089E-34AC-4191-83FE-D80BDEDC0F83}" destId="{433268B2-F924-4BFA-BE97-E0E4FE5CDE59}" srcOrd="0" destOrd="0" parTransId="{EF75AA11-43E4-408B-95C4-5A25E219A14E}" sibTransId="{26CB8E5A-849D-453E-BC4C-F109E108730B}"/>
    <dgm:cxn modelId="{7F222E5C-0CBD-45AA-831C-21F679BA4CDD}" srcId="{433268B2-F924-4BFA-BE97-E0E4FE5CDE59}" destId="{FDA466BD-87F7-46B3-ACFD-CA029B50D976}" srcOrd="1" destOrd="0" parTransId="{67323F42-F568-49CA-A6E1-3C91EC194C16}" sibTransId="{D51954B0-49C3-4719-BB6B-1CEAD353E191}"/>
    <dgm:cxn modelId="{FFCFCC42-8257-4172-B040-7D0E6C6D77EA}" type="presOf" srcId="{3AD99318-E89A-4373-A743-2FAE70E6F4D0}" destId="{E5B621F7-B798-4BF3-A2F3-AA63F6D1AF21}" srcOrd="0" destOrd="0" presId="urn:microsoft.com/office/officeart/2005/8/layout/hierarchy2"/>
    <dgm:cxn modelId="{9C579445-5213-4D7A-A3BD-DAC26BF8234B}" type="presOf" srcId="{EF75AA11-43E4-408B-95C4-5A25E219A14E}" destId="{E77C4AF6-D6A1-43C8-A05C-88E6C613FB00}" srcOrd="1" destOrd="0" presId="urn:microsoft.com/office/officeart/2005/8/layout/hierarchy2"/>
    <dgm:cxn modelId="{C499094B-6B5D-4263-9FD8-C3E5206A173F}" type="presOf" srcId="{636D3FA5-346D-4143-A818-84D76071FEE2}" destId="{77678162-3844-4AB0-8764-DC2F19242480}" srcOrd="0" destOrd="0" presId="urn:microsoft.com/office/officeart/2005/8/layout/hierarchy2"/>
    <dgm:cxn modelId="{6195F871-567B-4A18-A4C8-D9BCACFB1314}" type="presOf" srcId="{EF75AA11-43E4-408B-95C4-5A25E219A14E}" destId="{8DFA438F-49DB-4777-90E7-9B840233A793}" srcOrd="0" destOrd="0" presId="urn:microsoft.com/office/officeart/2005/8/layout/hierarchy2"/>
    <dgm:cxn modelId="{B1883878-8D5C-4B27-8A34-21513F5A7131}" srcId="{636D3FA5-346D-4143-A818-84D76071FEE2}" destId="{A8BC089E-34AC-4191-83FE-D80BDEDC0F83}" srcOrd="0" destOrd="0" parTransId="{DA97553B-962B-4E35-9142-F35A7BD20E01}" sibTransId="{71AC8E90-7D06-4390-9303-BAE95929D8E4}"/>
    <dgm:cxn modelId="{5495D858-8566-4134-AE5B-601FA6D51915}" srcId="{3AD99318-E89A-4373-A743-2FAE70E6F4D0}" destId="{636D3FA5-346D-4143-A818-84D76071FEE2}" srcOrd="0" destOrd="0" parTransId="{DE84B92D-3D16-4924-B4AB-D02803B3A739}" sibTransId="{8DEDA247-133B-414C-81BB-DF36192D3868}"/>
    <dgm:cxn modelId="{1EFFEA58-FA67-4B48-937B-70D1FB0B9B59}" type="presOf" srcId="{252367BC-0250-41DB-9250-CD1B38F416EF}" destId="{F6E287DB-AAE1-4C23-9328-CF777C210AF0}" srcOrd="0" destOrd="0" presId="urn:microsoft.com/office/officeart/2005/8/layout/hierarchy2"/>
    <dgm:cxn modelId="{FE08CF82-8561-431D-B1C3-1CFBD632CA02}" srcId="{433268B2-F924-4BFA-BE97-E0E4FE5CDE59}" destId="{252367BC-0250-41DB-9250-CD1B38F416EF}" srcOrd="0" destOrd="0" parTransId="{00E453FD-5D7B-42FD-9EF9-696091A2DDA5}" sibTransId="{703586F4-8645-4053-9929-B74440EE9E8D}"/>
    <dgm:cxn modelId="{DA120385-B1BC-4B79-98B9-A5FCDFA5D153}" type="presOf" srcId="{433268B2-F924-4BFA-BE97-E0E4FE5CDE59}" destId="{8C0CA7E8-9238-4279-A655-BCA143D9C9B4}" srcOrd="0" destOrd="0" presId="urn:microsoft.com/office/officeart/2005/8/layout/hierarchy2"/>
    <dgm:cxn modelId="{E6F1838C-1D4D-461B-9269-1EBAD3A52B7D}" type="presOf" srcId="{A8BC089E-34AC-4191-83FE-D80BDEDC0F83}" destId="{98196CD2-EAFF-4EFD-998B-EE7743DD8C38}" srcOrd="0" destOrd="0" presId="urn:microsoft.com/office/officeart/2005/8/layout/hierarchy2"/>
    <dgm:cxn modelId="{834EE18D-8195-4240-B2BA-68862953CEAD}" type="presOf" srcId="{FDA466BD-87F7-46B3-ACFD-CA029B50D976}" destId="{958D6AF6-E60D-48C4-A902-A00391ECB732}" srcOrd="0" destOrd="0" presId="urn:microsoft.com/office/officeart/2005/8/layout/hierarchy2"/>
    <dgm:cxn modelId="{A16675B3-6751-4152-9EA3-47A6C3B126FD}" type="presOf" srcId="{00E453FD-5D7B-42FD-9EF9-696091A2DDA5}" destId="{C7B2AE6D-CCEF-4A54-885E-6D225C6D4B7F}" srcOrd="1" destOrd="0" presId="urn:microsoft.com/office/officeart/2005/8/layout/hierarchy2"/>
    <dgm:cxn modelId="{0AC78CB4-F415-4755-85AE-8B0557686FE8}" type="presOf" srcId="{00E453FD-5D7B-42FD-9EF9-696091A2DDA5}" destId="{32FFAC4E-93F9-4349-9F31-F1F18F3FCCD1}" srcOrd="0" destOrd="0" presId="urn:microsoft.com/office/officeart/2005/8/layout/hierarchy2"/>
    <dgm:cxn modelId="{F63F61D4-DC55-418D-B6FC-F5D0BA9B65FC}" type="presOf" srcId="{DA97553B-962B-4E35-9142-F35A7BD20E01}" destId="{76B29313-EA1E-420B-A2D5-01B2EA9A1E9A}" srcOrd="0" destOrd="0" presId="urn:microsoft.com/office/officeart/2005/8/layout/hierarchy2"/>
    <dgm:cxn modelId="{B67D19F8-02E2-46CB-84AC-A8DD3E4D3250}" type="presOf" srcId="{67323F42-F568-49CA-A6E1-3C91EC194C16}" destId="{6347A589-C086-40F4-A48A-295E1457E98D}" srcOrd="1" destOrd="0" presId="urn:microsoft.com/office/officeart/2005/8/layout/hierarchy2"/>
    <dgm:cxn modelId="{34982FE5-360F-49B7-BB25-788A97BA417D}" type="presParOf" srcId="{E5B621F7-B798-4BF3-A2F3-AA63F6D1AF21}" destId="{A3C1C75C-1937-4063-B25A-0C9F5E168D1F}" srcOrd="0" destOrd="0" presId="urn:microsoft.com/office/officeart/2005/8/layout/hierarchy2"/>
    <dgm:cxn modelId="{AFD84457-ABBC-40EF-AAFB-07C5404E2078}" type="presParOf" srcId="{A3C1C75C-1937-4063-B25A-0C9F5E168D1F}" destId="{77678162-3844-4AB0-8764-DC2F19242480}" srcOrd="0" destOrd="0" presId="urn:microsoft.com/office/officeart/2005/8/layout/hierarchy2"/>
    <dgm:cxn modelId="{2CC40533-50A1-4EEE-9F8F-BEEE4BFB2D20}" type="presParOf" srcId="{A3C1C75C-1937-4063-B25A-0C9F5E168D1F}" destId="{897967A2-6763-4185-A5E3-B385D53979DF}" srcOrd="1" destOrd="0" presId="urn:microsoft.com/office/officeart/2005/8/layout/hierarchy2"/>
    <dgm:cxn modelId="{D2F137F6-3F5E-46C6-AF4E-7E2185FEF0E1}" type="presParOf" srcId="{897967A2-6763-4185-A5E3-B385D53979DF}" destId="{76B29313-EA1E-420B-A2D5-01B2EA9A1E9A}" srcOrd="0" destOrd="0" presId="urn:microsoft.com/office/officeart/2005/8/layout/hierarchy2"/>
    <dgm:cxn modelId="{80FCAB74-3F0C-4F45-A926-911DE9964AAC}" type="presParOf" srcId="{76B29313-EA1E-420B-A2D5-01B2EA9A1E9A}" destId="{A721ACDC-965D-4D51-9DBA-CCB282A006B2}" srcOrd="0" destOrd="0" presId="urn:microsoft.com/office/officeart/2005/8/layout/hierarchy2"/>
    <dgm:cxn modelId="{292276FB-C634-449F-9230-0D83BF6CC73B}" type="presParOf" srcId="{897967A2-6763-4185-A5E3-B385D53979DF}" destId="{CB39601F-5D90-4FA4-93C9-14CC300353E6}" srcOrd="1" destOrd="0" presId="urn:microsoft.com/office/officeart/2005/8/layout/hierarchy2"/>
    <dgm:cxn modelId="{51658A8E-440D-4528-A7FF-9F31721189E1}" type="presParOf" srcId="{CB39601F-5D90-4FA4-93C9-14CC300353E6}" destId="{98196CD2-EAFF-4EFD-998B-EE7743DD8C38}" srcOrd="0" destOrd="0" presId="urn:microsoft.com/office/officeart/2005/8/layout/hierarchy2"/>
    <dgm:cxn modelId="{0D93EF9E-5597-4A18-B68B-5183D74E2F76}" type="presParOf" srcId="{CB39601F-5D90-4FA4-93C9-14CC300353E6}" destId="{157F4A99-A7CA-43C1-8E69-A4603BAAFB82}" srcOrd="1" destOrd="0" presId="urn:microsoft.com/office/officeart/2005/8/layout/hierarchy2"/>
    <dgm:cxn modelId="{A7E89E44-7EFC-4811-A5BD-EA02461ADB24}" type="presParOf" srcId="{157F4A99-A7CA-43C1-8E69-A4603BAAFB82}" destId="{8DFA438F-49DB-4777-90E7-9B840233A793}" srcOrd="0" destOrd="0" presId="urn:microsoft.com/office/officeart/2005/8/layout/hierarchy2"/>
    <dgm:cxn modelId="{84FC37EC-AB40-4D96-BB3F-7416DEDE33D9}" type="presParOf" srcId="{8DFA438F-49DB-4777-90E7-9B840233A793}" destId="{E77C4AF6-D6A1-43C8-A05C-88E6C613FB00}" srcOrd="0" destOrd="0" presId="urn:microsoft.com/office/officeart/2005/8/layout/hierarchy2"/>
    <dgm:cxn modelId="{D9C8A8FD-2A1D-41D5-BF6C-4B05FC480B9B}" type="presParOf" srcId="{157F4A99-A7CA-43C1-8E69-A4603BAAFB82}" destId="{627EC7AB-E8A7-4690-A36D-A2268584BDB2}" srcOrd="1" destOrd="0" presId="urn:microsoft.com/office/officeart/2005/8/layout/hierarchy2"/>
    <dgm:cxn modelId="{7A542373-0BBD-464E-A401-03EABEEDCA90}" type="presParOf" srcId="{627EC7AB-E8A7-4690-A36D-A2268584BDB2}" destId="{8C0CA7E8-9238-4279-A655-BCA143D9C9B4}" srcOrd="0" destOrd="0" presId="urn:microsoft.com/office/officeart/2005/8/layout/hierarchy2"/>
    <dgm:cxn modelId="{22D36D96-C65C-4CFA-B6A4-44C6ACE06144}" type="presParOf" srcId="{627EC7AB-E8A7-4690-A36D-A2268584BDB2}" destId="{91292169-F893-4BB3-BF52-FB446ECC481C}" srcOrd="1" destOrd="0" presId="urn:microsoft.com/office/officeart/2005/8/layout/hierarchy2"/>
    <dgm:cxn modelId="{630F5D2B-4563-491D-9C45-A680130735EA}" type="presParOf" srcId="{91292169-F893-4BB3-BF52-FB446ECC481C}" destId="{32FFAC4E-93F9-4349-9F31-F1F18F3FCCD1}" srcOrd="0" destOrd="0" presId="urn:microsoft.com/office/officeart/2005/8/layout/hierarchy2"/>
    <dgm:cxn modelId="{6EFF609C-F0CA-4EB6-AF8C-ECCDCAA135A1}" type="presParOf" srcId="{32FFAC4E-93F9-4349-9F31-F1F18F3FCCD1}" destId="{C7B2AE6D-CCEF-4A54-885E-6D225C6D4B7F}" srcOrd="0" destOrd="0" presId="urn:microsoft.com/office/officeart/2005/8/layout/hierarchy2"/>
    <dgm:cxn modelId="{7AFAEA4E-AF7D-4F05-8D64-7F25AC3AFE92}" type="presParOf" srcId="{91292169-F893-4BB3-BF52-FB446ECC481C}" destId="{115809D5-A749-4556-B7BF-C689637755EB}" srcOrd="1" destOrd="0" presId="urn:microsoft.com/office/officeart/2005/8/layout/hierarchy2"/>
    <dgm:cxn modelId="{9A84149E-1666-44E0-A9EB-01D5C59A539C}" type="presParOf" srcId="{115809D5-A749-4556-B7BF-C689637755EB}" destId="{F6E287DB-AAE1-4C23-9328-CF777C210AF0}" srcOrd="0" destOrd="0" presId="urn:microsoft.com/office/officeart/2005/8/layout/hierarchy2"/>
    <dgm:cxn modelId="{093CD13B-F45E-470E-A140-EC02F6EAF26B}" type="presParOf" srcId="{115809D5-A749-4556-B7BF-C689637755EB}" destId="{8C1D97D0-CF48-45D5-9E9D-4EB97C914450}" srcOrd="1" destOrd="0" presId="urn:microsoft.com/office/officeart/2005/8/layout/hierarchy2"/>
    <dgm:cxn modelId="{AC7E7FD1-17B4-4822-869A-AABBA5ABB232}" type="presParOf" srcId="{91292169-F893-4BB3-BF52-FB446ECC481C}" destId="{29D58465-B370-4ED1-A18F-7E02947BCA1F}" srcOrd="2" destOrd="0" presId="urn:microsoft.com/office/officeart/2005/8/layout/hierarchy2"/>
    <dgm:cxn modelId="{16B9CE8B-0570-4461-910D-5CC48C53F4FA}" type="presParOf" srcId="{29D58465-B370-4ED1-A18F-7E02947BCA1F}" destId="{6347A589-C086-40F4-A48A-295E1457E98D}" srcOrd="0" destOrd="0" presId="urn:microsoft.com/office/officeart/2005/8/layout/hierarchy2"/>
    <dgm:cxn modelId="{8F51B8F9-A3C1-40A9-A163-953E1CC88C2C}" type="presParOf" srcId="{91292169-F893-4BB3-BF52-FB446ECC481C}" destId="{0EF03532-BCB9-4FC0-96BF-BF5E60C9C8D5}" srcOrd="3" destOrd="0" presId="urn:microsoft.com/office/officeart/2005/8/layout/hierarchy2"/>
    <dgm:cxn modelId="{02B56E66-A829-427E-AA02-63028813F9B5}" type="presParOf" srcId="{0EF03532-BCB9-4FC0-96BF-BF5E60C9C8D5}" destId="{958D6AF6-E60D-48C4-A902-A00391ECB732}" srcOrd="0" destOrd="0" presId="urn:microsoft.com/office/officeart/2005/8/layout/hierarchy2"/>
    <dgm:cxn modelId="{14DDB0DF-FEB2-4D0A-98C0-D1806F2E0496}" type="presParOf" srcId="{0EF03532-BCB9-4FC0-96BF-BF5E60C9C8D5}" destId="{64722825-EB2B-45CF-B84F-A98D458D8B0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89362" y="13420"/>
          <a:ext cx="6791323" cy="73898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134179" y="179691"/>
          <a:ext cx="407234" cy="406439"/>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764955" y="13420"/>
          <a:ext cx="5795608" cy="993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093" tIns="105093" rIns="105093" bIns="105093" numCol="1" spcCol="1270" rtlCol="0" anchor="ctr" anchorCtr="0">
          <a:noAutofit/>
        </a:bodyPr>
        <a:lstStyle/>
        <a:p>
          <a:pPr marL="0" lvl="0" indent="0" algn="l" defTabSz="1600200">
            <a:lnSpc>
              <a:spcPct val="100000"/>
            </a:lnSpc>
            <a:spcBef>
              <a:spcPct val="0"/>
            </a:spcBef>
            <a:spcAft>
              <a:spcPct val="35000"/>
            </a:spcAft>
            <a:buNone/>
          </a:pPr>
          <a:r>
            <a:rPr lang="en-US" altLang="zh-CN" sz="3600" kern="1200" dirty="0">
              <a:solidFill>
                <a:schemeClr val="bg1"/>
              </a:solidFill>
              <a:latin typeface="Times New Roman" panose="02020603050405020304" pitchFamily="18" charset="0"/>
              <a:ea typeface="+mn-ea"/>
              <a:cs typeface="Times New Roman" panose="02020603050405020304" pitchFamily="18" charset="0"/>
              <a:sym typeface="+mn-lt"/>
            </a:rPr>
            <a:t>DATASET</a:t>
          </a:r>
          <a:endParaRPr lang="en-US" altLang="zh-TW" sz="3600" kern="1200" noProof="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dsp:txBody>
      <dsp:txXfrm>
        <a:off x="764955" y="13420"/>
        <a:ext cx="5795608" cy="993005"/>
      </dsp:txXfrm>
    </dsp:sp>
    <dsp:sp modelId="{FA3369E0-5B38-4FDD-A9F5-22B9810A03F7}">
      <dsp:nvSpPr>
        <dsp:cNvPr id="0" name=""/>
        <dsp:cNvSpPr/>
      </dsp:nvSpPr>
      <dsp:spPr>
        <a:xfrm>
          <a:off x="-89362" y="1254677"/>
          <a:ext cx="6791323" cy="73898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134179" y="1420948"/>
          <a:ext cx="407234" cy="406439"/>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444835" y="1119598"/>
          <a:ext cx="6435849" cy="993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093" tIns="105093" rIns="105093" bIns="105093" numCol="1" spcCol="1270" rtlCol="0" anchor="ctr" anchorCtr="0">
          <a:noAutofit/>
        </a:bodyPr>
        <a:lstStyle/>
        <a:p>
          <a:pPr marL="0" lvl="0" indent="0" algn="l" defTabSz="1600200">
            <a:lnSpc>
              <a:spcPct val="100000"/>
            </a:lnSpc>
            <a:spcBef>
              <a:spcPct val="0"/>
            </a:spcBef>
            <a:spcAft>
              <a:spcPct val="35000"/>
            </a:spcAft>
            <a:buNone/>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ALGORITHM</a:t>
          </a:r>
          <a:r>
            <a:rPr lang="zh-TW" altLang="en-US" sz="3600" kern="1200" dirty="0">
              <a:solidFill>
                <a:srgbClr val="FFFFFF"/>
              </a:solidFill>
              <a:latin typeface="Times New Roman" panose="02020603050405020304" pitchFamily="18" charset="0"/>
              <a:ea typeface="+mn-ea"/>
              <a:cs typeface="Times New Roman" panose="02020603050405020304" pitchFamily="18" charset="0"/>
              <a:sym typeface="+mn-lt"/>
            </a:rPr>
            <a:t> </a:t>
          </a:r>
          <a:r>
            <a:rPr lang="en-US" altLang="zh-TW" sz="3600" kern="1200" dirty="0">
              <a:solidFill>
                <a:srgbClr val="FFFFFF"/>
              </a:solidFill>
              <a:latin typeface="Times New Roman" panose="02020603050405020304" pitchFamily="18" charset="0"/>
              <a:ea typeface="+mn-ea"/>
              <a:cs typeface="Times New Roman" panose="02020603050405020304" pitchFamily="18" charset="0"/>
              <a:sym typeface="+mn-lt"/>
            </a:rPr>
            <a:t>&amp;</a:t>
          </a:r>
          <a:r>
            <a:rPr lang="zh-TW" altLang="en-US" sz="3600" kern="1200" dirty="0">
              <a:solidFill>
                <a:srgbClr val="FFFFFF"/>
              </a:solidFill>
              <a:latin typeface="Times New Roman" panose="02020603050405020304" pitchFamily="18" charset="0"/>
              <a:ea typeface="+mn-ea"/>
              <a:cs typeface="Times New Roman" panose="02020603050405020304" pitchFamily="18" charset="0"/>
              <a:sym typeface="+mn-lt"/>
            </a:rPr>
            <a:t> </a:t>
          </a: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EVALUATION</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sp:txBody>
      <dsp:txXfrm>
        <a:off x="444835" y="1119598"/>
        <a:ext cx="6435849" cy="993005"/>
      </dsp:txXfrm>
    </dsp:sp>
    <dsp:sp modelId="{DB8ABDAA-976A-4A84-A3C3-277080E19DCA}">
      <dsp:nvSpPr>
        <dsp:cNvPr id="0" name=""/>
        <dsp:cNvSpPr/>
      </dsp:nvSpPr>
      <dsp:spPr>
        <a:xfrm>
          <a:off x="-89362" y="2548941"/>
          <a:ext cx="6791323" cy="73898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134179" y="2662205"/>
          <a:ext cx="407234" cy="406439"/>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764955" y="2495934"/>
          <a:ext cx="5795608" cy="993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093" tIns="105093" rIns="105093" bIns="105093" numCol="1" spcCol="1270" rtlCol="0" anchor="ctr" anchorCtr="0">
          <a:noAutofit/>
        </a:bodyPr>
        <a:lstStyle/>
        <a:p>
          <a:pPr marL="0" lvl="0" indent="0" algn="l" defTabSz="1600200">
            <a:lnSpc>
              <a:spcPct val="100000"/>
            </a:lnSpc>
            <a:spcBef>
              <a:spcPct val="0"/>
            </a:spcBef>
            <a:spcAft>
              <a:spcPct val="35000"/>
            </a:spcAft>
            <a:buNone/>
          </a:pPr>
          <a:r>
            <a:rPr lang="en-US" altLang="zh-TW" sz="3600" kern="1200" dirty="0">
              <a:solidFill>
                <a:srgbClr val="FFFFFF"/>
              </a:solidFill>
              <a:latin typeface="Times New Roman" panose="02020603050405020304" pitchFamily="18" charset="0"/>
              <a:ea typeface="+mn-ea"/>
              <a:cs typeface="Times New Roman" panose="02020603050405020304" pitchFamily="18" charset="0"/>
            </a:rPr>
            <a:t>CODE</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sp:txBody>
      <dsp:txXfrm>
        <a:off x="764955" y="2495934"/>
        <a:ext cx="5795608" cy="993005"/>
      </dsp:txXfrm>
    </dsp:sp>
    <dsp:sp modelId="{71EEF81E-EEE4-4B60-9748-8F4D7564FA90}">
      <dsp:nvSpPr>
        <dsp:cNvPr id="0" name=""/>
        <dsp:cNvSpPr/>
      </dsp:nvSpPr>
      <dsp:spPr>
        <a:xfrm>
          <a:off x="-89362" y="3737191"/>
          <a:ext cx="6791323" cy="738980"/>
        </a:xfrm>
        <a:prstGeom prst="roundRect">
          <a:avLst>
            <a:gd name="adj" fmla="val 10000"/>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51291D52-9759-4FE7-8723-E1CB0906A9FF}">
      <dsp:nvSpPr>
        <dsp:cNvPr id="0" name=""/>
        <dsp:cNvSpPr/>
      </dsp:nvSpPr>
      <dsp:spPr>
        <a:xfrm>
          <a:off x="134179" y="3903462"/>
          <a:ext cx="407234" cy="406439"/>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F3BBB0-24BB-40A1-B746-14B76BD995D3}">
      <dsp:nvSpPr>
        <dsp:cNvPr id="0" name=""/>
        <dsp:cNvSpPr/>
      </dsp:nvSpPr>
      <dsp:spPr>
        <a:xfrm>
          <a:off x="764955" y="3737191"/>
          <a:ext cx="5795608" cy="993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093" tIns="105093" rIns="105093" bIns="105093" numCol="1" spcCol="1270" anchor="ctr" anchorCtr="0">
          <a:noAutofit/>
        </a:bodyPr>
        <a:lstStyle/>
        <a:p>
          <a:pPr marL="0" lvl="0" indent="0" algn="l" defTabSz="1600200">
            <a:lnSpc>
              <a:spcPct val="100000"/>
            </a:lnSpc>
            <a:spcBef>
              <a:spcPct val="0"/>
            </a:spcBef>
            <a:spcAft>
              <a:spcPct val="35000"/>
            </a:spcAft>
            <a:buNone/>
          </a:pPr>
          <a:r>
            <a:rPr lang="en-US" altLang="en-US" sz="3600" kern="1200" dirty="0">
              <a:solidFill>
                <a:srgbClr val="FFFFFF"/>
              </a:solidFill>
              <a:latin typeface="Times New Roman" panose="02020603050405020304" pitchFamily="18" charset="0"/>
              <a:ea typeface="+mn-ea"/>
              <a:cs typeface="Times New Roman" panose="02020603050405020304" pitchFamily="18" charset="0"/>
            </a:rPr>
            <a:t>RESULT</a:t>
          </a:r>
          <a:endParaRPr lang="zh-TW" altLang="en-US" sz="3600" kern="1200" dirty="0">
            <a:solidFill>
              <a:srgbClr val="FFFFFF"/>
            </a:solidFill>
            <a:latin typeface="Times New Roman" panose="02020603050405020304" pitchFamily="18" charset="0"/>
            <a:ea typeface="+mn-ea"/>
            <a:cs typeface="Times New Roman" panose="02020603050405020304" pitchFamily="18" charset="0"/>
          </a:endParaRPr>
        </a:p>
      </dsp:txBody>
      <dsp:txXfrm>
        <a:off x="764955" y="3737191"/>
        <a:ext cx="5795608" cy="993005"/>
      </dsp:txXfrm>
    </dsp:sp>
    <dsp:sp modelId="{C2FCE80A-DCA0-4D7F-8F72-19CB2337E588}">
      <dsp:nvSpPr>
        <dsp:cNvPr id="0" name=""/>
        <dsp:cNvSpPr/>
      </dsp:nvSpPr>
      <dsp:spPr>
        <a:xfrm>
          <a:off x="-89362" y="4978448"/>
          <a:ext cx="6791323" cy="73898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134179" y="5144719"/>
          <a:ext cx="407234" cy="406439"/>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764955" y="4978448"/>
          <a:ext cx="5795608" cy="993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093" tIns="105093" rIns="105093" bIns="105093" numCol="1" spcCol="1270" anchor="ctr" anchorCtr="0">
          <a:noAutofit/>
        </a:bodyPr>
        <a:lstStyle/>
        <a:p>
          <a:pPr marL="0" lvl="0" indent="0" algn="l" defTabSz="1600200">
            <a:lnSpc>
              <a:spcPct val="100000"/>
            </a:lnSpc>
            <a:spcBef>
              <a:spcPct val="0"/>
            </a:spcBef>
            <a:spcAft>
              <a:spcPct val="35000"/>
            </a:spcAft>
            <a:buNone/>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CONCLUSION</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sp:txBody>
      <dsp:txXfrm>
        <a:off x="764955" y="4978448"/>
        <a:ext cx="5795608" cy="9930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78162-3844-4AB0-8764-DC2F19242480}">
      <dsp:nvSpPr>
        <dsp:cNvPr id="0" name=""/>
        <dsp:cNvSpPr/>
      </dsp:nvSpPr>
      <dsp:spPr>
        <a:xfrm>
          <a:off x="1240" y="1585662"/>
          <a:ext cx="2027032" cy="10135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latin typeface="Times New Roman" panose="02020603050405020304" pitchFamily="18" charset="0"/>
              <a:ea typeface="+mn-ea"/>
              <a:cs typeface="Times New Roman" panose="02020603050405020304" pitchFamily="18" charset="0"/>
              <a:sym typeface="+mn-lt"/>
            </a:rPr>
            <a:t>Algorithm</a:t>
          </a:r>
          <a:endParaRPr lang="zh-TW" altLang="en-US" sz="2200" kern="1200" dirty="0"/>
        </a:p>
      </dsp:txBody>
      <dsp:txXfrm>
        <a:off x="30925" y="1615347"/>
        <a:ext cx="1967662" cy="954146"/>
      </dsp:txXfrm>
    </dsp:sp>
    <dsp:sp modelId="{76B29313-EA1E-420B-A2D5-01B2EA9A1E9A}">
      <dsp:nvSpPr>
        <dsp:cNvPr id="0" name=""/>
        <dsp:cNvSpPr/>
      </dsp:nvSpPr>
      <dsp:spPr>
        <a:xfrm>
          <a:off x="2028272" y="2070623"/>
          <a:ext cx="810812" cy="43593"/>
        </a:xfrm>
        <a:custGeom>
          <a:avLst/>
          <a:gdLst/>
          <a:ahLst/>
          <a:cxnLst/>
          <a:rect l="0" t="0" r="0" b="0"/>
          <a:pathLst>
            <a:path>
              <a:moveTo>
                <a:pt x="0" y="21796"/>
              </a:moveTo>
              <a:lnTo>
                <a:pt x="810812" y="217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413408" y="2072150"/>
        <a:ext cx="40540" cy="40540"/>
      </dsp:txXfrm>
    </dsp:sp>
    <dsp:sp modelId="{98196CD2-EAFF-4EFD-998B-EE7743DD8C38}">
      <dsp:nvSpPr>
        <dsp:cNvPr id="0" name=""/>
        <dsp:cNvSpPr/>
      </dsp:nvSpPr>
      <dsp:spPr>
        <a:xfrm>
          <a:off x="2839085" y="1310041"/>
          <a:ext cx="2293992" cy="156475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latin typeface="Times New Roman" panose="02020603050405020304" pitchFamily="18" charset="0"/>
              <a:cs typeface="Times New Roman" panose="02020603050405020304" pitchFamily="18" charset="0"/>
              <a:sym typeface="+mn-lt"/>
            </a:rPr>
            <a:t>Linear Regression</a:t>
          </a:r>
        </a:p>
        <a:p>
          <a:pPr marL="0" lvl="0" indent="0" algn="ctr" defTabSz="977900">
            <a:lnSpc>
              <a:spcPct val="90000"/>
            </a:lnSpc>
            <a:spcBef>
              <a:spcPct val="0"/>
            </a:spcBef>
            <a:spcAft>
              <a:spcPct val="35000"/>
            </a:spcAft>
            <a:buNone/>
          </a:pPr>
          <a:r>
            <a:rPr lang="en-US" altLang="zh-TW" sz="2200" kern="1200" dirty="0">
              <a:latin typeface="Times New Roman" panose="02020603050405020304" pitchFamily="18" charset="0"/>
              <a:cs typeface="Times New Roman" panose="02020603050405020304" pitchFamily="18" charset="0"/>
              <a:sym typeface="+mn-lt"/>
            </a:rPr>
            <a:t>&amp;</a:t>
          </a:r>
        </a:p>
        <a:p>
          <a:pPr marL="0" lvl="0" indent="0" algn="ctr" defTabSz="977900">
            <a:lnSpc>
              <a:spcPct val="90000"/>
            </a:lnSpc>
            <a:spcBef>
              <a:spcPct val="0"/>
            </a:spcBef>
            <a:spcAft>
              <a:spcPct val="35000"/>
            </a:spcAft>
            <a:buNone/>
          </a:pPr>
          <a:r>
            <a:rPr lang="en-US" altLang="zh-TW" sz="2200" kern="1200" dirty="0">
              <a:latin typeface="Times New Roman" panose="02020603050405020304" pitchFamily="18" charset="0"/>
              <a:cs typeface="Times New Roman" panose="02020603050405020304" pitchFamily="18" charset="0"/>
            </a:rPr>
            <a:t>Random Forest</a:t>
          </a:r>
          <a:endParaRPr lang="zh-TW" altLang="en-US" sz="2200" kern="1200" dirty="0"/>
        </a:p>
      </dsp:txBody>
      <dsp:txXfrm>
        <a:off x="2884915" y="1355871"/>
        <a:ext cx="2202332" cy="1473097"/>
      </dsp:txXfrm>
    </dsp:sp>
    <dsp:sp modelId="{8DFA438F-49DB-4777-90E7-9B840233A793}">
      <dsp:nvSpPr>
        <dsp:cNvPr id="0" name=""/>
        <dsp:cNvSpPr/>
      </dsp:nvSpPr>
      <dsp:spPr>
        <a:xfrm>
          <a:off x="5133078" y="2070623"/>
          <a:ext cx="810812" cy="43593"/>
        </a:xfrm>
        <a:custGeom>
          <a:avLst/>
          <a:gdLst/>
          <a:ahLst/>
          <a:cxnLst/>
          <a:rect l="0" t="0" r="0" b="0"/>
          <a:pathLst>
            <a:path>
              <a:moveTo>
                <a:pt x="0" y="21796"/>
              </a:moveTo>
              <a:lnTo>
                <a:pt x="810812" y="217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5518214" y="2072150"/>
        <a:ext cx="40540" cy="40540"/>
      </dsp:txXfrm>
    </dsp:sp>
    <dsp:sp modelId="{8C0CA7E8-9238-4279-A655-BCA143D9C9B4}">
      <dsp:nvSpPr>
        <dsp:cNvPr id="0" name=""/>
        <dsp:cNvSpPr/>
      </dsp:nvSpPr>
      <dsp:spPr>
        <a:xfrm>
          <a:off x="5943891" y="1585662"/>
          <a:ext cx="2027032" cy="10135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latin typeface="Times New Roman" panose="02020603050405020304" pitchFamily="18" charset="0"/>
              <a:ea typeface="+mn-ea"/>
              <a:cs typeface="Times New Roman" panose="02020603050405020304" pitchFamily="18" charset="0"/>
              <a:sym typeface="+mn-lt"/>
            </a:rPr>
            <a:t>Evaluation</a:t>
          </a:r>
          <a:endParaRPr lang="zh-TW" altLang="en-US" sz="2200" kern="1200" dirty="0"/>
        </a:p>
      </dsp:txBody>
      <dsp:txXfrm>
        <a:off x="5973576" y="1615347"/>
        <a:ext cx="1967662" cy="954146"/>
      </dsp:txXfrm>
    </dsp:sp>
    <dsp:sp modelId="{32FFAC4E-93F9-4349-9F31-F1F18F3FCCD1}">
      <dsp:nvSpPr>
        <dsp:cNvPr id="0" name=""/>
        <dsp:cNvSpPr/>
      </dsp:nvSpPr>
      <dsp:spPr>
        <a:xfrm rot="19457599">
          <a:off x="7877070" y="1779237"/>
          <a:ext cx="998519" cy="43593"/>
        </a:xfrm>
        <a:custGeom>
          <a:avLst/>
          <a:gdLst/>
          <a:ahLst/>
          <a:cxnLst/>
          <a:rect l="0" t="0" r="0" b="0"/>
          <a:pathLst>
            <a:path>
              <a:moveTo>
                <a:pt x="0" y="21796"/>
              </a:moveTo>
              <a:lnTo>
                <a:pt x="998519" y="217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8351366" y="1776071"/>
        <a:ext cx="49925" cy="49925"/>
      </dsp:txXfrm>
    </dsp:sp>
    <dsp:sp modelId="{F6E287DB-AAE1-4C23-9328-CF777C210AF0}">
      <dsp:nvSpPr>
        <dsp:cNvPr id="0" name=""/>
        <dsp:cNvSpPr/>
      </dsp:nvSpPr>
      <dsp:spPr>
        <a:xfrm>
          <a:off x="8781736" y="1002890"/>
          <a:ext cx="2027032" cy="10135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TW" sz="2200" kern="1200" dirty="0"/>
            <a:t>RMSE</a:t>
          </a:r>
          <a:endParaRPr lang="zh-TW" altLang="en-US" sz="2200" kern="1200" dirty="0"/>
        </a:p>
      </dsp:txBody>
      <dsp:txXfrm>
        <a:off x="8811421" y="1032575"/>
        <a:ext cx="1967662" cy="954146"/>
      </dsp:txXfrm>
    </dsp:sp>
    <dsp:sp modelId="{29D58465-B370-4ED1-A18F-7E02947BCA1F}">
      <dsp:nvSpPr>
        <dsp:cNvPr id="0" name=""/>
        <dsp:cNvSpPr/>
      </dsp:nvSpPr>
      <dsp:spPr>
        <a:xfrm rot="2142401">
          <a:off x="7877070" y="2362009"/>
          <a:ext cx="998519" cy="43593"/>
        </a:xfrm>
        <a:custGeom>
          <a:avLst/>
          <a:gdLst/>
          <a:ahLst/>
          <a:cxnLst/>
          <a:rect l="0" t="0" r="0" b="0"/>
          <a:pathLst>
            <a:path>
              <a:moveTo>
                <a:pt x="0" y="21796"/>
              </a:moveTo>
              <a:lnTo>
                <a:pt x="998519" y="217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8351366" y="2358843"/>
        <a:ext cx="49925" cy="49925"/>
      </dsp:txXfrm>
    </dsp:sp>
    <dsp:sp modelId="{958D6AF6-E60D-48C4-A902-A00391ECB732}">
      <dsp:nvSpPr>
        <dsp:cNvPr id="0" name=""/>
        <dsp:cNvSpPr/>
      </dsp:nvSpPr>
      <dsp:spPr>
        <a:xfrm>
          <a:off x="8781736" y="2168434"/>
          <a:ext cx="2027032" cy="10135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TW" sz="2200" kern="1200" dirty="0"/>
            <a:t>MAPE</a:t>
          </a:r>
          <a:endParaRPr lang="zh-TW" altLang="en-US" sz="2200" kern="1200" dirty="0"/>
        </a:p>
      </dsp:txBody>
      <dsp:txXfrm>
        <a:off x="8811421" y="2198119"/>
        <a:ext cx="1967662" cy="9541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1">
  <dgm:title val="圖示垂直實心清單"/>
  <dgm:desc val="用來顯示一系列，由上到下層級 1 或層級 1 跟層級 2 按圖形分組文字的視覺效果。適合用於圖示或較長描述的小圖片。"/>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6A8FC90-C410-41A2-AB56-010E09A0D1B5}" type="datetime1">
              <a:rPr lang="zh-TW" altLang="en-US" smtClean="0">
                <a:latin typeface="Microsoft JhengHei UI" panose="020B0604030504040204" pitchFamily="34" charset="-120"/>
                <a:ea typeface="Microsoft JhengHei UI" panose="020B0604030504040204" pitchFamily="34" charset="-120"/>
              </a:rPr>
              <a:t>2024/7/12</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5" name="投影片編號預留位置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389B6C8-888A-401B-9F9B-D41D36B6C3E9}"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DB6753BA-0278-4BC7-BB87-3C7C39D859B3}" type="datetime1">
              <a:rPr lang="zh-TW" altLang="en-US" smtClean="0"/>
              <a:pPr/>
              <a:t>2024/7/12</a:t>
            </a:fld>
            <a:endParaRPr lang="zh-TW" alt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a:latin typeface="Microsoft JhengHei UI" panose="020B0604030504040204" pitchFamily="34" charset="-120"/>
              <a:ea typeface="Microsoft JhengHei UI" panose="020B0604030504040204" pitchFamily="34" charset="-120"/>
            </a:endParaRPr>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D3F28A1F-3E69-47E5-AE93-E7F2155A242D}" type="slidenum">
              <a:rPr lang="en-US" altLang="zh-TW" smtClean="0"/>
              <a:p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a:t>
            </a:fld>
            <a:endParaRPr lang="zh-TW" altLang="en-US"/>
          </a:p>
        </p:txBody>
      </p:sp>
    </p:spTree>
    <p:extLst>
      <p:ext uri="{BB962C8B-B14F-4D97-AF65-F5344CB8AC3E}">
        <p14:creationId xmlns:p14="http://schemas.microsoft.com/office/powerpoint/2010/main" val="442519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2</a:t>
            </a:fld>
            <a:endParaRPr lang="zh-TW" altLang="en-US"/>
          </a:p>
        </p:txBody>
      </p:sp>
    </p:spTree>
    <p:extLst>
      <p:ext uri="{BB962C8B-B14F-4D97-AF65-F5344CB8AC3E}">
        <p14:creationId xmlns:p14="http://schemas.microsoft.com/office/powerpoint/2010/main" val="1805256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3</a:t>
            </a:fld>
            <a:endParaRPr lang="zh-TW" altLang="en-US"/>
          </a:p>
        </p:txBody>
      </p:sp>
    </p:spTree>
    <p:extLst>
      <p:ext uri="{BB962C8B-B14F-4D97-AF65-F5344CB8AC3E}">
        <p14:creationId xmlns:p14="http://schemas.microsoft.com/office/powerpoint/2010/main" val="2084663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5</a:t>
            </a:fld>
            <a:endParaRPr lang="zh-TW" altLang="en-US"/>
          </a:p>
        </p:txBody>
      </p:sp>
    </p:spTree>
    <p:extLst>
      <p:ext uri="{BB962C8B-B14F-4D97-AF65-F5344CB8AC3E}">
        <p14:creationId xmlns:p14="http://schemas.microsoft.com/office/powerpoint/2010/main" val="39795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noProof="1">
                <a:latin typeface="Times New Roman" panose="02020603050405020304" pitchFamily="18" charset="0"/>
                <a:cs typeface="Times New Roman" panose="02020603050405020304" pitchFamily="18" charset="0"/>
              </a:rPr>
              <a:t>確認</a:t>
            </a:r>
            <a:r>
              <a:rPr lang="en-US" altLang="zh-TW" noProof="1">
                <a:latin typeface="Times New Roman" panose="02020603050405020304" pitchFamily="18" charset="0"/>
                <a:cs typeface="Times New Roman" panose="02020603050405020304" pitchFamily="18" charset="0"/>
              </a:rPr>
              <a:t>X</a:t>
            </a:r>
            <a:r>
              <a:rPr lang="zh-TW" altLang="en-US" noProof="1">
                <a:latin typeface="Times New Roman" panose="02020603050405020304" pitchFamily="18" charset="0"/>
                <a:cs typeface="Times New Roman" panose="02020603050405020304" pitchFamily="18" charset="0"/>
              </a:rPr>
              <a:t>與</a:t>
            </a:r>
            <a:r>
              <a:rPr lang="en-US" altLang="zh-TW" noProof="1">
                <a:latin typeface="Times New Roman" panose="02020603050405020304" pitchFamily="18" charset="0"/>
                <a:cs typeface="Times New Roman" panose="02020603050405020304" pitchFamily="18" charset="0"/>
              </a:rPr>
              <a:t>Y</a:t>
            </a:r>
            <a:r>
              <a:rPr lang="zh-TW" altLang="en-US" noProof="1">
                <a:latin typeface="Times New Roman" panose="02020603050405020304" pitchFamily="18" charset="0"/>
                <a:cs typeface="Times New Roman" panose="02020603050405020304" pitchFamily="18" charset="0"/>
              </a:rPr>
              <a:t>的資料有沒有正確</a:t>
            </a: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7</a:t>
            </a:fld>
            <a:endParaRPr lang="zh-TW" altLang="en-US"/>
          </a:p>
        </p:txBody>
      </p:sp>
    </p:spTree>
    <p:extLst>
      <p:ext uri="{BB962C8B-B14F-4D97-AF65-F5344CB8AC3E}">
        <p14:creationId xmlns:p14="http://schemas.microsoft.com/office/powerpoint/2010/main" val="2144924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indent="0" algn="just" rtl="0">
              <a:buNone/>
            </a:pPr>
            <a:r>
              <a:rPr lang="zh-TW" altLang="en-US" noProof="1">
                <a:latin typeface="Times New Roman" panose="02020603050405020304" pitchFamily="18" charset="0"/>
                <a:cs typeface="Times New Roman" panose="02020603050405020304" pitchFamily="18" charset="0"/>
              </a:rPr>
              <a:t>進行</a:t>
            </a:r>
            <a:r>
              <a:rPr lang="en-US" altLang="zh-TW" noProof="1">
                <a:latin typeface="Times New Roman" panose="02020603050405020304" pitchFamily="18" charset="0"/>
                <a:cs typeface="Times New Roman" panose="02020603050405020304" pitchFamily="18" charset="0"/>
              </a:rPr>
              <a:t>LR</a:t>
            </a:r>
            <a:r>
              <a:rPr lang="zh-TW" altLang="en-US" noProof="1">
                <a:latin typeface="Times New Roman" panose="02020603050405020304" pitchFamily="18" charset="0"/>
                <a:cs typeface="Times New Roman" panose="02020603050405020304" pitchFamily="18" charset="0"/>
              </a:rPr>
              <a:t>模型訓練，並顯示訓練準確率</a:t>
            </a:r>
            <a:endParaRPr lang="en-US" altLang="zh-TW" noProof="1">
              <a:latin typeface="Times New Roman" panose="02020603050405020304" pitchFamily="18" charset="0"/>
              <a:cs typeface="Times New Roman" panose="02020603050405020304" pitchFamily="18" charset="0"/>
            </a:endParaRPr>
          </a:p>
          <a:p>
            <a:pPr marL="0" indent="0" algn="just" rtl="0">
              <a:buNone/>
            </a:pPr>
            <a:r>
              <a:rPr lang="zh-TW" altLang="en-US" noProof="1">
                <a:latin typeface="Times New Roman" panose="02020603050405020304" pitchFamily="18" charset="0"/>
                <a:cs typeface="Times New Roman" panose="02020603050405020304" pitchFamily="18" charset="0"/>
              </a:rPr>
              <a:t>用</a:t>
            </a:r>
            <a:r>
              <a:rPr lang="en-US" altLang="zh-TW" noProof="1">
                <a:latin typeface="Times New Roman" panose="02020603050405020304" pitchFamily="18" charset="0"/>
                <a:cs typeface="Times New Roman" panose="02020603050405020304" pitchFamily="18" charset="0"/>
              </a:rPr>
              <a:t>X</a:t>
            </a:r>
            <a:r>
              <a:rPr lang="zh-TW" altLang="en-US" noProof="1">
                <a:latin typeface="Times New Roman" panose="02020603050405020304" pitchFamily="18" charset="0"/>
                <a:cs typeface="Times New Roman" panose="02020603050405020304" pitchFamily="18" charset="0"/>
              </a:rPr>
              <a:t>驗證集去測試訓練的</a:t>
            </a:r>
            <a:r>
              <a:rPr lang="en-US" altLang="zh-TW" noProof="1">
                <a:latin typeface="Times New Roman" panose="02020603050405020304" pitchFamily="18" charset="0"/>
                <a:cs typeface="Times New Roman" panose="02020603050405020304" pitchFamily="18" charset="0"/>
              </a:rPr>
              <a:t>LR</a:t>
            </a:r>
            <a:r>
              <a:rPr lang="zh-TW" altLang="en-US" noProof="1">
                <a:latin typeface="Times New Roman" panose="02020603050405020304" pitchFamily="18" charset="0"/>
                <a:cs typeface="Times New Roman" panose="02020603050405020304" pitchFamily="18" charset="0"/>
              </a:rPr>
              <a:t>模型</a:t>
            </a:r>
            <a:endParaRPr lang="en-US" altLang="zh-TW" noProof="1">
              <a:latin typeface="Times New Roman" panose="02020603050405020304" pitchFamily="18" charset="0"/>
              <a:cs typeface="Times New Roman" panose="02020603050405020304" pitchFamily="18" charset="0"/>
            </a:endParaRPr>
          </a:p>
          <a:p>
            <a:pPr marL="0" indent="0" algn="just" rtl="0">
              <a:buNone/>
            </a:pPr>
            <a:r>
              <a:rPr lang="zh-TW" altLang="en-US" noProof="1">
                <a:latin typeface="Times New Roman" panose="02020603050405020304" pitchFamily="18" charset="0"/>
                <a:cs typeface="Times New Roman" panose="02020603050405020304" pitchFamily="18" charset="0"/>
              </a:rPr>
              <a:t>檢驗</a:t>
            </a:r>
            <a:r>
              <a:rPr lang="en-US" altLang="zh-TW" noProof="1">
                <a:latin typeface="Times New Roman" panose="02020603050405020304" pitchFamily="18" charset="0"/>
                <a:cs typeface="Times New Roman" panose="02020603050405020304" pitchFamily="18" charset="0"/>
              </a:rPr>
              <a:t>Y</a:t>
            </a:r>
            <a:r>
              <a:rPr lang="zh-TW" altLang="en-US" noProof="1">
                <a:latin typeface="Times New Roman" panose="02020603050405020304" pitchFamily="18" charset="0"/>
                <a:cs typeface="Times New Roman" panose="02020603050405020304" pitchFamily="18" charset="0"/>
              </a:rPr>
              <a:t>驗證集與</a:t>
            </a:r>
            <a:r>
              <a:rPr lang="en-US" altLang="zh-TW" noProof="1">
                <a:latin typeface="Times New Roman" panose="02020603050405020304" pitchFamily="18" charset="0"/>
                <a:cs typeface="Times New Roman" panose="02020603050405020304" pitchFamily="18" charset="0"/>
              </a:rPr>
              <a:t>LR</a:t>
            </a:r>
            <a:r>
              <a:rPr lang="zh-TW" altLang="en-US" noProof="1">
                <a:latin typeface="Times New Roman" panose="02020603050405020304" pitchFamily="18" charset="0"/>
                <a:cs typeface="Times New Roman" panose="02020603050405020304" pitchFamily="18" charset="0"/>
              </a:rPr>
              <a:t>模型的</a:t>
            </a:r>
            <a:r>
              <a:rPr lang="en-US" altLang="zh-TW" noProof="1">
                <a:latin typeface="Times New Roman" panose="02020603050405020304" pitchFamily="18" charset="0"/>
                <a:cs typeface="Times New Roman" panose="02020603050405020304" pitchFamily="18" charset="0"/>
              </a:rPr>
              <a:t>RMSE</a:t>
            </a:r>
            <a:r>
              <a:rPr lang="zh-TW" altLang="en-US" noProof="1">
                <a:latin typeface="Times New Roman" panose="02020603050405020304" pitchFamily="18" charset="0"/>
                <a:cs typeface="Times New Roman" panose="02020603050405020304" pitchFamily="18" charset="0"/>
              </a:rPr>
              <a:t>、</a:t>
            </a:r>
            <a:r>
              <a:rPr lang="en-US" altLang="zh-TW" noProof="1">
                <a:latin typeface="Times New Roman" panose="02020603050405020304" pitchFamily="18" charset="0"/>
                <a:cs typeface="Times New Roman" panose="02020603050405020304" pitchFamily="18" charset="0"/>
              </a:rPr>
              <a:t>MAPE</a:t>
            </a:r>
          </a:p>
          <a:p>
            <a:pPr marL="0" indent="0" algn="just" rtl="0">
              <a:buNone/>
            </a:pPr>
            <a:r>
              <a:rPr lang="zh-TW" altLang="en-US" noProof="1">
                <a:latin typeface="Times New Roman" panose="02020603050405020304" pitchFamily="18" charset="0"/>
                <a:cs typeface="Times New Roman" panose="02020603050405020304" pitchFamily="18" charset="0"/>
              </a:rPr>
              <a:t>劃出線性回歸預測圖</a:t>
            </a:r>
            <a:endParaRPr lang="en-US" altLang="zh-TW" noProof="1">
              <a:latin typeface="Times New Roman" panose="02020603050405020304" pitchFamily="18" charset="0"/>
              <a:cs typeface="Times New Roman" panose="02020603050405020304" pitchFamily="18" charset="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8</a:t>
            </a:fld>
            <a:endParaRPr lang="zh-TW" altLang="en-US"/>
          </a:p>
        </p:txBody>
      </p:sp>
    </p:spTree>
    <p:extLst>
      <p:ext uri="{BB962C8B-B14F-4D97-AF65-F5344CB8AC3E}">
        <p14:creationId xmlns:p14="http://schemas.microsoft.com/office/powerpoint/2010/main" val="3604873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執行 RF 模型訓練並顯示訓練精度</a:t>
            </a:r>
            <a:r>
              <a:rPr lang="zh-TW" altLang="en-US" dirty="0">
                <a:effectLst/>
                <a:ea typeface="Segoe UI Web (West European)"/>
              </a:rPr>
              <a:t>，</a:t>
            </a:r>
            <a:r>
              <a:rPr lang="zh-TW" altLang="zh-TW" dirty="0">
                <a:effectLst/>
                <a:ea typeface="Segoe UI Web (West European)"/>
              </a:rPr>
              <a:t>在訓練模型n_estimators，我們使用 3000，max_depth使用 15。</a:t>
            </a:r>
            <a:endParaRPr lang="en-US" altLang="zh-TW" dirty="0">
              <a:effectLst/>
              <a:ea typeface="Segoe UI Web (West Europe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 使用 X 驗證集測試經過訓練的 RF 模型。 </a:t>
            </a:r>
            <a:endParaRPr lang="en-US" altLang="zh-TW" dirty="0">
              <a:effectLst/>
              <a:ea typeface="Segoe UI Web (West Europe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RMSE 和 MAPE 使用 Y 驗證集和 RF 模型計算。 </a:t>
            </a:r>
            <a:endParaRPr lang="en-US" altLang="zh-TW" dirty="0">
              <a:effectLst/>
              <a:ea typeface="Segoe UI Web (West Europe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繪製出回歸預測。 </a:t>
            </a:r>
          </a:p>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9</a:t>
            </a:fld>
            <a:endParaRPr lang="zh-TW" altLang="en-US"/>
          </a:p>
        </p:txBody>
      </p:sp>
    </p:spTree>
    <p:extLst>
      <p:ext uri="{BB962C8B-B14F-4D97-AF65-F5344CB8AC3E}">
        <p14:creationId xmlns:p14="http://schemas.microsoft.com/office/powerpoint/2010/main" val="2023093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indent="0" algn="just" rtl="0">
              <a:buNone/>
            </a:pPr>
            <a:r>
              <a:rPr lang="en-US" altLang="zh-TW" noProof="1"/>
              <a:t>RMSE</a:t>
            </a:r>
            <a:r>
              <a:rPr lang="zh-TW" altLang="en-US" noProof="1"/>
              <a:t>表示預測值與真實值的平均偏離程度</a:t>
            </a:r>
            <a:endParaRPr lang="en-US" altLang="zh-TW" noProof="1"/>
          </a:p>
          <a:p>
            <a:pPr marL="0" indent="0" algn="just" rtl="0">
              <a:buNone/>
            </a:pPr>
            <a:r>
              <a:rPr lang="zh-TW" altLang="en-US" noProof="1"/>
              <a:t>可以看到藍色線是預測線，紅點是由實際值與預測值構成的資料。</a:t>
            </a:r>
          </a:p>
          <a:p>
            <a:pPr marL="0" indent="0" algn="just" rtl="0">
              <a:buNone/>
            </a:pPr>
            <a:r>
              <a:rPr lang="zh-TW" altLang="en-US" noProof="1"/>
              <a:t>資料接近預測線表示預測的越準確，越遠表示越不準確。</a:t>
            </a:r>
            <a:endParaRPr lang="en-US" altLang="zh-TW" noProof="1"/>
          </a:p>
          <a:p>
            <a:pPr marL="0" indent="0" algn="just" rtl="0">
              <a:buNone/>
            </a:pPr>
            <a:r>
              <a:rPr lang="zh-TW" altLang="en-US" noProof="1">
                <a:latin typeface="Microsoft JhengHei UI" panose="020B0604030504040204" pitchFamily="34" charset="-120"/>
                <a:ea typeface="Microsoft JhengHei UI" panose="020B0604030504040204" pitchFamily="34" charset="-120"/>
              </a:rPr>
              <a:t>準確率</a:t>
            </a: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11</a:t>
            </a:fld>
            <a:endParaRPr lang="zh-TW" altLang="en-US"/>
          </a:p>
        </p:txBody>
      </p:sp>
    </p:spTree>
    <p:extLst>
      <p:ext uri="{BB962C8B-B14F-4D97-AF65-F5344CB8AC3E}">
        <p14:creationId xmlns:p14="http://schemas.microsoft.com/office/powerpoint/2010/main" val="846374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對於RF的RMSE和MAPE值與LR相比，發現LR表現更好，但兩個模型的MAPE結果表明，該模型屬於合理的預測，我們認為可能是篩選特徵的步驟缺失，並且沒有刪除不相關的值，導致MAPE無法達到良好的預測。</a:t>
            </a:r>
            <a:r>
              <a:rPr lang="en-US" altLang="zh-TW" dirty="0">
                <a:latin typeface="Times New Roman" panose="02020603050405020304" pitchFamily="18" charset="0"/>
                <a:cs typeface="Times New Roman" panose="02020603050405020304" pitchFamily="18" charset="0"/>
              </a:rPr>
              <a:t>
</a:t>
            </a:r>
            <a:r>
              <a:rPr lang="zh-TW" altLang="en-US" noProof="1">
                <a:latin typeface="Times New Roman" panose="02020603050405020304" pitchFamily="18" charset="0"/>
                <a:cs typeface="Times New Roman" panose="02020603050405020304" pitchFamily="18" charset="0"/>
              </a:rPr>
              <a:t>總結來說我們認為在</a:t>
            </a:r>
            <a:r>
              <a:rPr lang="en-US" altLang="zh-TW" noProof="1">
                <a:latin typeface="Times New Roman" panose="02020603050405020304" pitchFamily="18" charset="0"/>
                <a:cs typeface="Times New Roman" panose="02020603050405020304" pitchFamily="18" charset="0"/>
              </a:rPr>
              <a:t>sklearn</a:t>
            </a:r>
            <a:r>
              <a:rPr lang="zh-TW" altLang="en-US" noProof="1">
                <a:latin typeface="Times New Roman" panose="02020603050405020304" pitchFamily="18" charset="0"/>
                <a:cs typeface="Times New Roman" panose="02020603050405020304" pitchFamily="18" charset="0"/>
              </a:rPr>
              <a:t>的糖尿病資料裡面，在缺少尋找相關特徵的步驟，使用</a:t>
            </a:r>
            <a:r>
              <a:rPr lang="en-US" altLang="zh-TW" noProof="1">
                <a:latin typeface="Times New Roman" panose="02020603050405020304" pitchFamily="18" charset="0"/>
                <a:cs typeface="Times New Roman" panose="02020603050405020304" pitchFamily="18" charset="0"/>
              </a:rPr>
              <a:t>LR</a:t>
            </a:r>
            <a:r>
              <a:rPr lang="zh-TW" altLang="en-US" noProof="1">
                <a:latin typeface="Times New Roman" panose="02020603050405020304" pitchFamily="18" charset="0"/>
                <a:cs typeface="Times New Roman" panose="02020603050405020304" pitchFamily="18" charset="0"/>
              </a:rPr>
              <a:t>會達到較準確的預測結果。</a:t>
            </a:r>
            <a:endParaRPr lang="en-US" altLang="zh-TW" noProof="1">
              <a:latin typeface="Times New Roman" panose="02020603050405020304" pitchFamily="18" charset="0"/>
              <a:cs typeface="Times New Roman" panose="02020603050405020304" pitchFamily="18" charset="0"/>
            </a:endParaRPr>
          </a:p>
          <a:p>
            <a:pPr marL="0" indent="0" algn="just" rtl="0">
              <a:buNone/>
            </a:pPr>
            <a:endParaRPr lang="zh-TW" altLang="en-US" noProof="1">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13</a:t>
            </a:fld>
            <a:endParaRPr lang="zh-TW" altLang="en-US"/>
          </a:p>
        </p:txBody>
      </p:sp>
    </p:spTree>
    <p:extLst>
      <p:ext uri="{BB962C8B-B14F-4D97-AF65-F5344CB8AC3E}">
        <p14:creationId xmlns:p14="http://schemas.microsoft.com/office/powerpoint/2010/main" val="913088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rtlCol="0" anchor="b">
            <a:noAutofit/>
          </a:bodyPr>
          <a:lstStyle>
            <a:lvl1pPr>
              <a:lnSpc>
                <a:spcPct val="70000"/>
              </a:lnSpc>
              <a:defRPr sz="7200" spc="-3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4" name="文字版面配置區 3">
            <a:extLst>
              <a:ext uri="{FF2B5EF4-FFF2-40B4-BE49-F238E27FC236}">
                <a16:creationId xmlns:a16="http://schemas.microsoft.com/office/drawing/2014/main" id="{16BB88CF-DF4F-4857-8602-72BCF5DDCDA1}"/>
              </a:ext>
            </a:extLst>
          </p:cNvPr>
          <p:cNvSpPr>
            <a:spLocks noGrp="1"/>
          </p:cNvSpPr>
          <p:nvPr>
            <p:ph type="body" sz="half" idx="2"/>
          </p:nvPr>
        </p:nvSpPr>
        <p:spPr>
          <a:xfrm>
            <a:off x="7873612" y="4611901"/>
            <a:ext cx="3924000" cy="684000"/>
          </a:xfrm>
        </p:spPr>
        <p:txBody>
          <a:bodyPr lIns="0" tIns="0" rIns="0" bIns="0"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cxnSp>
        <p:nvCxnSpPr>
          <p:cNvPr id="12" name="直線接點​​(S)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3" name="投影片編號版面配置區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1AB651-5612-4E6A-9B35-A555D082EC2F}"/>
              </a:ext>
            </a:extLst>
          </p:cNvPr>
          <p:cNvSpPr>
            <a:spLocks noGrp="1"/>
          </p:cNvSpPr>
          <p:nvPr>
            <p:ph type="title"/>
          </p:nvPr>
        </p:nvSpPr>
        <p:spPr/>
        <p:txBody>
          <a:bodyPr rtlCol="0"/>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內容預留位置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投影片編號版面配置區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rtlCol="0"/>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預留位置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投影片編號版面配置區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F2623-2255-4BBA-9577-B3A3FD2AE8E8}"/>
              </a:ext>
            </a:extLst>
          </p:cNvPr>
          <p:cNvSpPr>
            <a:spLocks noGrp="1"/>
          </p:cNvSpPr>
          <p:nvPr>
            <p:ph type="title"/>
          </p:nvPr>
        </p:nvSpPr>
        <p:spPr/>
        <p:txBody>
          <a:bodyPr rtlCol="0"/>
          <a:lstStyle/>
          <a:p>
            <a:pPr rtl="0"/>
            <a:r>
              <a:rPr lang="zh-TW" altLang="en-US" noProof="0"/>
              <a:t>按一下以編輯母片標題樣式</a:t>
            </a:r>
          </a:p>
        </p:txBody>
      </p:sp>
      <p:sp>
        <p:nvSpPr>
          <p:cNvPr id="3" name="投影片編號版面配置區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rtlCol="0" anchor="b"/>
          <a:lstStyle>
            <a:lvl1pPr>
              <a:defRPr sz="3200"/>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文字預留位置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投影片編號版面配置區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rtlCol="0" anchor="b">
            <a:noAutofit/>
          </a:bodyPr>
          <a:lstStyle>
            <a:lvl1pPr>
              <a:lnSpc>
                <a:spcPct val="70000"/>
              </a:lnSpc>
              <a:defRPr sz="7200" spc="-3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4" name="文字版面配置區 3">
            <a:extLst>
              <a:ext uri="{FF2B5EF4-FFF2-40B4-BE49-F238E27FC236}">
                <a16:creationId xmlns:a16="http://schemas.microsoft.com/office/drawing/2014/main" id="{16BB88CF-DF4F-4857-8602-72BCF5DDCDA1}"/>
              </a:ext>
            </a:extLst>
          </p:cNvPr>
          <p:cNvSpPr>
            <a:spLocks noGrp="1"/>
          </p:cNvSpPr>
          <p:nvPr>
            <p:ph type="body" sz="half" idx="2"/>
          </p:nvPr>
        </p:nvSpPr>
        <p:spPr>
          <a:xfrm>
            <a:off x="7873612" y="4611901"/>
            <a:ext cx="3924000" cy="684000"/>
          </a:xfrm>
        </p:spPr>
        <p:txBody>
          <a:bodyPr lIns="0" tIns="0" rIns="0" bIns="0"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cxnSp>
        <p:nvCxnSpPr>
          <p:cNvPr id="12" name="直線接點​​(S)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3" name="投影片編號版面配置區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
        <p:nvSpPr>
          <p:cNvPr id="8" name="圖片版面配置區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rtlCol="0" anchor="ctr">
            <a:normAutofit/>
          </a:bodyPr>
          <a:lstStyle>
            <a:lvl1pPr marL="0" indent="0" algn="ctr">
              <a:buNone/>
              <a:defRPr sz="1400" i="1">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在這裡插入您的圖片</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內容">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91AD08-4E28-4191-9B62-EAD61608E5CF}"/>
              </a:ext>
            </a:extLst>
          </p:cNvPr>
          <p:cNvSpPr>
            <a:spLocks noGrp="1"/>
          </p:cNvSpPr>
          <p:nvPr>
            <p:ph type="title"/>
          </p:nvPr>
        </p:nvSpPr>
        <p:spPr>
          <a:xfrm>
            <a:off x="838200" y="303300"/>
            <a:ext cx="6273800" cy="1449216"/>
          </a:xfrm>
          <a:solidFill>
            <a:schemeClr val="accent2">
              <a:lumMod val="50000"/>
            </a:schemeClr>
          </a:solidFill>
        </p:spPr>
        <p:txBody>
          <a:bodyPr tIns="108000" bIns="108000" rtlCol="0">
            <a:spAutoFit/>
          </a:bodyPr>
          <a:lstStyle>
            <a:lvl1pPr>
              <a:lnSpc>
                <a:spcPct val="100000"/>
              </a:lnSpc>
              <a:defRPr sz="4000"/>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投影片編號版面配置區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標題及內容寬度">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91AD08-4E28-4191-9B62-EAD61608E5CF}"/>
              </a:ext>
            </a:extLst>
          </p:cNvPr>
          <p:cNvSpPr>
            <a:spLocks noGrp="1"/>
          </p:cNvSpPr>
          <p:nvPr>
            <p:ph type="title"/>
          </p:nvPr>
        </p:nvSpPr>
        <p:spPr>
          <a:xfrm>
            <a:off x="838200" y="303301"/>
            <a:ext cx="6273800" cy="1449216"/>
          </a:xfrm>
          <a:solidFill>
            <a:schemeClr val="accent2">
              <a:lumMod val="50000"/>
            </a:schemeClr>
          </a:solidFill>
        </p:spPr>
        <p:txBody>
          <a:bodyPr vert="horz" lIns="91440" tIns="108000" rIns="91440" bIns="108000" rtlCol="0" anchor="ctr">
            <a:spAutoFit/>
          </a:bodyPr>
          <a:lstStyle>
            <a:lvl1pPr>
              <a:defRPr lang="en-US" sz="4000"/>
            </a:lvl1pPr>
          </a:lstStyle>
          <a:p>
            <a:pPr lvl="0" rtl="0">
              <a:lnSpc>
                <a:spcPct val="100000"/>
              </a:lnSpc>
            </a:pPr>
            <a:r>
              <a:rPr lang="zh-TW" altLang="en-US" noProof="0"/>
              <a:t>按一下以編輯母片標題樣式</a:t>
            </a:r>
          </a:p>
        </p:txBody>
      </p:sp>
      <p:sp>
        <p:nvSpPr>
          <p:cNvPr id="3" name="內容預留位置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投影片編號版面配置區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rtlCol="0"/>
          <a:lstStyle/>
          <a:p>
            <a:pPr rtl="0"/>
            <a:r>
              <a:rPr lang="zh-TW" altLang="en-US" dirty="0"/>
              <a:t> </a:t>
            </a:r>
            <a:r>
              <a:rPr lang="en-US" altLang="zh-TW" dirty="0"/>
              <a:t>Page </a:t>
            </a:r>
            <a:fld id="{4A9B5881-4007-4345-955A-79C2656F0C49}" type="slidenum">
              <a:rPr lang="en-US" altLang="zh-TW" smtClean="0"/>
              <a:pPr/>
              <a:t>‹#›</a:t>
            </a:fld>
            <a:r>
              <a:rPr lang="zh-TW" altLang="en-US" dirty="0"/>
              <a:t> </a:t>
            </a:r>
            <a:endParaRPr lang="zh-TW" altLang="en-US" noProof="0"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標題及內容右側">
    <p:spTree>
      <p:nvGrpSpPr>
        <p:cNvPr id="1" name=""/>
        <p:cNvGrpSpPr/>
        <p:nvPr/>
      </p:nvGrpSpPr>
      <p:grpSpPr>
        <a:xfrm>
          <a:off x="0" y="0"/>
          <a:ext cx="0" cy="0"/>
          <a:chOff x="0" y="0"/>
          <a:chExt cx="0" cy="0"/>
        </a:xfrm>
      </p:grpSpPr>
      <p:sp>
        <p:nvSpPr>
          <p:cNvPr id="7" name="圖片版面配置區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rtlCol="0"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在這裡插入您的圖片</a:t>
            </a:r>
          </a:p>
        </p:txBody>
      </p:sp>
      <p:sp>
        <p:nvSpPr>
          <p:cNvPr id="2" name="標題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rtlCol="0">
            <a:spAutoFit/>
          </a:bodyPr>
          <a:lstStyle>
            <a:lvl1pPr>
              <a:lnSpc>
                <a:spcPct val="100000"/>
              </a:lnSpc>
              <a:defRPr sz="4000"/>
            </a:lvl1pPr>
          </a:lstStyle>
          <a:p>
            <a:pPr rtl="0"/>
            <a:r>
              <a:rPr lang="zh-TW" altLang="en-US" noProof="0"/>
              <a:t>編輯母片標題樣式</a:t>
            </a:r>
          </a:p>
        </p:txBody>
      </p:sp>
      <p:sp>
        <p:nvSpPr>
          <p:cNvPr id="3" name="內容版面配置區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投影片編號版面配置區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標題及內容 - 水平 1">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rtl="0"/>
            <a:r>
              <a:rPr lang="zh-TW" altLang="en-US" noProof="0"/>
              <a:t>按一下以編輯母片標題樣式</a:t>
            </a:r>
          </a:p>
        </p:txBody>
      </p:sp>
      <p:sp>
        <p:nvSpPr>
          <p:cNvPr id="3" name="內容預留位置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rtlCol="0" anchor="ctr">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4" name="投影片編號版面配置區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標題及內容 - 水平 2">
    <p:spTree>
      <p:nvGrpSpPr>
        <p:cNvPr id="1" name=""/>
        <p:cNvGrpSpPr/>
        <p:nvPr/>
      </p:nvGrpSpPr>
      <p:grpSpPr>
        <a:xfrm>
          <a:off x="0" y="0"/>
          <a:ext cx="0" cy="0"/>
          <a:chOff x="0" y="0"/>
          <a:chExt cx="0" cy="0"/>
        </a:xfrm>
      </p:grpSpPr>
      <p:sp>
        <p:nvSpPr>
          <p:cNvPr id="17" name="標題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rtlCol="0">
            <a:normAutofit/>
          </a:bodyPr>
          <a:lstStyle>
            <a:lvl1pPr>
              <a:lnSpc>
                <a:spcPct val="70000"/>
              </a:lnSpc>
              <a:defRPr sz="5200" spc="-150"/>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rtlCol="0" anchor="ct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4" name="投影片編號版面配置區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rtlCol="0"/>
          <a:lstStyle>
            <a:lvl1pPr>
              <a:defRPr>
                <a:solidFill>
                  <a:schemeClr val="tx1">
                    <a:lumMod val="85000"/>
                    <a:lumOff val="15000"/>
                  </a:schemeClr>
                </a:solidFill>
              </a:defRPr>
            </a:lvl1pPr>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標題及內容 - 水平 3">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
        <p:nvSpPr>
          <p:cNvPr id="5" name="內容預留位置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標題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1449216"/>
          </a:xfrm>
          <a:solidFill>
            <a:schemeClr val="accent2">
              <a:lumMod val="50000"/>
            </a:schemeClr>
          </a:solidFill>
        </p:spPr>
        <p:txBody>
          <a:bodyPr wrap="square" tIns="108000" bIns="108000" rtlCol="0" anchor="t">
            <a:spAutoFit/>
          </a:bodyPr>
          <a:lstStyle>
            <a:lvl1pPr>
              <a:lnSpc>
                <a:spcPct val="100000"/>
              </a:lnSpc>
              <a:defRPr sz="4000"/>
            </a:lvl1pPr>
          </a:lstStyle>
          <a:p>
            <a:pPr rtl="0"/>
            <a:r>
              <a:rPr lang="zh-TW" altLang="en-US" noProof="0"/>
              <a:t>按一下以編輯母片標題樣式</a:t>
            </a:r>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rtlCol="0" anchor="b"/>
          <a:lstStyle>
            <a:lvl1pPr>
              <a:defRPr sz="6000"/>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sp>
        <p:nvSpPr>
          <p:cNvPr id="4" name="投影片編號版面配置區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標題版面配置區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投影片編號版面配置區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latin typeface="Microsoft JhengHei UI" panose="020B0604030504040204" pitchFamily="34" charset="-120"/>
                <a:ea typeface="Microsoft JhengHei UI" panose="020B0604030504040204" pitchFamily="34" charset="-120"/>
              </a:defRPr>
            </a:lvl1pPr>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
        <p:nvSpPr>
          <p:cNvPr id="7" name="矩形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矩形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10C5037-DA4A-44E2-A9FB-84B1498768A7}"/>
              </a:ext>
            </a:extLst>
          </p:cNvPr>
          <p:cNvSpPr>
            <a:spLocks noGrp="1"/>
          </p:cNvSpPr>
          <p:nvPr>
            <p:ph type="title"/>
          </p:nvPr>
        </p:nvSpPr>
        <p:spPr/>
        <p:txBody>
          <a:bodyPr rtlCol="0" anchor="ctr"/>
          <a:lstStyle/>
          <a:p>
            <a:pPr algn="ctr"/>
            <a:r>
              <a:rPr lang="en-US" altLang="zh-TW" dirty="0">
                <a:latin typeface="Times New Roman" panose="02020603050405020304" pitchFamily="18" charset="0"/>
                <a:cs typeface="Times New Roman" panose="02020603050405020304" pitchFamily="18" charset="0"/>
              </a:rPr>
              <a:t>House Price Prediction</a:t>
            </a:r>
            <a:endParaRPr lang="zh-TW" altLang="en-US" dirty="0">
              <a:latin typeface="Times New Roman" panose="02020603050405020304" pitchFamily="18" charset="0"/>
              <a:cs typeface="Times New Roman" panose="02020603050405020304" pitchFamily="18" charset="0"/>
            </a:endParaRPr>
          </a:p>
        </p:txBody>
      </p:sp>
      <p:sp>
        <p:nvSpPr>
          <p:cNvPr id="6" name="文字版面配置區 5">
            <a:extLst>
              <a:ext uri="{FF2B5EF4-FFF2-40B4-BE49-F238E27FC236}">
                <a16:creationId xmlns:a16="http://schemas.microsoft.com/office/drawing/2014/main" id="{1397C2DB-90F2-4971-AC44-7CDDF5A3B552}"/>
              </a:ext>
            </a:extLst>
          </p:cNvPr>
          <p:cNvSpPr>
            <a:spLocks noGrp="1"/>
          </p:cNvSpPr>
          <p:nvPr>
            <p:ph type="body" sz="half" idx="2"/>
          </p:nvPr>
        </p:nvSpPr>
        <p:spPr>
          <a:xfrm>
            <a:off x="7873612" y="4611901"/>
            <a:ext cx="3924000" cy="1243616"/>
          </a:xfrm>
        </p:spPr>
        <p:txBody>
          <a:bodyPr rtlCol="0">
            <a:normAutofit/>
          </a:bodyPr>
          <a:lstStyle/>
          <a:p>
            <a:pPr rtl="0"/>
            <a:r>
              <a:rPr lang="en-US" altLang="zh-TW" dirty="0">
                <a:latin typeface="Times New Roman" panose="02020603050405020304" pitchFamily="18" charset="0"/>
                <a:ea typeface="標楷體" panose="03000509000000000000" pitchFamily="65" charset="-120"/>
                <a:cs typeface="Times New Roman" panose="02020603050405020304" pitchFamily="18" charset="0"/>
              </a:rPr>
              <a:t>Student: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呂育嘉</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(Louis)</a:t>
            </a:r>
            <a:endParaRPr lang="zh-TW" altLang="en-US" dirty="0">
              <a:latin typeface="Microsoft JhengHei UI" panose="020B0604030504040204" pitchFamily="34" charset="-120"/>
              <a:ea typeface="Microsoft JhengHei UI" panose="020B0604030504040204" pitchFamily="34" charset="-120"/>
            </a:endParaRPr>
          </a:p>
        </p:txBody>
      </p:sp>
      <p:pic>
        <p:nvPicPr>
          <p:cNvPr id="29" name="圖片版面配置區 28" descr="在白板上繪圖的年輕學生">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362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798655"/>
            <a:ext cx="6273800" cy="1049106"/>
          </a:xfrm>
        </p:spPr>
        <p:txBody>
          <a:bodyPr/>
          <a:lstStyle/>
          <a:p>
            <a:pPr algn="ctr"/>
            <a:r>
              <a:rPr lang="en-US" altLang="en-US" sz="6000" kern="1200" dirty="0">
                <a:solidFill>
                  <a:srgbClr val="FFFFFF"/>
                </a:solidFill>
                <a:latin typeface="Times New Roman" panose="02020603050405020304" pitchFamily="18" charset="0"/>
                <a:ea typeface="+mn-ea"/>
                <a:cs typeface="Times New Roman" panose="02020603050405020304" pitchFamily="18" charset="0"/>
              </a:rPr>
              <a:t>RESULT</a:t>
            </a:r>
            <a:endParaRPr lang="zh-TW" altLang="en-US" sz="6000" dirty="0">
              <a:solidFill>
                <a:srgbClr val="FFFFFF"/>
              </a:solidFill>
              <a:latin typeface="Times New Roman" panose="02020603050405020304" pitchFamily="18" charset="0"/>
              <a:ea typeface="+mn-ea"/>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10</a:t>
            </a:fld>
            <a:r>
              <a:rPr lang="zh-TW" altLang="en-US" dirty="0"/>
              <a:t> </a:t>
            </a:r>
            <a:endParaRPr lang="zh-TW" altLang="en-US" noProof="0" dirty="0"/>
          </a:p>
        </p:txBody>
      </p:sp>
    </p:spTree>
    <p:extLst>
      <p:ext uri="{BB962C8B-B14F-4D97-AF65-F5344CB8AC3E}">
        <p14:creationId xmlns:p14="http://schemas.microsoft.com/office/powerpoint/2010/main" val="252045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9"/>
            <a:ext cx="5056574" cy="833663"/>
          </a:xfrm>
        </p:spPr>
        <p:txBody>
          <a:bodyPr rtlCol="0"/>
          <a:lstStyle/>
          <a:p>
            <a:pPr algn="ctr"/>
            <a:r>
              <a:rPr lang="en-US" altLang="en-US" sz="4000" kern="1200" dirty="0">
                <a:solidFill>
                  <a:srgbClr val="FFFFFF"/>
                </a:solidFill>
                <a:latin typeface="Times New Roman" panose="02020603050405020304" pitchFamily="18" charset="0"/>
                <a:ea typeface="+mn-ea"/>
                <a:cs typeface="Times New Roman" panose="02020603050405020304" pitchFamily="18" charset="0"/>
              </a:rPr>
              <a:t>RESULT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11</a:t>
            </a:fld>
            <a:r>
              <a:rPr lang="zh-TW" altLang="en-US" dirty="0"/>
              <a:t> </a:t>
            </a:r>
            <a:endParaRPr lang="zh-TW" altLang="en-US" noProof="0" dirty="0"/>
          </a:p>
        </p:txBody>
      </p:sp>
      <p:sp>
        <p:nvSpPr>
          <p:cNvPr id="11" name="內容版面配置區 2">
            <a:extLst>
              <a:ext uri="{FF2B5EF4-FFF2-40B4-BE49-F238E27FC236}">
                <a16:creationId xmlns:a16="http://schemas.microsoft.com/office/drawing/2014/main" id="{E0F54630-D02E-4F36-80A6-7D8CC639CFFF}"/>
              </a:ext>
            </a:extLst>
          </p:cNvPr>
          <p:cNvSpPr txBox="1">
            <a:spLocks/>
          </p:cNvSpPr>
          <p:nvPr/>
        </p:nvSpPr>
        <p:spPr>
          <a:xfrm>
            <a:off x="2560502" y="5747297"/>
            <a:ext cx="1977920" cy="974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0">
              <a:buNone/>
            </a:pPr>
            <a:r>
              <a:rPr lang="en-US" altLang="zh-TW" dirty="0">
                <a:latin typeface="Times New Roman" panose="02020603050405020304" pitchFamily="18" charset="0"/>
                <a:cs typeface="Times New Roman" panose="02020603050405020304" pitchFamily="18" charset="0"/>
              </a:rPr>
              <a:t>LR RMSE:54.7</a:t>
            </a:r>
          </a:p>
          <a:p>
            <a:pPr marL="0" indent="0" algn="just" rtl="0">
              <a:buNone/>
            </a:pPr>
            <a:r>
              <a:rPr lang="en-US" altLang="zh-TW" dirty="0">
                <a:latin typeface="Times New Roman" panose="02020603050405020304" pitchFamily="18" charset="0"/>
                <a:cs typeface="Times New Roman" panose="02020603050405020304" pitchFamily="18" charset="0"/>
              </a:rPr>
              <a:t>LR</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MAPE:32.4</a:t>
            </a:r>
          </a:p>
        </p:txBody>
      </p:sp>
      <p:sp>
        <p:nvSpPr>
          <p:cNvPr id="12" name="內容版面配置區 2">
            <a:extLst>
              <a:ext uri="{FF2B5EF4-FFF2-40B4-BE49-F238E27FC236}">
                <a16:creationId xmlns:a16="http://schemas.microsoft.com/office/drawing/2014/main" id="{0A48051D-AD4B-41F9-A02B-16EBD6088D74}"/>
              </a:ext>
            </a:extLst>
          </p:cNvPr>
          <p:cNvSpPr txBox="1">
            <a:spLocks/>
          </p:cNvSpPr>
          <p:nvPr/>
        </p:nvSpPr>
        <p:spPr>
          <a:xfrm>
            <a:off x="7986090" y="5747297"/>
            <a:ext cx="2078162" cy="97417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US" altLang="zh-TW" dirty="0">
                <a:latin typeface="Times New Roman" panose="02020603050405020304" pitchFamily="18" charset="0"/>
                <a:cs typeface="Times New Roman" panose="02020603050405020304" pitchFamily="18" charset="0"/>
              </a:rPr>
              <a:t>RF RMSE:61</a:t>
            </a:r>
          </a:p>
          <a:p>
            <a:pPr marL="0" indent="0" rtl="0">
              <a:buNone/>
            </a:pPr>
            <a:r>
              <a:rPr lang="en-US" altLang="zh-TW" dirty="0">
                <a:latin typeface="Times New Roman" panose="02020603050405020304" pitchFamily="18" charset="0"/>
                <a:cs typeface="Times New Roman" panose="02020603050405020304" pitchFamily="18" charset="0"/>
              </a:rPr>
              <a:t>RF</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MAPE:35.3</a:t>
            </a:r>
          </a:p>
        </p:txBody>
      </p:sp>
      <p:pic>
        <p:nvPicPr>
          <p:cNvPr id="6" name="圖片 5">
            <a:extLst>
              <a:ext uri="{FF2B5EF4-FFF2-40B4-BE49-F238E27FC236}">
                <a16:creationId xmlns:a16="http://schemas.microsoft.com/office/drawing/2014/main" id="{30115134-D7B0-4C44-AAEE-1DE327FE0B70}"/>
              </a:ext>
            </a:extLst>
          </p:cNvPr>
          <p:cNvPicPr>
            <a:picLocks noChangeAspect="1"/>
          </p:cNvPicPr>
          <p:nvPr/>
        </p:nvPicPr>
        <p:blipFill rotWithShape="1">
          <a:blip r:embed="rId3">
            <a:extLst>
              <a:ext uri="{28A0092B-C50C-407E-A947-70E740481C1C}">
                <a14:useLocalDpi xmlns:a14="http://schemas.microsoft.com/office/drawing/2010/main" val="0"/>
              </a:ext>
            </a:extLst>
          </a:blip>
          <a:srcRect l="1802" t="8107" r="4139" b="4088"/>
          <a:stretch/>
        </p:blipFill>
        <p:spPr>
          <a:xfrm>
            <a:off x="1382842" y="1492104"/>
            <a:ext cx="4333240" cy="4045096"/>
          </a:xfrm>
          <a:prstGeom prst="rect">
            <a:avLst/>
          </a:prstGeom>
        </p:spPr>
      </p:pic>
      <p:pic>
        <p:nvPicPr>
          <p:cNvPr id="14" name="圖片 13">
            <a:extLst>
              <a:ext uri="{FF2B5EF4-FFF2-40B4-BE49-F238E27FC236}">
                <a16:creationId xmlns:a16="http://schemas.microsoft.com/office/drawing/2014/main" id="{952456FD-CB90-46E9-A1AC-7F41B7A73D7E}"/>
              </a:ext>
            </a:extLst>
          </p:cNvPr>
          <p:cNvPicPr>
            <a:picLocks noChangeAspect="1"/>
          </p:cNvPicPr>
          <p:nvPr/>
        </p:nvPicPr>
        <p:blipFill rotWithShape="1">
          <a:blip r:embed="rId4">
            <a:extLst>
              <a:ext uri="{28A0092B-C50C-407E-A947-70E740481C1C}">
                <a14:useLocalDpi xmlns:a14="http://schemas.microsoft.com/office/drawing/2010/main" val="0"/>
              </a:ext>
            </a:extLst>
          </a:blip>
          <a:srcRect l="2537" t="8107" r="3404" b="4088"/>
          <a:stretch/>
        </p:blipFill>
        <p:spPr>
          <a:xfrm>
            <a:off x="6858551" y="1492104"/>
            <a:ext cx="4333240" cy="4045096"/>
          </a:xfrm>
          <a:prstGeom prst="rect">
            <a:avLst/>
          </a:prstGeom>
        </p:spPr>
      </p:pic>
    </p:spTree>
    <p:extLst>
      <p:ext uri="{BB962C8B-B14F-4D97-AF65-F5344CB8AC3E}">
        <p14:creationId xmlns:p14="http://schemas.microsoft.com/office/powerpoint/2010/main" val="1818515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798655"/>
            <a:ext cx="6273800" cy="1049106"/>
          </a:xfrm>
        </p:spPr>
        <p:txBody>
          <a:bodyPr/>
          <a:lstStyle/>
          <a:p>
            <a:pPr algn="ctr"/>
            <a:r>
              <a:rPr lang="en-US" altLang="zh-CN" sz="6000" dirty="0">
                <a:solidFill>
                  <a:srgbClr val="FFFFFF"/>
                </a:solidFill>
                <a:latin typeface="Times New Roman" panose="02020603050405020304" pitchFamily="18" charset="0"/>
                <a:ea typeface="+mn-ea"/>
                <a:cs typeface="Times New Roman" panose="02020603050405020304" pitchFamily="18" charset="0"/>
                <a:sym typeface="+mn-lt"/>
              </a:rPr>
              <a:t>CONCLUSION</a:t>
            </a:r>
            <a:endParaRPr lang="zh-TW" altLang="en-US" sz="6000" dirty="0">
              <a:solidFill>
                <a:srgbClr val="FFFFFF"/>
              </a:solidFill>
              <a:latin typeface="Times New Roman" panose="02020603050405020304" pitchFamily="18" charset="0"/>
              <a:ea typeface="+mn-ea"/>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12</a:t>
            </a:fld>
            <a:r>
              <a:rPr lang="zh-TW" altLang="en-US" dirty="0"/>
              <a:t> </a:t>
            </a:r>
            <a:endParaRPr lang="zh-TW" altLang="en-US" noProof="0" dirty="0"/>
          </a:p>
        </p:txBody>
      </p:sp>
    </p:spTree>
    <p:extLst>
      <p:ext uri="{BB962C8B-B14F-4D97-AF65-F5344CB8AC3E}">
        <p14:creationId xmlns:p14="http://schemas.microsoft.com/office/powerpoint/2010/main" val="360353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CN" sz="4000" dirty="0">
                <a:solidFill>
                  <a:srgbClr val="FFFFFF"/>
                </a:solidFill>
                <a:latin typeface="Times New Roman" panose="02020603050405020304" pitchFamily="18" charset="0"/>
                <a:ea typeface="+mn-ea"/>
                <a:cs typeface="Times New Roman" panose="02020603050405020304" pitchFamily="18" charset="0"/>
                <a:sym typeface="+mn-lt"/>
              </a:rPr>
              <a:t>CONCLUSION</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13</a:t>
            </a:fld>
            <a:r>
              <a:rPr lang="zh-TW" altLang="en-US" dirty="0"/>
              <a:t> </a:t>
            </a:r>
            <a:endParaRPr lang="zh-TW" altLang="en-US" noProof="0" dirty="0"/>
          </a:p>
        </p:txBody>
      </p:sp>
      <p:sp>
        <p:nvSpPr>
          <p:cNvPr id="11" name="內容版面配置區 2">
            <a:extLst>
              <a:ext uri="{FF2B5EF4-FFF2-40B4-BE49-F238E27FC236}">
                <a16:creationId xmlns:a16="http://schemas.microsoft.com/office/drawing/2014/main" id="{E0F54630-D02E-4F36-80A6-7D8CC639CFFF}"/>
              </a:ext>
            </a:extLst>
          </p:cNvPr>
          <p:cNvSpPr txBox="1">
            <a:spLocks/>
          </p:cNvSpPr>
          <p:nvPr/>
        </p:nvSpPr>
        <p:spPr>
          <a:xfrm>
            <a:off x="838200" y="1828439"/>
            <a:ext cx="9240297" cy="4019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TW" sz="2400" dirty="0">
                <a:latin typeface="Times New Roman" panose="02020603050405020304" pitchFamily="18" charset="0"/>
                <a:cs typeface="Times New Roman" panose="02020603050405020304" pitchFamily="18" charset="0"/>
              </a:rPr>
              <a:t>For the RMSE and MAPE values of RF compared to LR, LR was found to perform better, but the MAPE results of the two models indicated that the model belonged to reasonable predictions.</a:t>
            </a:r>
          </a:p>
          <a:p>
            <a:pPr marL="0" indent="0" algn="just">
              <a:buNone/>
            </a:pPr>
            <a:r>
              <a:rPr lang="en-US" altLang="zh-TW" sz="2400" dirty="0">
                <a:latin typeface="Times New Roman" panose="02020603050405020304" pitchFamily="18" charset="0"/>
                <a:cs typeface="Times New Roman" panose="02020603050405020304" pitchFamily="18" charset="0"/>
              </a:rPr>
              <a:t>Which we thought might be the missing step of screening features and did not remove irrelevant ones value, causing MAPE to fail to achieve good predictions.</a:t>
            </a:r>
          </a:p>
          <a:p>
            <a:pPr marL="0" indent="0" algn="just">
              <a:buNone/>
            </a:pPr>
            <a:endParaRPr lang="en-US" altLang="zh-TW" sz="2400" dirty="0">
              <a:latin typeface="Times New Roman" panose="02020603050405020304" pitchFamily="18" charset="0"/>
              <a:cs typeface="Times New Roman" panose="02020603050405020304" pitchFamily="18" charset="0"/>
            </a:endParaRPr>
          </a:p>
          <a:p>
            <a:pPr marL="0" indent="0" algn="just">
              <a:buNone/>
            </a:pPr>
            <a:r>
              <a:rPr lang="en-US" altLang="zh-TW" sz="2400" dirty="0">
                <a:latin typeface="Times New Roman" panose="02020603050405020304" pitchFamily="18" charset="0"/>
                <a:cs typeface="Times New Roman" panose="02020603050405020304" pitchFamily="18" charset="0"/>
              </a:rPr>
              <a:t>In summary, we believe that in the diabetes data of </a:t>
            </a:r>
            <a:r>
              <a:rPr lang="en-US" altLang="zh-TW" sz="2400" dirty="0" err="1">
                <a:latin typeface="Times New Roman" panose="02020603050405020304" pitchFamily="18" charset="0"/>
                <a:cs typeface="Times New Roman" panose="02020603050405020304" pitchFamily="18" charset="0"/>
              </a:rPr>
              <a:t>sklearn</a:t>
            </a:r>
            <a:r>
              <a:rPr lang="en-US" altLang="zh-TW" sz="2400" dirty="0">
                <a:latin typeface="Times New Roman" panose="02020603050405020304" pitchFamily="18" charset="0"/>
                <a:cs typeface="Times New Roman" panose="02020603050405020304" pitchFamily="18" charset="0"/>
              </a:rPr>
              <a:t>, in the absence of steps to find relevant features, using LR will achieve more accurate prediction results. </a:t>
            </a:r>
            <a:endParaRPr lang="en-US" altLang="zh-TW" sz="2400"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86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368383"/>
            <a:ext cx="6273800" cy="1049106"/>
          </a:xfrm>
        </p:spPr>
        <p:txBody>
          <a:bodyPr/>
          <a:lstStyle/>
          <a:p>
            <a:pPr algn="ctr"/>
            <a:r>
              <a:rPr lang="en-US" altLang="zh-TW" sz="6000" dirty="0">
                <a:solidFill>
                  <a:srgbClr val="FFFFFF"/>
                </a:solidFill>
                <a:latin typeface="Calibri"/>
                <a:ea typeface="+mn-ea"/>
                <a:cs typeface="+mn-cs"/>
                <a:sym typeface="+mn-lt"/>
              </a:rPr>
              <a:t>Thank you</a:t>
            </a:r>
            <a:endParaRPr lang="zh-TW" altLang="en-US" sz="6000" dirty="0">
              <a:solidFill>
                <a:srgbClr val="FFFFFF"/>
              </a:solidFill>
              <a:latin typeface="Calibri"/>
              <a:ea typeface="+mn-ea"/>
              <a:cs typeface="+mn-cs"/>
            </a:endParaRPr>
          </a:p>
        </p:txBody>
      </p:sp>
    </p:spTree>
    <p:extLst>
      <p:ext uri="{BB962C8B-B14F-4D97-AF65-F5344CB8AC3E}">
        <p14:creationId xmlns:p14="http://schemas.microsoft.com/office/powerpoint/2010/main" val="377336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rtlCol="0"/>
          <a:lstStyle/>
          <a:p>
            <a:pPr algn="ctr">
              <a:lnSpc>
                <a:spcPct val="80000"/>
              </a:lnSpc>
            </a:pPr>
            <a:r>
              <a:rPr lang="en-US" altLang="zh-CN" sz="4800" b="1" dirty="0">
                <a:latin typeface="Times New Roman" panose="02020603050405020304" pitchFamily="18" charset="0"/>
                <a:cs typeface="Times New Roman" panose="02020603050405020304" pitchFamily="18" charset="0"/>
                <a:sym typeface="+mn-lt"/>
              </a:rPr>
              <a:t>OUTLINE</a:t>
            </a:r>
            <a:endParaRPr lang="zh-TW" alt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10" name="內容版面配置區 2" descr="清單內容預留位置">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2768004500"/>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033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圓角 10">
            <a:extLst>
              <a:ext uri="{FF2B5EF4-FFF2-40B4-BE49-F238E27FC236}">
                <a16:creationId xmlns:a16="http://schemas.microsoft.com/office/drawing/2014/main" id="{141B4459-CEBC-4300-B671-B405F75B4A7A}"/>
              </a:ext>
            </a:extLst>
          </p:cNvPr>
          <p:cNvSpPr/>
          <p:nvPr/>
        </p:nvSpPr>
        <p:spPr>
          <a:xfrm>
            <a:off x="4089391" y="1766902"/>
            <a:ext cx="3664226" cy="43264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3" name="矩形: 圓角 12">
            <a:extLst>
              <a:ext uri="{FF2B5EF4-FFF2-40B4-BE49-F238E27FC236}">
                <a16:creationId xmlns:a16="http://schemas.microsoft.com/office/drawing/2014/main" id="{3D4FFD38-1ED0-4038-A2B3-40303A089CCE}"/>
              </a:ext>
            </a:extLst>
          </p:cNvPr>
          <p:cNvSpPr/>
          <p:nvPr/>
        </p:nvSpPr>
        <p:spPr>
          <a:xfrm>
            <a:off x="152400" y="1766902"/>
            <a:ext cx="3664226" cy="43264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E199600F-A17E-4354-A7AB-0CC2A43A9354}"/>
              </a:ext>
            </a:extLst>
          </p:cNvPr>
          <p:cNvSpPr>
            <a:spLocks noGrp="1"/>
          </p:cNvSpPr>
          <p:nvPr>
            <p:ph type="title"/>
          </p:nvPr>
        </p:nvSpPr>
        <p:spPr>
          <a:xfrm>
            <a:off x="838200" y="608087"/>
            <a:ext cx="3968692" cy="835200"/>
          </a:xfrm>
        </p:spPr>
        <p:txBody>
          <a:bodyPr rtlCol="0"/>
          <a:lstStyle/>
          <a:p>
            <a:pPr lvl="0"/>
            <a:r>
              <a:rPr lang="en-US" altLang="zh-CN" sz="4000" dirty="0">
                <a:solidFill>
                  <a:schemeClr val="bg1"/>
                </a:solidFill>
                <a:latin typeface="Times New Roman" panose="02020603050405020304" pitchFamily="18" charset="0"/>
                <a:ea typeface="+mn-ea"/>
                <a:cs typeface="Times New Roman" panose="02020603050405020304" pitchFamily="18" charset="0"/>
                <a:sym typeface="+mn-lt"/>
              </a:rPr>
              <a:t>DATASET</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FA6A4B49-27C8-46B6-8B11-AD7E8F615E2C}"/>
              </a:ext>
            </a:extLst>
          </p:cNvPr>
          <p:cNvSpPr>
            <a:spLocks noGrp="1"/>
          </p:cNvSpPr>
          <p:nvPr>
            <p:ph idx="1"/>
          </p:nvPr>
        </p:nvSpPr>
        <p:spPr>
          <a:xfrm>
            <a:off x="4263887" y="1908313"/>
            <a:ext cx="3664226" cy="4115441"/>
          </a:xfrm>
        </p:spPr>
        <p:txBody>
          <a:bodyPr rtlCol="0">
            <a:normAutofit fontScale="85000" lnSpcReduction="20000"/>
          </a:bodyPr>
          <a:lstStyle/>
          <a:p>
            <a:pPr marL="0" indent="0">
              <a:lnSpc>
                <a:spcPct val="100000"/>
              </a:lnSpc>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sym typeface="+mn-lt"/>
              </a:rPr>
              <a:t>Independent variables </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age</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sex</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BMI (body mass index)</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bp (average blood pressure)</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s1 </a:t>
            </a:r>
            <a:r>
              <a:rPr lang="en-US" altLang="zh-TW" b="1" dirty="0" err="1">
                <a:latin typeface="Times New Roman" panose="02020603050405020304" pitchFamily="18" charset="0"/>
                <a:cs typeface="Times New Roman" panose="02020603050405020304" pitchFamily="18" charset="0"/>
              </a:rPr>
              <a:t>tc</a:t>
            </a:r>
            <a:r>
              <a:rPr lang="en-US" altLang="zh-TW" b="1" dirty="0">
                <a:latin typeface="Times New Roman" panose="02020603050405020304" pitchFamily="18" charset="0"/>
                <a:cs typeface="Times New Roman" panose="02020603050405020304" pitchFamily="18" charset="0"/>
              </a:rPr>
              <a:t>, (total serum cholesterol)</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s2 </a:t>
            </a:r>
            <a:r>
              <a:rPr lang="en-US" altLang="zh-TW" b="1" dirty="0" err="1">
                <a:latin typeface="Times New Roman" panose="02020603050405020304" pitchFamily="18" charset="0"/>
                <a:cs typeface="Times New Roman" panose="02020603050405020304" pitchFamily="18" charset="0"/>
              </a:rPr>
              <a:t>ldl</a:t>
            </a:r>
            <a:r>
              <a:rPr lang="en-US" altLang="zh-TW" b="1" dirty="0">
                <a:latin typeface="Times New Roman" panose="02020603050405020304" pitchFamily="18" charset="0"/>
                <a:cs typeface="Times New Roman" panose="02020603050405020304" pitchFamily="18" charset="0"/>
              </a:rPr>
              <a:t>, (low-density lipoproteins)</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s3 </a:t>
            </a:r>
            <a:r>
              <a:rPr lang="en-US" altLang="zh-TW" b="1" dirty="0" err="1">
                <a:latin typeface="Times New Roman" panose="02020603050405020304" pitchFamily="18" charset="0"/>
                <a:cs typeface="Times New Roman" panose="02020603050405020304" pitchFamily="18" charset="0"/>
              </a:rPr>
              <a:t>hdl</a:t>
            </a:r>
            <a:r>
              <a:rPr lang="en-US" altLang="zh-TW" b="1" dirty="0">
                <a:latin typeface="Times New Roman" panose="02020603050405020304" pitchFamily="18" charset="0"/>
                <a:cs typeface="Times New Roman" panose="02020603050405020304" pitchFamily="18" charset="0"/>
              </a:rPr>
              <a:t>, (high-density lipoproteins)</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s4 tch, (total cholesterol / HDL)</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s5 </a:t>
            </a:r>
            <a:r>
              <a:rPr lang="en-US" altLang="zh-TW" b="1" dirty="0" err="1">
                <a:latin typeface="Times New Roman" panose="02020603050405020304" pitchFamily="18" charset="0"/>
                <a:cs typeface="Times New Roman" panose="02020603050405020304" pitchFamily="18" charset="0"/>
              </a:rPr>
              <a:t>ltg</a:t>
            </a:r>
            <a:r>
              <a:rPr lang="en-US" altLang="zh-TW" b="1" dirty="0">
                <a:latin typeface="Times New Roman" panose="02020603050405020304" pitchFamily="18" charset="0"/>
                <a:cs typeface="Times New Roman" panose="02020603050405020304" pitchFamily="18" charset="0"/>
              </a:rPr>
              <a:t>, (possibly log of serum triglycerides level)</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s6 </a:t>
            </a:r>
            <a:r>
              <a:rPr lang="en-US" altLang="zh-TW" b="1" dirty="0" err="1">
                <a:latin typeface="Times New Roman" panose="02020603050405020304" pitchFamily="18" charset="0"/>
                <a:cs typeface="Times New Roman" panose="02020603050405020304" pitchFamily="18" charset="0"/>
              </a:rPr>
              <a:t>glu</a:t>
            </a:r>
            <a:r>
              <a:rPr lang="en-US" altLang="zh-TW" b="1" dirty="0">
                <a:latin typeface="Times New Roman" panose="02020603050405020304" pitchFamily="18" charset="0"/>
                <a:cs typeface="Times New Roman" panose="02020603050405020304" pitchFamily="18" charset="0"/>
              </a:rPr>
              <a:t>, (blood sugar lev)</a:t>
            </a: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3</a:t>
            </a:fld>
            <a:r>
              <a:rPr lang="zh-TW" altLang="en-US" dirty="0"/>
              <a:t> </a:t>
            </a:r>
            <a:endParaRPr lang="zh-TW" altLang="en-US" noProof="0" dirty="0"/>
          </a:p>
        </p:txBody>
      </p:sp>
      <p:sp>
        <p:nvSpPr>
          <p:cNvPr id="18" name="內容版面配置區 2">
            <a:extLst>
              <a:ext uri="{FF2B5EF4-FFF2-40B4-BE49-F238E27FC236}">
                <a16:creationId xmlns:a16="http://schemas.microsoft.com/office/drawing/2014/main" id="{2EC0A47F-FFAE-4E19-9889-3C7F8B109EAE}"/>
              </a:ext>
            </a:extLst>
          </p:cNvPr>
          <p:cNvSpPr txBox="1">
            <a:spLocks/>
          </p:cNvSpPr>
          <p:nvPr/>
        </p:nvSpPr>
        <p:spPr>
          <a:xfrm>
            <a:off x="269633" y="2394544"/>
            <a:ext cx="3546993" cy="2856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b="1" dirty="0">
                <a:latin typeface="Times New Roman" panose="02020603050405020304" pitchFamily="18" charset="0"/>
                <a:cs typeface="Times New Roman" panose="02020603050405020304" pitchFamily="18" charset="0"/>
              </a:rPr>
              <a:t>Diabetes dataset</a:t>
            </a:r>
            <a:endParaRPr lang="en-US" altLang="zh-CN" b="1" dirty="0">
              <a:latin typeface="Times New Roman" panose="02020603050405020304" pitchFamily="18" charset="0"/>
              <a:cs typeface="Times New Roman" panose="02020603050405020304" pitchFamily="18" charset="0"/>
              <a:sym typeface="+mn-lt"/>
            </a:endParaRPr>
          </a:p>
          <a:p>
            <a:pPr algn="l"/>
            <a:endParaRPr lang="en-US" altLang="zh-CN" b="1" dirty="0">
              <a:latin typeface="Times New Roman" panose="02020603050405020304" pitchFamily="18" charset="0"/>
              <a:cs typeface="Times New Roman" panose="02020603050405020304" pitchFamily="18" charset="0"/>
              <a:sym typeface="+mn-lt"/>
            </a:endParaRPr>
          </a:p>
          <a:p>
            <a:pPr marL="0" indent="0" algn="l">
              <a:buNone/>
            </a:pPr>
            <a:r>
              <a:rPr lang="en-US" altLang="zh-CN" sz="2000" b="1" dirty="0">
                <a:latin typeface="Times New Roman" panose="02020603050405020304" pitchFamily="18" charset="0"/>
                <a:cs typeface="Times New Roman" panose="02020603050405020304" pitchFamily="18" charset="0"/>
                <a:sym typeface="+mn-lt"/>
              </a:rPr>
              <a:t>Total samples: 442</a:t>
            </a:r>
          </a:p>
          <a:p>
            <a:pPr marL="0" indent="0" algn="l">
              <a:buNone/>
            </a:pPr>
            <a:r>
              <a:rPr lang="en-US" altLang="zh-CN" sz="2000" b="1" dirty="0">
                <a:latin typeface="Times New Roman" panose="02020603050405020304" pitchFamily="18" charset="0"/>
                <a:cs typeface="Times New Roman" panose="02020603050405020304" pitchFamily="18" charset="0"/>
                <a:sym typeface="+mn-lt"/>
              </a:rPr>
              <a:t>Dependent variable:</a:t>
            </a:r>
            <a:br>
              <a:rPr lang="en-US" altLang="zh-CN" sz="2000" b="1" dirty="0">
                <a:latin typeface="Times New Roman" panose="02020603050405020304" pitchFamily="18" charset="0"/>
                <a:cs typeface="Times New Roman" panose="02020603050405020304" pitchFamily="18" charset="0"/>
                <a:sym typeface="+mn-lt"/>
              </a:rPr>
            </a:br>
            <a:r>
              <a:rPr lang="en-US" altLang="zh-CN" b="1" dirty="0">
                <a:latin typeface="Times New Roman" panose="02020603050405020304" pitchFamily="18" charset="0"/>
                <a:cs typeface="Times New Roman" panose="02020603050405020304" pitchFamily="18" charset="0"/>
                <a:sym typeface="+mn-lt"/>
              </a:rPr>
              <a:t>	D</a:t>
            </a:r>
            <a:r>
              <a:rPr lang="en-US" altLang="zh-TW" b="1" dirty="0">
                <a:latin typeface="Times New Roman" panose="02020603050405020304" pitchFamily="18" charset="0"/>
                <a:cs typeface="Times New Roman" panose="02020603050405020304" pitchFamily="18" charset="0"/>
              </a:rPr>
              <a:t>isease progression 	one year after baseline</a:t>
            </a:r>
            <a:endParaRPr lang="en-US" altLang="zh-CN" b="1" dirty="0">
              <a:latin typeface="Times New Roman" panose="02020603050405020304" pitchFamily="18" charset="0"/>
              <a:cs typeface="Times New Roman" panose="02020603050405020304" pitchFamily="18" charset="0"/>
              <a:sym typeface="+mn-lt"/>
            </a:endParaRPr>
          </a:p>
          <a:p>
            <a:pPr marL="0" indent="0" algn="l">
              <a:buNone/>
            </a:pPr>
            <a:r>
              <a:rPr lang="en-US" altLang="zh-CN" sz="2000" b="1" dirty="0">
                <a:latin typeface="Times New Roman" panose="02020603050405020304" pitchFamily="18" charset="0"/>
                <a:cs typeface="Times New Roman" panose="02020603050405020304" pitchFamily="18" charset="0"/>
                <a:sym typeface="+mn-lt"/>
              </a:rPr>
              <a:t>Independent variables:</a:t>
            </a:r>
            <a:br>
              <a:rPr lang="en-US" altLang="zh-CN" sz="2000" b="1" dirty="0">
                <a:latin typeface="Times New Roman" panose="02020603050405020304" pitchFamily="18" charset="0"/>
                <a:cs typeface="Times New Roman" panose="02020603050405020304" pitchFamily="18" charset="0"/>
                <a:sym typeface="+mn-lt"/>
              </a:rPr>
            </a:br>
            <a:r>
              <a:rPr lang="en-US" altLang="zh-CN" sz="2000" b="1" dirty="0">
                <a:latin typeface="Times New Roman" panose="02020603050405020304" pitchFamily="18" charset="0"/>
                <a:cs typeface="Times New Roman" panose="02020603050405020304" pitchFamily="18" charset="0"/>
                <a:sym typeface="+mn-lt"/>
              </a:rPr>
              <a:t>	10 variables</a:t>
            </a:r>
            <a:endParaRPr lang="zh-CN" altLang="en-US" sz="2000" b="1" dirty="0">
              <a:latin typeface="Times New Roman" panose="02020603050405020304" pitchFamily="18" charset="0"/>
              <a:cs typeface="Times New Roman" panose="02020603050405020304" pitchFamily="18" charset="0"/>
              <a:sym typeface="+mn-lt"/>
            </a:endParaRPr>
          </a:p>
        </p:txBody>
      </p:sp>
      <p:sp>
        <p:nvSpPr>
          <p:cNvPr id="12" name="矩形: 圓角 11">
            <a:extLst>
              <a:ext uri="{FF2B5EF4-FFF2-40B4-BE49-F238E27FC236}">
                <a16:creationId xmlns:a16="http://schemas.microsoft.com/office/drawing/2014/main" id="{3EBC9936-1503-48E4-83DB-03A390BC93B3}"/>
              </a:ext>
            </a:extLst>
          </p:cNvPr>
          <p:cNvSpPr/>
          <p:nvPr/>
        </p:nvSpPr>
        <p:spPr>
          <a:xfrm>
            <a:off x="8183218" y="1766902"/>
            <a:ext cx="3664226" cy="43264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4" name="內容版面配置區 2">
            <a:extLst>
              <a:ext uri="{FF2B5EF4-FFF2-40B4-BE49-F238E27FC236}">
                <a16:creationId xmlns:a16="http://schemas.microsoft.com/office/drawing/2014/main" id="{0BB2D3AD-4DEC-46D3-87EE-3466D1EF737F}"/>
              </a:ext>
            </a:extLst>
          </p:cNvPr>
          <p:cNvSpPr txBox="1">
            <a:spLocks/>
          </p:cNvSpPr>
          <p:nvPr/>
        </p:nvSpPr>
        <p:spPr>
          <a:xfrm>
            <a:off x="8300451" y="2394544"/>
            <a:ext cx="3546993" cy="2856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b="1" dirty="0">
                <a:latin typeface="Times New Roman" panose="02020603050405020304" pitchFamily="18" charset="0"/>
                <a:cs typeface="Times New Roman" panose="02020603050405020304" pitchFamily="18" charset="0"/>
              </a:rPr>
              <a:t>Diabetes dataset</a:t>
            </a:r>
            <a:endParaRPr lang="en-US" altLang="zh-CN" b="1" dirty="0">
              <a:latin typeface="Times New Roman" panose="02020603050405020304" pitchFamily="18" charset="0"/>
              <a:cs typeface="Times New Roman" panose="02020603050405020304" pitchFamily="18" charset="0"/>
              <a:sym typeface="+mn-lt"/>
            </a:endParaRPr>
          </a:p>
          <a:p>
            <a:pPr marL="0" indent="0" algn="l">
              <a:buNone/>
            </a:pPr>
            <a:endParaRPr lang="en-US" altLang="zh-CN" b="1" dirty="0">
              <a:latin typeface="Times New Roman" panose="02020603050405020304" pitchFamily="18" charset="0"/>
              <a:cs typeface="Times New Roman" panose="02020603050405020304" pitchFamily="18" charset="0"/>
              <a:sym typeface="+mn-lt"/>
            </a:endParaRPr>
          </a:p>
          <a:p>
            <a:pPr marL="0" indent="0">
              <a:buNone/>
            </a:pPr>
            <a:r>
              <a:rPr lang="en-US" altLang="zh-CN" b="1" dirty="0">
                <a:latin typeface="Times New Roman" panose="02020603050405020304" pitchFamily="18" charset="0"/>
                <a:cs typeface="Times New Roman" panose="02020603050405020304" pitchFamily="18" charset="0"/>
                <a:sym typeface="+mn-lt"/>
              </a:rPr>
              <a:t>Tra</a:t>
            </a:r>
            <a:r>
              <a:rPr lang="en-US" altLang="zh-TW" b="1" dirty="0">
                <a:latin typeface="Times New Roman" panose="02020603050405020304" pitchFamily="18" charset="0"/>
                <a:cs typeface="Times New Roman" panose="02020603050405020304" pitchFamily="18" charset="0"/>
                <a:sym typeface="+mn-lt"/>
              </a:rPr>
              <a:t>i</a:t>
            </a:r>
            <a:r>
              <a:rPr lang="en-US" altLang="zh-CN" b="1" dirty="0">
                <a:latin typeface="Times New Roman" panose="02020603050405020304" pitchFamily="18" charset="0"/>
                <a:cs typeface="Times New Roman" panose="02020603050405020304" pitchFamily="18" charset="0"/>
                <a:sym typeface="+mn-lt"/>
              </a:rPr>
              <a:t>n </a:t>
            </a:r>
            <a:r>
              <a:rPr lang="en-US" altLang="zh-TW" b="1" dirty="0">
                <a:latin typeface="Times New Roman" panose="02020603050405020304" pitchFamily="18" charset="0"/>
                <a:cs typeface="Times New Roman" panose="02020603050405020304" pitchFamily="18" charset="0"/>
              </a:rPr>
              <a:t>dataset:</a:t>
            </a:r>
          </a:p>
          <a:p>
            <a:pPr marL="0" indent="0">
              <a:buNone/>
            </a:pPr>
            <a:r>
              <a:rPr lang="en-US" altLang="zh-CN" b="1" dirty="0">
                <a:latin typeface="Times New Roman" panose="02020603050405020304" pitchFamily="18" charset="0"/>
                <a:cs typeface="Times New Roman" panose="02020603050405020304" pitchFamily="18" charset="0"/>
                <a:sym typeface="+mn-lt"/>
              </a:rPr>
              <a:t>	</a:t>
            </a:r>
            <a:r>
              <a:rPr lang="en-US" altLang="zh-TW" b="1" dirty="0">
                <a:latin typeface="Times New Roman" panose="02020603050405020304" pitchFamily="18" charset="0"/>
                <a:cs typeface="Times New Roman" panose="02020603050405020304" pitchFamily="18" charset="0"/>
                <a:sym typeface="+mn-lt"/>
              </a:rPr>
              <a:t>353(80%)</a:t>
            </a:r>
            <a:endParaRPr lang="en-US" altLang="zh-CN" b="1" dirty="0">
              <a:latin typeface="Times New Roman" panose="02020603050405020304" pitchFamily="18" charset="0"/>
              <a:cs typeface="Times New Roman" panose="02020603050405020304" pitchFamily="18" charset="0"/>
              <a:sym typeface="+mn-lt"/>
            </a:endParaRPr>
          </a:p>
          <a:p>
            <a:pPr marL="0" indent="0">
              <a:buNone/>
            </a:pPr>
            <a:r>
              <a:rPr lang="en-US" altLang="zh-CN" b="1" dirty="0">
                <a:latin typeface="Times New Roman" panose="02020603050405020304" pitchFamily="18" charset="0"/>
                <a:cs typeface="Times New Roman" panose="02020603050405020304" pitchFamily="18" charset="0"/>
                <a:sym typeface="+mn-lt"/>
              </a:rPr>
              <a:t>Test </a:t>
            </a:r>
            <a:r>
              <a:rPr lang="en-US" altLang="zh-TW" b="1" dirty="0">
                <a:latin typeface="Times New Roman" panose="02020603050405020304" pitchFamily="18" charset="0"/>
                <a:cs typeface="Times New Roman" panose="02020603050405020304" pitchFamily="18" charset="0"/>
              </a:rPr>
              <a:t>dataset</a:t>
            </a:r>
            <a:r>
              <a:rPr lang="en-US" altLang="zh-TW" b="1" dirty="0">
                <a:latin typeface="Times New Roman" panose="02020603050405020304" pitchFamily="18" charset="0"/>
                <a:cs typeface="Times New Roman" panose="02020603050405020304" pitchFamily="18" charset="0"/>
                <a:sym typeface="+mn-lt"/>
              </a:rPr>
              <a:t>:</a:t>
            </a:r>
          </a:p>
          <a:p>
            <a:pPr marL="0" indent="0">
              <a:buNone/>
            </a:pPr>
            <a:r>
              <a:rPr lang="en-US" altLang="zh-CN" b="1" dirty="0">
                <a:latin typeface="Times New Roman" panose="02020603050405020304" pitchFamily="18" charset="0"/>
                <a:cs typeface="Times New Roman" panose="02020603050405020304" pitchFamily="18" charset="0"/>
                <a:sym typeface="+mn-lt"/>
              </a:rPr>
              <a:t>	89(20%)</a:t>
            </a:r>
          </a:p>
        </p:txBody>
      </p:sp>
    </p:spTree>
    <p:extLst>
      <p:ext uri="{BB962C8B-B14F-4D97-AF65-F5344CB8AC3E}">
        <p14:creationId xmlns:p14="http://schemas.microsoft.com/office/powerpoint/2010/main" val="216983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1967659"/>
            <a:ext cx="6273800" cy="2711100"/>
          </a:xfrm>
        </p:spPr>
        <p:txBody>
          <a:bodyPr/>
          <a:lstStyle/>
          <a:p>
            <a:pPr algn="ctr"/>
            <a:r>
              <a:rPr lang="en-US" altLang="zh-CN" sz="6000" kern="1200" dirty="0">
                <a:solidFill>
                  <a:srgbClr val="FFFFFF"/>
                </a:solidFill>
                <a:latin typeface="Times New Roman" panose="02020603050405020304" pitchFamily="18" charset="0"/>
                <a:ea typeface="+mn-ea"/>
                <a:cs typeface="Times New Roman" panose="02020603050405020304" pitchFamily="18" charset="0"/>
                <a:sym typeface="+mn-lt"/>
              </a:rPr>
              <a:t>ALGORITHM</a:t>
            </a:r>
            <a:r>
              <a:rPr lang="zh-TW" altLang="en-US" sz="6000" kern="1200" dirty="0">
                <a:solidFill>
                  <a:srgbClr val="FFFFFF"/>
                </a:solidFill>
                <a:latin typeface="Times New Roman" panose="02020603050405020304" pitchFamily="18" charset="0"/>
                <a:ea typeface="+mn-ea"/>
                <a:cs typeface="Times New Roman" panose="02020603050405020304" pitchFamily="18" charset="0"/>
                <a:sym typeface="+mn-lt"/>
              </a:rPr>
              <a:t> </a:t>
            </a:r>
            <a:br>
              <a:rPr lang="en-US" altLang="zh-TW" sz="6000" kern="1200" dirty="0">
                <a:solidFill>
                  <a:srgbClr val="FFFFFF"/>
                </a:solidFill>
                <a:latin typeface="Times New Roman" panose="02020603050405020304" pitchFamily="18" charset="0"/>
                <a:ea typeface="+mn-ea"/>
                <a:cs typeface="Times New Roman" panose="02020603050405020304" pitchFamily="18" charset="0"/>
                <a:sym typeface="+mn-lt"/>
              </a:rPr>
            </a:br>
            <a:r>
              <a:rPr lang="en-US" altLang="zh-TW" sz="6000" kern="1200" dirty="0">
                <a:solidFill>
                  <a:srgbClr val="FFFFFF"/>
                </a:solidFill>
                <a:latin typeface="Times New Roman" panose="02020603050405020304" pitchFamily="18" charset="0"/>
                <a:ea typeface="+mn-ea"/>
                <a:cs typeface="Times New Roman" panose="02020603050405020304" pitchFamily="18" charset="0"/>
                <a:sym typeface="+mn-lt"/>
              </a:rPr>
              <a:t>&amp;</a:t>
            </a:r>
            <a:r>
              <a:rPr lang="zh-TW" altLang="en-US" sz="6000" kern="1200" dirty="0">
                <a:solidFill>
                  <a:srgbClr val="FFFFFF"/>
                </a:solidFill>
                <a:latin typeface="Times New Roman" panose="02020603050405020304" pitchFamily="18" charset="0"/>
                <a:ea typeface="+mn-ea"/>
                <a:cs typeface="Times New Roman" panose="02020603050405020304" pitchFamily="18" charset="0"/>
                <a:sym typeface="+mn-lt"/>
              </a:rPr>
              <a:t> </a:t>
            </a:r>
            <a:br>
              <a:rPr lang="en-US" altLang="zh-TW" sz="6000" kern="1200" dirty="0">
                <a:solidFill>
                  <a:srgbClr val="FFFFFF"/>
                </a:solidFill>
                <a:latin typeface="Times New Roman" panose="02020603050405020304" pitchFamily="18" charset="0"/>
                <a:ea typeface="+mn-ea"/>
                <a:cs typeface="Times New Roman" panose="02020603050405020304" pitchFamily="18" charset="0"/>
                <a:sym typeface="+mn-lt"/>
              </a:rPr>
            </a:br>
            <a:r>
              <a:rPr lang="en-US" altLang="zh-CN" sz="6000" kern="1200" dirty="0">
                <a:solidFill>
                  <a:srgbClr val="FFFFFF"/>
                </a:solidFill>
                <a:latin typeface="Times New Roman" panose="02020603050405020304" pitchFamily="18" charset="0"/>
                <a:ea typeface="+mn-ea"/>
                <a:cs typeface="Times New Roman" panose="02020603050405020304" pitchFamily="18" charset="0"/>
                <a:sym typeface="+mn-lt"/>
              </a:rPr>
              <a:t>EVALUATION</a:t>
            </a:r>
            <a:endParaRPr lang="zh-TW" altLang="en-US" sz="32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4</a:t>
            </a:fld>
            <a:r>
              <a:rPr lang="zh-TW" altLang="en-US" dirty="0"/>
              <a:t> </a:t>
            </a:r>
            <a:endParaRPr lang="zh-TW" altLang="en-US" noProof="0" dirty="0"/>
          </a:p>
        </p:txBody>
      </p:sp>
    </p:spTree>
    <p:extLst>
      <p:ext uri="{BB962C8B-B14F-4D97-AF65-F5344CB8AC3E}">
        <p14:creationId xmlns:p14="http://schemas.microsoft.com/office/powerpoint/2010/main" val="38396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5</a:t>
            </a:fld>
            <a:r>
              <a:rPr lang="zh-TW" altLang="en-US" dirty="0"/>
              <a:t> </a:t>
            </a:r>
            <a:endParaRPr lang="zh-TW" altLang="en-US" noProof="0" dirty="0"/>
          </a:p>
        </p:txBody>
      </p:sp>
      <p:graphicFrame>
        <p:nvGraphicFramePr>
          <p:cNvPr id="9" name="資料庫圖表 8">
            <a:extLst>
              <a:ext uri="{FF2B5EF4-FFF2-40B4-BE49-F238E27FC236}">
                <a16:creationId xmlns:a16="http://schemas.microsoft.com/office/drawing/2014/main" id="{3F432122-E695-427C-889E-0531290EFA23}"/>
              </a:ext>
            </a:extLst>
          </p:cNvPr>
          <p:cNvGraphicFramePr/>
          <p:nvPr>
            <p:extLst>
              <p:ext uri="{D42A27DB-BD31-4B8C-83A1-F6EECF244321}">
                <p14:modId xmlns:p14="http://schemas.microsoft.com/office/powerpoint/2010/main" val="2052586624"/>
              </p:ext>
            </p:extLst>
          </p:nvPr>
        </p:nvGraphicFramePr>
        <p:xfrm>
          <a:off x="838200" y="1870364"/>
          <a:ext cx="10810009" cy="41848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標題 1">
            <a:extLst>
              <a:ext uri="{FF2B5EF4-FFF2-40B4-BE49-F238E27FC236}">
                <a16:creationId xmlns:a16="http://schemas.microsoft.com/office/drawing/2014/main" id="{B7C5C927-2E93-4F48-BA7C-75F24D711669}"/>
              </a:ext>
            </a:extLst>
          </p:cNvPr>
          <p:cNvSpPr>
            <a:spLocks noGrp="1" noChangeAspect="1"/>
          </p:cNvSpPr>
          <p:nvPr>
            <p:ph type="title"/>
          </p:nvPr>
        </p:nvSpPr>
        <p:spPr>
          <a:xfrm>
            <a:off x="838200" y="449227"/>
            <a:ext cx="8056418" cy="833663"/>
          </a:xfrm>
        </p:spPr>
        <p:txBody>
          <a:bodyPr rtlCol="0"/>
          <a:lstStyle/>
          <a:p>
            <a:pPr algn="ctr" rtl="0"/>
            <a:r>
              <a:rPr lang="en-US" altLang="zh-CN" sz="4000" kern="1200" dirty="0">
                <a:solidFill>
                  <a:srgbClr val="FFFFFF"/>
                </a:solidFill>
                <a:latin typeface="Times New Roman" panose="02020603050405020304" pitchFamily="18" charset="0"/>
                <a:ea typeface="+mn-ea"/>
                <a:cs typeface="Times New Roman" panose="02020603050405020304" pitchFamily="18" charset="0"/>
                <a:sym typeface="+mn-lt"/>
              </a:rPr>
              <a:t>ALGORITHM</a:t>
            </a:r>
            <a:r>
              <a:rPr lang="zh-TW" altLang="en-US" sz="4000" kern="1200" dirty="0">
                <a:solidFill>
                  <a:srgbClr val="FFFFFF"/>
                </a:solidFill>
                <a:latin typeface="Times New Roman" panose="02020603050405020304" pitchFamily="18" charset="0"/>
                <a:ea typeface="+mn-ea"/>
                <a:cs typeface="Times New Roman" panose="02020603050405020304" pitchFamily="18" charset="0"/>
                <a:sym typeface="+mn-lt"/>
              </a:rPr>
              <a:t> </a:t>
            </a:r>
            <a:r>
              <a:rPr lang="en-US" altLang="zh-TW" sz="4000" kern="1200" dirty="0">
                <a:solidFill>
                  <a:srgbClr val="FFFFFF"/>
                </a:solidFill>
                <a:latin typeface="Times New Roman" panose="02020603050405020304" pitchFamily="18" charset="0"/>
                <a:ea typeface="+mn-ea"/>
                <a:cs typeface="Times New Roman" panose="02020603050405020304" pitchFamily="18" charset="0"/>
                <a:sym typeface="+mn-lt"/>
              </a:rPr>
              <a:t>&amp;</a:t>
            </a:r>
            <a:r>
              <a:rPr lang="zh-TW" altLang="en-US" sz="4000" kern="1200" dirty="0">
                <a:solidFill>
                  <a:srgbClr val="FFFFFF"/>
                </a:solidFill>
                <a:latin typeface="Times New Roman" panose="02020603050405020304" pitchFamily="18" charset="0"/>
                <a:ea typeface="+mn-ea"/>
                <a:cs typeface="Times New Roman" panose="02020603050405020304" pitchFamily="18" charset="0"/>
                <a:sym typeface="+mn-lt"/>
              </a:rPr>
              <a:t> </a:t>
            </a:r>
            <a:r>
              <a:rPr lang="en-US" altLang="zh-CN" sz="4000" kern="1200" dirty="0">
                <a:solidFill>
                  <a:srgbClr val="FFFFFF"/>
                </a:solidFill>
                <a:latin typeface="Times New Roman" panose="02020603050405020304" pitchFamily="18" charset="0"/>
                <a:ea typeface="+mn-ea"/>
                <a:cs typeface="Times New Roman" panose="02020603050405020304" pitchFamily="18" charset="0"/>
                <a:sym typeface="+mn-lt"/>
              </a:rPr>
              <a:t>EVALUATION</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40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798655"/>
            <a:ext cx="6273800" cy="1049106"/>
          </a:xfrm>
        </p:spPr>
        <p:txBody>
          <a:bodyPr/>
          <a:lstStyle/>
          <a:p>
            <a:pPr algn="ctr"/>
            <a:r>
              <a:rPr lang="en-US" altLang="zh-TW" sz="6000" dirty="0">
                <a:solidFill>
                  <a:srgbClr val="FFFFFF"/>
                </a:solidFill>
                <a:latin typeface="Times New Roman" panose="02020603050405020304" pitchFamily="18" charset="0"/>
                <a:ea typeface="+mn-ea"/>
                <a:cs typeface="Times New Roman" panose="02020603050405020304" pitchFamily="18" charset="0"/>
                <a:sym typeface="+mn-lt"/>
              </a:rPr>
              <a:t>COED</a:t>
            </a:r>
            <a:endParaRPr lang="zh-TW" altLang="en-US" sz="6000" dirty="0">
              <a:solidFill>
                <a:srgbClr val="FFFFFF"/>
              </a:solidFill>
              <a:latin typeface="Times New Roman" panose="02020603050405020304" pitchFamily="18" charset="0"/>
              <a:ea typeface="+mn-ea"/>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6</a:t>
            </a:fld>
            <a:r>
              <a:rPr lang="zh-TW" altLang="en-US" dirty="0"/>
              <a:t> </a:t>
            </a:r>
            <a:endParaRPr lang="zh-TW" altLang="en-US" noProof="0" dirty="0"/>
          </a:p>
        </p:txBody>
      </p:sp>
    </p:spTree>
    <p:extLst>
      <p:ext uri="{BB962C8B-B14F-4D97-AF65-F5344CB8AC3E}">
        <p14:creationId xmlns:p14="http://schemas.microsoft.com/office/powerpoint/2010/main" val="147667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TW" dirty="0">
                <a:latin typeface="Times New Roman" panose="02020603050405020304" pitchFamily="18" charset="0"/>
                <a:cs typeface="Times New Roman" panose="02020603050405020304" pitchFamily="18" charset="0"/>
              </a:rPr>
              <a:t>Get Datasets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7</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838200" y="1642705"/>
            <a:ext cx="62760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0">
              <a:buNone/>
            </a:pPr>
            <a:r>
              <a:rPr lang="en-US" altLang="zh-TW" sz="2400" noProof="1">
                <a:latin typeface="Times New Roman" panose="02020603050405020304" pitchFamily="18" charset="0"/>
                <a:cs typeface="Times New Roman" panose="02020603050405020304" pitchFamily="18" charset="0"/>
              </a:rPr>
              <a:t>Using form sklearn.datasets</a:t>
            </a:r>
            <a:r>
              <a:rPr lang="zh-TW" altLang="en-US" sz="2400" noProof="1">
                <a:latin typeface="Times New Roman" panose="02020603050405020304" pitchFamily="18" charset="0"/>
                <a:cs typeface="Times New Roman" panose="02020603050405020304" pitchFamily="18" charset="0"/>
              </a:rPr>
              <a:t> </a:t>
            </a:r>
            <a:r>
              <a:rPr lang="en-US" altLang="zh-TW" sz="2400" noProof="1">
                <a:latin typeface="Times New Roman" panose="02020603050405020304" pitchFamily="18" charset="0"/>
                <a:cs typeface="Times New Roman" panose="02020603050405020304" pitchFamily="18" charset="0"/>
              </a:rPr>
              <a:t>import</a:t>
            </a:r>
            <a:r>
              <a:rPr lang="zh-TW" altLang="en-US" sz="2400" noProof="1">
                <a:latin typeface="Times New Roman" panose="02020603050405020304" pitchFamily="18" charset="0"/>
                <a:cs typeface="Times New Roman" panose="02020603050405020304" pitchFamily="18" charset="0"/>
              </a:rPr>
              <a:t> </a:t>
            </a:r>
            <a:r>
              <a:rPr lang="en-US" altLang="zh-TW" sz="2400" noProof="1">
                <a:latin typeface="Times New Roman" panose="02020603050405020304" pitchFamily="18" charset="0"/>
                <a:cs typeface="Times New Roman" panose="02020603050405020304" pitchFamily="18" charset="0"/>
              </a:rPr>
              <a:t>diabetes data.</a:t>
            </a:r>
          </a:p>
          <a:p>
            <a:pPr marL="0" indent="0" algn="just" rtl="0">
              <a:buNone/>
            </a:pPr>
            <a:endParaRPr lang="en-US" altLang="zh-TW" sz="2400" noProof="1">
              <a:latin typeface="Times New Roman" panose="02020603050405020304" pitchFamily="18" charset="0"/>
              <a:cs typeface="Times New Roman" panose="02020603050405020304" pitchFamily="18" charset="0"/>
            </a:endParaRPr>
          </a:p>
          <a:p>
            <a:pPr marL="0" indent="0" algn="just">
              <a:buNone/>
            </a:pPr>
            <a:r>
              <a:rPr lang="en-US" altLang="zh-TW" sz="2400" noProof="1">
                <a:latin typeface="Times New Roman" panose="02020603050405020304" pitchFamily="18" charset="0"/>
                <a:cs typeface="Times New Roman" panose="02020603050405020304" pitchFamily="18" charset="0"/>
              </a:rPr>
              <a:t>Confirm whether the data are correct.</a:t>
            </a:r>
            <a:endParaRPr lang="zh-TW" altLang="en-US" sz="2400" noProof="1">
              <a:latin typeface="Times New Roman" panose="02020603050405020304" pitchFamily="18" charset="0"/>
              <a:cs typeface="Times New Roman" panose="02020603050405020304" pitchFamily="18" charset="0"/>
            </a:endParaRPr>
          </a:p>
        </p:txBody>
      </p:sp>
      <p:grpSp>
        <p:nvGrpSpPr>
          <p:cNvPr id="3" name="群組 2">
            <a:extLst>
              <a:ext uri="{FF2B5EF4-FFF2-40B4-BE49-F238E27FC236}">
                <a16:creationId xmlns:a16="http://schemas.microsoft.com/office/drawing/2014/main" id="{1C18C51A-047C-FE4D-BBEB-8D3096C8F495}"/>
              </a:ext>
            </a:extLst>
          </p:cNvPr>
          <p:cNvGrpSpPr/>
          <p:nvPr/>
        </p:nvGrpSpPr>
        <p:grpSpPr>
          <a:xfrm>
            <a:off x="6196484" y="2994552"/>
            <a:ext cx="5732529" cy="3366923"/>
            <a:chOff x="6196484" y="1745538"/>
            <a:chExt cx="5732529" cy="3366923"/>
          </a:xfrm>
        </p:grpSpPr>
        <p:pic>
          <p:nvPicPr>
            <p:cNvPr id="5" name="圖片 4">
              <a:extLst>
                <a:ext uri="{FF2B5EF4-FFF2-40B4-BE49-F238E27FC236}">
                  <a16:creationId xmlns:a16="http://schemas.microsoft.com/office/drawing/2014/main" id="{A2A0FA79-FCAE-43A1-AD7B-DDBAA01C1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484" y="1745538"/>
              <a:ext cx="5732529" cy="3366923"/>
            </a:xfrm>
            <a:prstGeom prst="rect">
              <a:avLst/>
            </a:prstGeom>
          </p:spPr>
        </p:pic>
        <p:sp>
          <p:nvSpPr>
            <p:cNvPr id="7" name="矩形 6">
              <a:extLst>
                <a:ext uri="{FF2B5EF4-FFF2-40B4-BE49-F238E27FC236}">
                  <a16:creationId xmlns:a16="http://schemas.microsoft.com/office/drawing/2014/main" id="{33FA1214-EB8C-4BC6-81F3-01AFDBD3423E}"/>
                </a:ext>
              </a:extLst>
            </p:cNvPr>
            <p:cNvSpPr/>
            <p:nvPr/>
          </p:nvSpPr>
          <p:spPr>
            <a:xfrm>
              <a:off x="6934323" y="2713055"/>
              <a:ext cx="4256849" cy="442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53687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TW" dirty="0">
                <a:latin typeface="Times New Roman" panose="02020603050405020304" pitchFamily="18" charset="0"/>
                <a:cs typeface="Times New Roman" panose="02020603050405020304" pitchFamily="18" charset="0"/>
              </a:rPr>
              <a:t>Train LR-Model</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8</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838200" y="1642705"/>
            <a:ext cx="62760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TW" sz="2400" noProof="1">
                <a:latin typeface="Times New Roman" panose="02020603050405020304" pitchFamily="18" charset="0"/>
                <a:cs typeface="Times New Roman" panose="02020603050405020304" pitchFamily="18" charset="0"/>
              </a:rPr>
              <a:t>Perform LR model training and display the training accuracy.</a:t>
            </a:r>
          </a:p>
          <a:p>
            <a:pPr algn="just"/>
            <a:endParaRPr lang="en-US" altLang="zh-TW" sz="2400" noProof="1">
              <a:latin typeface="Times New Roman" panose="02020603050405020304" pitchFamily="18" charset="0"/>
              <a:cs typeface="Times New Roman" panose="02020603050405020304" pitchFamily="18" charset="0"/>
            </a:endParaRPr>
          </a:p>
          <a:p>
            <a:pPr algn="just"/>
            <a:r>
              <a:rPr lang="en-US" altLang="zh-TW" sz="2400" noProof="1">
                <a:latin typeface="Times New Roman" panose="02020603050405020304" pitchFamily="18" charset="0"/>
                <a:cs typeface="Times New Roman" panose="02020603050405020304" pitchFamily="18" charset="0"/>
              </a:rPr>
              <a:t>Test the trained LR model with an X validation set.</a:t>
            </a:r>
          </a:p>
          <a:p>
            <a:pPr algn="just"/>
            <a:endParaRPr lang="en-US" altLang="zh-TW" sz="2400" noProof="1">
              <a:latin typeface="Times New Roman" panose="02020603050405020304" pitchFamily="18" charset="0"/>
              <a:cs typeface="Times New Roman" panose="02020603050405020304" pitchFamily="18" charset="0"/>
            </a:endParaRPr>
          </a:p>
          <a:p>
            <a:pPr algn="just"/>
            <a:r>
              <a:rPr lang="en-US" altLang="zh-TW" sz="2400" noProof="1">
                <a:latin typeface="Times New Roman" panose="02020603050405020304" pitchFamily="18" charset="0"/>
                <a:cs typeface="Times New Roman" panose="02020603050405020304" pitchFamily="18" charset="0"/>
              </a:rPr>
              <a:t>RMSE and MAPE calculated using Y</a:t>
            </a:r>
            <a:r>
              <a:rPr lang="zh-TW" altLang="en-US" sz="2400" noProof="1">
                <a:latin typeface="Times New Roman" panose="02020603050405020304" pitchFamily="18" charset="0"/>
                <a:cs typeface="Times New Roman" panose="02020603050405020304" pitchFamily="18" charset="0"/>
              </a:rPr>
              <a:t> </a:t>
            </a:r>
            <a:r>
              <a:rPr lang="en-US" altLang="zh-TW" sz="2400" noProof="1">
                <a:latin typeface="Times New Roman" panose="02020603050405020304" pitchFamily="18" charset="0"/>
                <a:cs typeface="Times New Roman" panose="02020603050405020304" pitchFamily="18" charset="0"/>
              </a:rPr>
              <a:t>validation sets and LR models</a:t>
            </a:r>
          </a:p>
          <a:p>
            <a:pPr algn="just"/>
            <a:endParaRPr lang="en-US" altLang="zh-TW" sz="2400" noProof="1">
              <a:latin typeface="Times New Roman" panose="02020603050405020304" pitchFamily="18" charset="0"/>
              <a:cs typeface="Times New Roman" panose="02020603050405020304" pitchFamily="18" charset="0"/>
            </a:endParaRPr>
          </a:p>
          <a:p>
            <a:pPr algn="just"/>
            <a:r>
              <a:rPr lang="en-US" altLang="zh-TW" sz="2400" noProof="1">
                <a:latin typeface="Times New Roman" panose="02020603050405020304" pitchFamily="18" charset="0"/>
                <a:cs typeface="Times New Roman" panose="02020603050405020304" pitchFamily="18" charset="0"/>
              </a:rPr>
              <a:t>Plot out the regression prediction</a:t>
            </a:r>
          </a:p>
        </p:txBody>
      </p:sp>
      <p:pic>
        <p:nvPicPr>
          <p:cNvPr id="11" name="圖片 10">
            <a:extLst>
              <a:ext uri="{FF2B5EF4-FFF2-40B4-BE49-F238E27FC236}">
                <a16:creationId xmlns:a16="http://schemas.microsoft.com/office/drawing/2014/main" id="{63136C0E-F211-4439-AD83-0C11ECA53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341" y="343385"/>
            <a:ext cx="4309333" cy="6018090"/>
          </a:xfrm>
          <a:prstGeom prst="rect">
            <a:avLst/>
          </a:prstGeom>
        </p:spPr>
      </p:pic>
      <p:sp>
        <p:nvSpPr>
          <p:cNvPr id="14" name="矩形 13">
            <a:extLst>
              <a:ext uri="{FF2B5EF4-FFF2-40B4-BE49-F238E27FC236}">
                <a16:creationId xmlns:a16="http://schemas.microsoft.com/office/drawing/2014/main" id="{FA72C842-4AFE-4486-B677-C4EAC7AFE0E7}"/>
              </a:ext>
            </a:extLst>
          </p:cNvPr>
          <p:cNvSpPr/>
          <p:nvPr/>
        </p:nvSpPr>
        <p:spPr>
          <a:xfrm>
            <a:off x="8052381" y="343385"/>
            <a:ext cx="3081191" cy="5636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893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TW" dirty="0">
                <a:latin typeface="Times New Roman" panose="02020603050405020304" pitchFamily="18" charset="0"/>
                <a:cs typeface="Times New Roman" panose="02020603050405020304" pitchFamily="18" charset="0"/>
              </a:rPr>
              <a:t>Train RF-Model</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9</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838200" y="1642705"/>
            <a:ext cx="5954485"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TW" sz="2400" noProof="1">
                <a:latin typeface="Times New Roman" panose="02020603050405020304" pitchFamily="18" charset="0"/>
                <a:cs typeface="Times New Roman" panose="02020603050405020304" pitchFamily="18" charset="0"/>
              </a:rPr>
              <a:t>Perform RF model training and display the training accuracy. </a:t>
            </a:r>
          </a:p>
          <a:p>
            <a:pPr algn="just"/>
            <a:r>
              <a:rPr lang="en-US" altLang="zh-TW" sz="2400" noProof="1">
                <a:latin typeface="Times New Roman" panose="02020603050405020304" pitchFamily="18" charset="0"/>
                <a:cs typeface="Times New Roman" panose="02020603050405020304" pitchFamily="18" charset="0"/>
              </a:rPr>
              <a:t>In the n_estimators of the training model, we used 3000, and max_depth used 15.
Test the trained RF model with an X validation set.</a:t>
            </a:r>
          </a:p>
          <a:p>
            <a:pPr algn="just"/>
            <a:r>
              <a:rPr lang="en-US" altLang="zh-TW" sz="2400" noProof="1">
                <a:latin typeface="Times New Roman" panose="02020603050405020304" pitchFamily="18" charset="0"/>
                <a:cs typeface="Times New Roman" panose="02020603050405020304" pitchFamily="18" charset="0"/>
              </a:rPr>
              <a:t>RMSE and MAPE calculated using Y verification sets and RF models.
Plot out the regression prediction.</a:t>
            </a:r>
          </a:p>
        </p:txBody>
      </p:sp>
      <p:pic>
        <p:nvPicPr>
          <p:cNvPr id="8" name="圖片 7">
            <a:extLst>
              <a:ext uri="{FF2B5EF4-FFF2-40B4-BE49-F238E27FC236}">
                <a16:creationId xmlns:a16="http://schemas.microsoft.com/office/drawing/2014/main" id="{B4FAE501-606D-459F-9EFD-7E65D3944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9917" y="532361"/>
            <a:ext cx="5039147" cy="5552965"/>
          </a:xfrm>
          <a:prstGeom prst="rect">
            <a:avLst/>
          </a:prstGeom>
        </p:spPr>
      </p:pic>
    </p:spTree>
    <p:extLst>
      <p:ext uri="{BB962C8B-B14F-4D97-AF65-F5344CB8AC3E}">
        <p14:creationId xmlns:p14="http://schemas.microsoft.com/office/powerpoint/2010/main" val="824662691"/>
      </p:ext>
    </p:extLst>
  </p:cSld>
  <p:clrMapOvr>
    <a:masterClrMapping/>
  </p:clrMapOvr>
</p:sld>
</file>

<file path=ppt/theme/theme1.xml><?xml version="1.0" encoding="utf-8"?>
<a:theme xmlns:a="http://schemas.openxmlformats.org/drawingml/2006/main" name="Office 佈景主題">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6508486_TF67543618_Win32" id="{69BFE0F7-0DDD-4C3F-83E6-1B01EDA16405}" vid="{3E2833AC-0DB6-4C0A-8BDF-CD9D16398CD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企業授課課程</Template>
  <TotalTime>6866</TotalTime>
  <Words>682</Words>
  <Application>Microsoft Office PowerPoint</Application>
  <PresentationFormat>寬螢幕</PresentationFormat>
  <Paragraphs>104</Paragraphs>
  <Slides>14</Slides>
  <Notes>9</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Microsoft JhengHei UI</vt:lpstr>
      <vt:lpstr>Arial</vt:lpstr>
      <vt:lpstr>Calibri</vt:lpstr>
      <vt:lpstr>Times New Roman</vt:lpstr>
      <vt:lpstr>Wingdings</vt:lpstr>
      <vt:lpstr>Office 佈景主題</vt:lpstr>
      <vt:lpstr>House Price Prediction</vt:lpstr>
      <vt:lpstr>OUTLINE</vt:lpstr>
      <vt:lpstr>DATASET</vt:lpstr>
      <vt:lpstr>ALGORITHM  &amp;  EVALUATION</vt:lpstr>
      <vt:lpstr>ALGORITHM &amp; EVALUATION</vt:lpstr>
      <vt:lpstr>COED</vt:lpstr>
      <vt:lpstr>Get Datasets</vt:lpstr>
      <vt:lpstr>Train LR-Model</vt:lpstr>
      <vt:lpstr>Train RF-Model</vt:lpstr>
      <vt:lpstr>RESULT</vt:lpstr>
      <vt:lpstr>RESULT</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dataset</dc:title>
  <dc:creator>呂育嘉</dc:creator>
  <cp:lastModifiedBy>育嘉 呂</cp:lastModifiedBy>
  <cp:revision>86</cp:revision>
  <dcterms:created xsi:type="dcterms:W3CDTF">2021-11-15T12:18:37Z</dcterms:created>
  <dcterms:modified xsi:type="dcterms:W3CDTF">2024-07-12T08:10:11Z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