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handoutMasterIdLst>
    <p:handoutMasterId r:id="rId23"/>
  </p:handoutMasterIdLst>
  <p:sldIdLst>
    <p:sldId id="256" r:id="rId5"/>
    <p:sldId id="257" r:id="rId6"/>
    <p:sldId id="260" r:id="rId7"/>
    <p:sldId id="265" r:id="rId8"/>
    <p:sldId id="275" r:id="rId9"/>
    <p:sldId id="297" r:id="rId10"/>
    <p:sldId id="282" r:id="rId11"/>
    <p:sldId id="296" r:id="rId12"/>
    <p:sldId id="286" r:id="rId13"/>
    <p:sldId id="288" r:id="rId14"/>
    <p:sldId id="287" r:id="rId15"/>
    <p:sldId id="295" r:id="rId16"/>
    <p:sldId id="266" r:id="rId17"/>
    <p:sldId id="284" r:id="rId18"/>
    <p:sldId id="280" r:id="rId19"/>
    <p:sldId id="285" r:id="rId20"/>
    <p:sldId id="270" r:id="rId21"/>
  </p:sldIdLst>
  <p:sldSz cx="12192000" cy="6858000"/>
  <p:notesSz cx="6858000" cy="9144000"/>
  <p:defaultTex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呂育嘉" initials="呂育嘉" lastIdx="1" clrIdx="0">
    <p:extLst>
      <p:ext uri="{19B8F6BF-5375-455C-9EA6-DF929625EA0E}">
        <p15:presenceInfo xmlns:p15="http://schemas.microsoft.com/office/powerpoint/2012/main" userId="呂育嘉"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75" autoAdjust="0"/>
    <p:restoredTop sz="88138" autoAdjust="0"/>
  </p:normalViewPr>
  <p:slideViewPr>
    <p:cSldViewPr snapToGrid="0">
      <p:cViewPr varScale="1">
        <p:scale>
          <a:sx n="74" d="100"/>
          <a:sy n="74" d="100"/>
        </p:scale>
        <p:origin x="1061" y="77"/>
      </p:cViewPr>
      <p:guideLst/>
    </p:cSldViewPr>
  </p:slideViewPr>
  <p:notesTextViewPr>
    <p:cViewPr>
      <p:scale>
        <a:sx n="1" d="1"/>
        <a:sy n="1" d="1"/>
      </p:scale>
      <p:origin x="0" y="0"/>
    </p:cViewPr>
  </p:notesTextViewPr>
  <p:notesViewPr>
    <p:cSldViewPr snapToGrid="0" showGuides="1">
      <p:cViewPr varScale="1">
        <p:scale>
          <a:sx n="99" d="100"/>
          <a:sy n="99" d="100"/>
        </p:scale>
        <p:origin x="357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2F69A6-0780-49EA-A6A8-3965C12489B2}" type="doc">
      <dgm:prSet loTypeId="urn:microsoft.com/office/officeart/2018/2/layout/IconVerticalSolidList#1" loCatId="icon" qsTypeId="urn:microsoft.com/office/officeart/2005/8/quickstyle/simple1" qsCatId="simple" csTypeId="urn:microsoft.com/office/officeart/2018/5/colors/Iconchunking_neutralbg_colorful5" csCatId="colorful" phldr="1"/>
      <dgm:spPr/>
      <dgm:t>
        <a:bodyPr rtlCol="0"/>
        <a:lstStyle/>
        <a:p>
          <a:pPr rtl="0"/>
          <a:endParaRPr lang="en-US"/>
        </a:p>
      </dgm:t>
    </dgm:pt>
    <dgm:pt modelId="{30269CC2-8DD6-4402-82F3-18F164A732FF}">
      <dgm:prSet custT="1"/>
      <dgm:spPr/>
      <dgm:t>
        <a:bodyPr rtlCol="0"/>
        <a:lstStyle/>
        <a:p>
          <a:pPr>
            <a:lnSpc>
              <a:spcPct val="100000"/>
            </a:lnSpc>
          </a:pPr>
          <a:r>
            <a:rPr lang="en-US" altLang="zh-CN" sz="3600" dirty="0">
              <a:solidFill>
                <a:schemeClr val="bg1"/>
              </a:solidFill>
              <a:latin typeface="Times New Roman" panose="02020603050405020304" pitchFamily="18" charset="0"/>
              <a:ea typeface="+mn-ea"/>
              <a:cs typeface="Times New Roman" panose="02020603050405020304" pitchFamily="18" charset="0"/>
              <a:sym typeface="+mn-lt"/>
            </a:rPr>
            <a:t>DATASET</a:t>
          </a:r>
          <a:endParaRPr lang="en-US" altLang="zh-TW" sz="3600" noProof="0" dirty="0">
            <a:solidFill>
              <a:schemeClr val="bg1"/>
            </a:solidFill>
            <a:latin typeface="Times New Roman" panose="02020603050405020304" pitchFamily="18" charset="0"/>
            <a:ea typeface="Microsoft JhengHei UI" panose="020B0604030504040204" pitchFamily="34" charset="-120"/>
            <a:cs typeface="Times New Roman" panose="02020603050405020304" pitchFamily="18" charset="0"/>
          </a:endParaRPr>
        </a:p>
      </dgm:t>
    </dgm:pt>
    <dgm:pt modelId="{4A8A3B18-A3DE-475C-8BF1-FB4B84DDA43B}" type="parTrans" cxnId="{813C1BD6-5A4A-43F4-8BF7-0645F72381AA}">
      <dgm:prSet/>
      <dgm:spPr/>
      <dgm:t>
        <a:bodyPr rtlCol="0"/>
        <a:lstStyle/>
        <a:p>
          <a:pPr rtl="0"/>
          <a:endParaRPr lang="zh-TW" altLang="en-US" noProof="0" dirty="0">
            <a:latin typeface="Microsoft JhengHei UI" panose="020B0604030504040204" pitchFamily="34" charset="-120"/>
            <a:ea typeface="Microsoft JhengHei UI" panose="020B0604030504040204" pitchFamily="34" charset="-120"/>
          </a:endParaRPr>
        </a:p>
      </dgm:t>
    </dgm:pt>
    <dgm:pt modelId="{2DAA2C1D-14F6-4BCA-B047-0B53ADD46F43}" type="sibTrans" cxnId="{813C1BD6-5A4A-43F4-8BF7-0645F72381AA}">
      <dgm:prSet/>
      <dgm:spPr/>
      <dgm:t>
        <a:bodyPr rtlCol="0"/>
        <a:lstStyle/>
        <a:p>
          <a:pPr rtl="0"/>
          <a:endParaRPr lang="zh-TW" altLang="en-US" noProof="0" dirty="0">
            <a:latin typeface="Microsoft JhengHei UI" panose="020B0604030504040204" pitchFamily="34" charset="-120"/>
            <a:ea typeface="Microsoft JhengHei UI" panose="020B0604030504040204" pitchFamily="34" charset="-120"/>
          </a:endParaRPr>
        </a:p>
      </dgm:t>
    </dgm:pt>
    <dgm:pt modelId="{1B1E513F-BEB7-483A-8F12-A8210AEF19E9}">
      <dgm:prSet custT="1"/>
      <dgm:spPr/>
      <dgm:t>
        <a:bodyPr/>
        <a:lstStyle/>
        <a:p>
          <a:pPr>
            <a:lnSpc>
              <a:spcPct val="100000"/>
            </a:lnSpc>
          </a:pPr>
          <a:r>
            <a:rPr lang="en-US" altLang="zh-CN" sz="3600" kern="1200" dirty="0">
              <a:solidFill>
                <a:srgbClr val="FFFFFF"/>
              </a:solidFill>
              <a:latin typeface="Times New Roman" panose="02020603050405020304" pitchFamily="18" charset="0"/>
              <a:ea typeface="+mn-ea"/>
              <a:cs typeface="Times New Roman" panose="02020603050405020304" pitchFamily="18" charset="0"/>
              <a:sym typeface="+mn-lt"/>
            </a:rPr>
            <a:t>CONCLUSION</a:t>
          </a:r>
          <a:endParaRPr lang="en-US" altLang="zh-TW" sz="3600" kern="1200" noProof="0" dirty="0">
            <a:solidFill>
              <a:srgbClr val="FFFFFF"/>
            </a:solidFill>
            <a:latin typeface="Times New Roman" panose="02020603050405020304" pitchFamily="18" charset="0"/>
            <a:ea typeface="+mn-ea"/>
            <a:cs typeface="Times New Roman" panose="02020603050405020304" pitchFamily="18" charset="0"/>
          </a:endParaRPr>
        </a:p>
      </dgm:t>
    </dgm:pt>
    <dgm:pt modelId="{DB284026-3063-4705-B72C-ADE04469BE6D}" type="parTrans" cxnId="{9CD469EF-CF99-411A-B4B3-5B2C59AF684C}">
      <dgm:prSet/>
      <dgm:spPr/>
      <dgm:t>
        <a:bodyPr rtlCol="0"/>
        <a:lstStyle/>
        <a:p>
          <a:pPr rtl="0"/>
          <a:endParaRPr lang="zh-TW" altLang="en-US" noProof="0" dirty="0">
            <a:latin typeface="Microsoft JhengHei UI" panose="020B0604030504040204" pitchFamily="34" charset="-120"/>
            <a:ea typeface="Microsoft JhengHei UI" panose="020B0604030504040204" pitchFamily="34" charset="-120"/>
          </a:endParaRPr>
        </a:p>
      </dgm:t>
    </dgm:pt>
    <dgm:pt modelId="{D99C9B80-BA48-46B7-8B67-372E2AFD9E86}" type="sibTrans" cxnId="{9CD469EF-CF99-411A-B4B3-5B2C59AF684C}">
      <dgm:prSet/>
      <dgm:spPr/>
      <dgm:t>
        <a:bodyPr rtlCol="0"/>
        <a:lstStyle/>
        <a:p>
          <a:pPr rtl="0"/>
          <a:endParaRPr lang="zh-TW" altLang="en-US" noProof="0" dirty="0">
            <a:latin typeface="Microsoft JhengHei UI" panose="020B0604030504040204" pitchFamily="34" charset="-120"/>
            <a:ea typeface="Microsoft JhengHei UI" panose="020B0604030504040204" pitchFamily="34" charset="-120"/>
          </a:endParaRPr>
        </a:p>
      </dgm:t>
    </dgm:pt>
    <dgm:pt modelId="{2B87ECDB-C552-42F6-9B52-6548A18B206B}">
      <dgm:prSet custT="1"/>
      <dgm:spPr/>
      <dgm:t>
        <a:bodyPr rtlCol="0"/>
        <a:lstStyle/>
        <a:p>
          <a:pPr>
            <a:lnSpc>
              <a:spcPct val="100000"/>
            </a:lnSpc>
          </a:pPr>
          <a:r>
            <a:rPr lang="en-US" altLang="zh-CN" sz="3600" kern="1200" dirty="0">
              <a:solidFill>
                <a:srgbClr val="FFFFFF"/>
              </a:solidFill>
              <a:latin typeface="Times New Roman" panose="02020603050405020304" pitchFamily="18" charset="0"/>
              <a:ea typeface="+mn-ea"/>
              <a:cs typeface="Times New Roman" panose="02020603050405020304" pitchFamily="18" charset="0"/>
              <a:sym typeface="+mn-lt"/>
            </a:rPr>
            <a:t>ALGORITHM</a:t>
          </a:r>
          <a:endParaRPr lang="en-US" altLang="zh-TW" sz="3600" kern="1200" noProof="0" dirty="0">
            <a:solidFill>
              <a:srgbClr val="FFFFFF"/>
            </a:solidFill>
            <a:latin typeface="Times New Roman" panose="02020603050405020304" pitchFamily="18" charset="0"/>
            <a:ea typeface="+mn-ea"/>
            <a:cs typeface="Times New Roman" panose="02020603050405020304" pitchFamily="18" charset="0"/>
          </a:endParaRPr>
        </a:p>
      </dgm:t>
    </dgm:pt>
    <dgm:pt modelId="{80EFB54F-1AC8-40D9-981D-4C85160A5799}" type="sibTrans" cxnId="{91AFA996-5E3B-401C-B400-E70DBD4A4AB6}">
      <dgm:prSet/>
      <dgm:spPr/>
      <dgm:t>
        <a:bodyPr rtlCol="0"/>
        <a:lstStyle/>
        <a:p>
          <a:pPr rtl="0"/>
          <a:endParaRPr lang="zh-TW" altLang="en-US" noProof="0" dirty="0">
            <a:latin typeface="Microsoft JhengHei UI" panose="020B0604030504040204" pitchFamily="34" charset="-120"/>
            <a:ea typeface="Microsoft JhengHei UI" panose="020B0604030504040204" pitchFamily="34" charset="-120"/>
          </a:endParaRPr>
        </a:p>
      </dgm:t>
    </dgm:pt>
    <dgm:pt modelId="{0DC560D9-C62C-41BA-8D68-CB78933BFF0C}" type="parTrans" cxnId="{91AFA996-5E3B-401C-B400-E70DBD4A4AB6}">
      <dgm:prSet/>
      <dgm:spPr/>
      <dgm:t>
        <a:bodyPr rtlCol="0"/>
        <a:lstStyle/>
        <a:p>
          <a:pPr rtl="0"/>
          <a:endParaRPr lang="zh-TW" altLang="en-US" noProof="0" dirty="0">
            <a:latin typeface="Microsoft JhengHei UI" panose="020B0604030504040204" pitchFamily="34" charset="-120"/>
            <a:ea typeface="Microsoft JhengHei UI" panose="020B0604030504040204" pitchFamily="34" charset="-120"/>
          </a:endParaRPr>
        </a:p>
      </dgm:t>
    </dgm:pt>
    <dgm:pt modelId="{419DF63C-9792-4EF5-9125-1EEF4D07C33F}">
      <dgm:prSet custT="1"/>
      <dgm:spPr/>
      <dgm:t>
        <a:bodyPr rtlCol="0"/>
        <a:lstStyle/>
        <a:p>
          <a:pPr>
            <a:lnSpc>
              <a:spcPct val="100000"/>
            </a:lnSpc>
          </a:pPr>
          <a:r>
            <a:rPr lang="en-US" altLang="zh-CN" sz="3600" kern="1200" dirty="0">
              <a:solidFill>
                <a:srgbClr val="FFFFFF"/>
              </a:solidFill>
              <a:latin typeface="Times New Roman" panose="02020603050405020304" pitchFamily="18" charset="0"/>
              <a:ea typeface="+mn-ea"/>
              <a:cs typeface="Times New Roman" panose="02020603050405020304" pitchFamily="18" charset="0"/>
              <a:sym typeface="+mn-lt"/>
            </a:rPr>
            <a:t>EVALUATION</a:t>
          </a:r>
          <a:endParaRPr lang="en-US" altLang="zh-TW" sz="3600" kern="1200" noProof="0" dirty="0">
            <a:solidFill>
              <a:srgbClr val="FFFFFF"/>
            </a:solidFill>
            <a:latin typeface="Times New Roman" panose="02020603050405020304" pitchFamily="18" charset="0"/>
            <a:ea typeface="+mn-ea"/>
            <a:cs typeface="Times New Roman" panose="02020603050405020304" pitchFamily="18" charset="0"/>
          </a:endParaRPr>
        </a:p>
      </dgm:t>
    </dgm:pt>
    <dgm:pt modelId="{EA8773AB-BB82-4BF6-944E-80CD2086CE93}" type="sibTrans" cxnId="{024B121E-3EE5-42C9-97D1-5E0D27C29DC3}">
      <dgm:prSet/>
      <dgm:spPr/>
      <dgm:t>
        <a:bodyPr rtlCol="0"/>
        <a:lstStyle/>
        <a:p>
          <a:pPr rtl="0"/>
          <a:endParaRPr lang="zh-TW" altLang="en-US" noProof="0" dirty="0">
            <a:latin typeface="Microsoft JhengHei UI" panose="020B0604030504040204" pitchFamily="34" charset="-120"/>
            <a:ea typeface="Microsoft JhengHei UI" panose="020B0604030504040204" pitchFamily="34" charset="-120"/>
          </a:endParaRPr>
        </a:p>
      </dgm:t>
    </dgm:pt>
    <dgm:pt modelId="{2B95E8EF-82FE-4F54-970D-D55C9AD8EC00}" type="parTrans" cxnId="{024B121E-3EE5-42C9-97D1-5E0D27C29DC3}">
      <dgm:prSet/>
      <dgm:spPr/>
      <dgm:t>
        <a:bodyPr rtlCol="0"/>
        <a:lstStyle/>
        <a:p>
          <a:pPr rtl="0"/>
          <a:endParaRPr lang="zh-TW" altLang="en-US" noProof="0" dirty="0">
            <a:latin typeface="Microsoft JhengHei UI" panose="020B0604030504040204" pitchFamily="34" charset="-120"/>
            <a:ea typeface="Microsoft JhengHei UI" panose="020B0604030504040204" pitchFamily="34" charset="-120"/>
          </a:endParaRPr>
        </a:p>
      </dgm:t>
    </dgm:pt>
    <dgm:pt modelId="{D4843F13-E856-4418-B87A-863E5CEEF272}">
      <dgm:prSet custT="1"/>
      <dgm:spPr/>
      <dgm:t>
        <a:bodyPr/>
        <a:lstStyle/>
        <a:p>
          <a:pPr>
            <a:lnSpc>
              <a:spcPct val="100000"/>
            </a:lnSpc>
          </a:pPr>
          <a:r>
            <a:rPr lang="en-US" altLang="zh-TW" sz="3600" kern="1200" dirty="0">
              <a:solidFill>
                <a:srgbClr val="FFFFFF"/>
              </a:solidFill>
              <a:latin typeface="Times New Roman" panose="02020603050405020304" pitchFamily="18" charset="0"/>
              <a:ea typeface="+mn-ea"/>
              <a:cs typeface="Times New Roman" panose="02020603050405020304" pitchFamily="18" charset="0"/>
            </a:rPr>
            <a:t>CODE</a:t>
          </a:r>
          <a:endParaRPr lang="zh-TW" altLang="en-US" sz="3600" kern="1200" dirty="0">
            <a:solidFill>
              <a:srgbClr val="FFFFFF"/>
            </a:solidFill>
            <a:latin typeface="Times New Roman" panose="02020603050405020304" pitchFamily="18" charset="0"/>
            <a:ea typeface="+mn-ea"/>
            <a:cs typeface="Times New Roman" panose="02020603050405020304" pitchFamily="18" charset="0"/>
          </a:endParaRPr>
        </a:p>
      </dgm:t>
    </dgm:pt>
    <dgm:pt modelId="{D314D34A-4553-41C0-B864-26FE4966493B}" type="parTrans" cxnId="{D38EADB7-430A-4D5B-9819-2243B909186E}">
      <dgm:prSet/>
      <dgm:spPr/>
      <dgm:t>
        <a:bodyPr/>
        <a:lstStyle/>
        <a:p>
          <a:endParaRPr lang="zh-TW" altLang="en-US"/>
        </a:p>
      </dgm:t>
    </dgm:pt>
    <dgm:pt modelId="{5884C531-12F8-4385-B32C-389D71D12ED5}" type="sibTrans" cxnId="{D38EADB7-430A-4D5B-9819-2243B909186E}">
      <dgm:prSet/>
      <dgm:spPr/>
      <dgm:t>
        <a:bodyPr/>
        <a:lstStyle/>
        <a:p>
          <a:endParaRPr lang="zh-TW" altLang="en-US"/>
        </a:p>
      </dgm:t>
    </dgm:pt>
    <dgm:pt modelId="{3D6464D3-C633-4188-8C5D-918B0E86259A}">
      <dgm:prSet custT="1"/>
      <dgm:spPr/>
      <dgm:t>
        <a:bodyPr/>
        <a:lstStyle/>
        <a:p>
          <a:pPr marL="0" lvl="0" indent="0" algn="l" defTabSz="1600200">
            <a:lnSpc>
              <a:spcPct val="100000"/>
            </a:lnSpc>
            <a:spcBef>
              <a:spcPct val="0"/>
            </a:spcBef>
            <a:spcAft>
              <a:spcPct val="35000"/>
            </a:spcAft>
            <a:buNone/>
          </a:pPr>
          <a:r>
            <a:rPr lang="en-US" altLang="en-US" sz="3600" kern="1200" dirty="0">
              <a:solidFill>
                <a:srgbClr val="FFFFFF"/>
              </a:solidFill>
              <a:latin typeface="Times New Roman" panose="02020603050405020304" pitchFamily="18" charset="0"/>
              <a:ea typeface="+mn-ea"/>
              <a:cs typeface="Times New Roman" panose="02020603050405020304" pitchFamily="18" charset="0"/>
            </a:rPr>
            <a:t>RESULT</a:t>
          </a:r>
          <a:endParaRPr lang="zh-TW" altLang="en-US" sz="3600" kern="1200" dirty="0">
            <a:solidFill>
              <a:srgbClr val="FFFFFF"/>
            </a:solidFill>
            <a:latin typeface="Times New Roman" panose="02020603050405020304" pitchFamily="18" charset="0"/>
            <a:ea typeface="+mn-ea"/>
            <a:cs typeface="Times New Roman" panose="02020603050405020304" pitchFamily="18" charset="0"/>
          </a:endParaRPr>
        </a:p>
      </dgm:t>
    </dgm:pt>
    <dgm:pt modelId="{8C53BC02-B7EB-46FC-9976-9AA2704F7747}" type="parTrans" cxnId="{03BFDE82-127E-4A2D-A13F-46AC965D1A71}">
      <dgm:prSet/>
      <dgm:spPr/>
      <dgm:t>
        <a:bodyPr/>
        <a:lstStyle/>
        <a:p>
          <a:endParaRPr lang="zh-TW" altLang="en-US"/>
        </a:p>
      </dgm:t>
    </dgm:pt>
    <dgm:pt modelId="{48854E3A-F68A-4784-80F1-A00DF8ADEA1C}" type="sibTrans" cxnId="{03BFDE82-127E-4A2D-A13F-46AC965D1A71}">
      <dgm:prSet/>
      <dgm:spPr/>
      <dgm:t>
        <a:bodyPr/>
        <a:lstStyle/>
        <a:p>
          <a:endParaRPr lang="zh-TW" altLang="en-US"/>
        </a:p>
      </dgm:t>
    </dgm:pt>
    <dgm:pt modelId="{05261D3E-3CC7-4C85-9E09-D67FC777908C}" type="pres">
      <dgm:prSet presAssocID="{162F69A6-0780-49EA-A6A8-3965C12489B2}" presName="root" presStyleCnt="0">
        <dgm:presLayoutVars>
          <dgm:dir/>
          <dgm:resizeHandles val="exact"/>
        </dgm:presLayoutVars>
      </dgm:prSet>
      <dgm:spPr/>
    </dgm:pt>
    <dgm:pt modelId="{25C6FE9B-AED9-47D9-807F-76A517615FC1}" type="pres">
      <dgm:prSet presAssocID="{30269CC2-8DD6-4402-82F3-18F164A732FF}" presName="compNode" presStyleCnt="0"/>
      <dgm:spPr/>
    </dgm:pt>
    <dgm:pt modelId="{99698387-9DF3-4127-A7DE-FCE3F05A3470}" type="pres">
      <dgm:prSet presAssocID="{30269CC2-8DD6-4402-82F3-18F164A732FF}" presName="bgRect" presStyleLbl="bgShp" presStyleIdx="0" presStyleCnt="6"/>
      <dgm:spPr>
        <a:prstGeom prst="rect">
          <a:avLst/>
        </a:prstGeom>
        <a:gradFill rotWithShape="0">
          <a:gsLst>
            <a:gs pos="0">
              <a:schemeClr val="tx1">
                <a:lumMod val="75000"/>
                <a:lumOff val="25000"/>
              </a:schemeClr>
            </a:gs>
            <a:gs pos="15929">
              <a:schemeClr val="tx1">
                <a:lumMod val="85000"/>
                <a:lumOff val="15000"/>
              </a:schemeClr>
            </a:gs>
            <a:gs pos="97000">
              <a:schemeClr val="tx1">
                <a:lumMod val="85000"/>
                <a:lumOff val="15000"/>
              </a:schemeClr>
            </a:gs>
            <a:gs pos="100000">
              <a:schemeClr val="accent2">
                <a:lumMod val="75000"/>
              </a:schemeClr>
            </a:gs>
          </a:gsLst>
          <a:lin ang="10800000" scaled="0"/>
        </a:gradFill>
      </dgm:spPr>
    </dgm:pt>
    <dgm:pt modelId="{B52E1101-E263-4511-8D8F-5A215C912C41}" type="pres">
      <dgm:prSet presAssocID="{30269CC2-8DD6-4402-82F3-18F164A732FF}" presName="iconRect" presStyleLbl="node1" presStyleIdx="0" presStyleCnt="6"/>
      <dgm:spPr>
        <a:blipFill rotWithShape="1">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Ferry"/>
        </a:ext>
      </dgm:extLst>
    </dgm:pt>
    <dgm:pt modelId="{18EFBBAF-BD9F-4030-B8A4-57CCEB350921}" type="pres">
      <dgm:prSet presAssocID="{30269CC2-8DD6-4402-82F3-18F164A732FF}" presName="spaceRect" presStyleCnt="0"/>
      <dgm:spPr/>
    </dgm:pt>
    <dgm:pt modelId="{F113ED77-1650-49A8-987A-A13C2A50CEA5}" type="pres">
      <dgm:prSet presAssocID="{30269CC2-8DD6-4402-82F3-18F164A732FF}" presName="parTx" presStyleLbl="revTx" presStyleIdx="0" presStyleCnt="6">
        <dgm:presLayoutVars>
          <dgm:chMax val="0"/>
          <dgm:chPref val="0"/>
        </dgm:presLayoutVars>
      </dgm:prSet>
      <dgm:spPr/>
    </dgm:pt>
    <dgm:pt modelId="{084D1940-F8FF-48AA-A0CA-908C7645C951}" type="pres">
      <dgm:prSet presAssocID="{2DAA2C1D-14F6-4BCA-B047-0B53ADD46F43}" presName="sibTrans" presStyleCnt="0"/>
      <dgm:spPr/>
    </dgm:pt>
    <dgm:pt modelId="{922A9066-91F0-4494-8CF8-01F8511B6028}" type="pres">
      <dgm:prSet presAssocID="{2B87ECDB-C552-42F6-9B52-6548A18B206B}" presName="compNode" presStyleCnt="0"/>
      <dgm:spPr/>
    </dgm:pt>
    <dgm:pt modelId="{FA3369E0-5B38-4FDD-A9F5-22B9810A03F7}" type="pres">
      <dgm:prSet presAssocID="{2B87ECDB-C552-42F6-9B52-6548A18B206B}" presName="bgRect" presStyleLbl="bgShp" presStyleIdx="1" presStyleCnt="6"/>
      <dgm:spPr>
        <a:xfrm>
          <a:off x="0" y="1249576"/>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pt>
    <dgm:pt modelId="{FADE9C4E-BFE3-4374-BE2C-676ED238ACF2}" type="pres">
      <dgm:prSet presAssocID="{2B87ECDB-C552-42F6-9B52-6548A18B206B}" presName="iconRect" presStyleLbl="node1" presStyleIdx="1" presStyleCnt="6"/>
      <dgm:spPr>
        <a:blipFill rotWithShape="1">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Education"/>
        </a:ext>
      </dgm:extLst>
    </dgm:pt>
    <dgm:pt modelId="{7000F0F2-143F-4CAE-BA6B-E9C401E5437A}" type="pres">
      <dgm:prSet presAssocID="{2B87ECDB-C552-42F6-9B52-6548A18B206B}" presName="spaceRect" presStyleCnt="0"/>
      <dgm:spPr/>
    </dgm:pt>
    <dgm:pt modelId="{AC018808-9CEA-4C61-8875-3E922AA167D7}" type="pres">
      <dgm:prSet presAssocID="{2B87ECDB-C552-42F6-9B52-6548A18B206B}" presName="parTx" presStyleLbl="revTx" presStyleIdx="1" presStyleCnt="6">
        <dgm:presLayoutVars>
          <dgm:chMax val="0"/>
          <dgm:chPref val="0"/>
        </dgm:presLayoutVars>
      </dgm:prSet>
      <dgm:spPr/>
    </dgm:pt>
    <dgm:pt modelId="{CE46B6BD-FA9F-4C65-8E75-D8C24C71657B}" type="pres">
      <dgm:prSet presAssocID="{80EFB54F-1AC8-40D9-981D-4C85160A5799}" presName="sibTrans" presStyleCnt="0"/>
      <dgm:spPr/>
    </dgm:pt>
    <dgm:pt modelId="{B12160B6-4EC8-4B4D-A1B2-F7F5F2795F75}" type="pres">
      <dgm:prSet presAssocID="{419DF63C-9792-4EF5-9125-1EEF4D07C33F}" presName="compNode" presStyleCnt="0"/>
      <dgm:spPr/>
    </dgm:pt>
    <dgm:pt modelId="{DB8ABDAA-976A-4A84-A3C3-277080E19DCA}" type="pres">
      <dgm:prSet presAssocID="{419DF63C-9792-4EF5-9125-1EEF4D07C33F}" presName="bgRect" presStyleLbl="bgShp" presStyleIdx="2" presStyleCnt="6" custLinFactNeighborX="-22112" custLinFactNeighborY="7173"/>
      <dgm:spPr>
        <a:xfrm>
          <a:off x="0" y="2494477"/>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pt>
    <dgm:pt modelId="{D335376E-740A-4A47-BC5B-3381DE731CE0}" type="pres">
      <dgm:prSet presAssocID="{419DF63C-9792-4EF5-9125-1EEF4D07C33F}" presName="iconRect" presStyleLbl="node1" presStyleIdx="2" presStyleCnt="6"/>
      <dgm:spPr>
        <a:blipFill>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Enrollment"/>
        </a:ext>
      </dgm:extLst>
    </dgm:pt>
    <dgm:pt modelId="{BCDE90E0-E45B-4C79-BE60-A53702208276}" type="pres">
      <dgm:prSet presAssocID="{419DF63C-9792-4EF5-9125-1EEF4D07C33F}" presName="spaceRect" presStyleCnt="0"/>
      <dgm:spPr/>
    </dgm:pt>
    <dgm:pt modelId="{8409F791-340A-4625-9294-3E680D66DB63}" type="pres">
      <dgm:prSet presAssocID="{419DF63C-9792-4EF5-9125-1EEF4D07C33F}" presName="parTx" presStyleLbl="revTx" presStyleIdx="2" presStyleCnt="6">
        <dgm:presLayoutVars>
          <dgm:chMax val="0"/>
          <dgm:chPref val="0"/>
        </dgm:presLayoutVars>
      </dgm:prSet>
      <dgm:spPr/>
    </dgm:pt>
    <dgm:pt modelId="{D4892BA4-47FA-499C-84FA-3A971E9AFE41}" type="pres">
      <dgm:prSet presAssocID="{EA8773AB-BB82-4BF6-944E-80CD2086CE93}" presName="sibTrans" presStyleCnt="0"/>
      <dgm:spPr/>
    </dgm:pt>
    <dgm:pt modelId="{345FA4AB-E034-464C-B1CF-D5524BEB154A}" type="pres">
      <dgm:prSet presAssocID="{D4843F13-E856-4418-B87A-863E5CEEF272}" presName="compNode" presStyleCnt="0"/>
      <dgm:spPr/>
    </dgm:pt>
    <dgm:pt modelId="{678195C1-7FF7-429D-B336-0E9C15827934}" type="pres">
      <dgm:prSet presAssocID="{D4843F13-E856-4418-B87A-863E5CEEF272}" presName="bgRect" presStyleLbl="bgShp" presStyleIdx="3" presStyleCnt="6"/>
      <dgm:spPr>
        <a:xfrm>
          <a:off x="0" y="4984278"/>
          <a:ext cx="6791323" cy="995920"/>
        </a:xfrm>
        <a:prstGeom prst="roundRect">
          <a:avLst>
            <a:gd name="adj" fmla="val 10000"/>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pt>
    <dgm:pt modelId="{D740D4C9-28B1-443D-B331-2EEB517AE161}" type="pres">
      <dgm:prSet presAssocID="{D4843F13-E856-4418-B87A-863E5CEEF272}" presName="iconRect" presStyleLbl="node1" presStyleIdx="3" presStyleCnt="6"/>
      <dgm:spPr>
        <a:blipFill rotWithShape="1">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rcRect/>
          <a:stretch>
            <a:fillRect/>
          </a:stretch>
        </a:blipFill>
      </dgm:spPr>
    </dgm:pt>
    <dgm:pt modelId="{74F58978-74D3-41B8-9FD6-3B47E72225C5}" type="pres">
      <dgm:prSet presAssocID="{D4843F13-E856-4418-B87A-863E5CEEF272}" presName="spaceRect" presStyleCnt="0"/>
      <dgm:spPr/>
    </dgm:pt>
    <dgm:pt modelId="{2BE5EEE1-B19E-4DD3-94C2-0C40E373B050}" type="pres">
      <dgm:prSet presAssocID="{D4843F13-E856-4418-B87A-863E5CEEF272}" presName="parTx" presStyleLbl="revTx" presStyleIdx="3" presStyleCnt="6">
        <dgm:presLayoutVars>
          <dgm:chMax val="0"/>
          <dgm:chPref val="0"/>
        </dgm:presLayoutVars>
      </dgm:prSet>
      <dgm:spPr/>
    </dgm:pt>
    <dgm:pt modelId="{90993778-9783-4AED-ADA3-AA4DB5AB98BC}" type="pres">
      <dgm:prSet presAssocID="{5884C531-12F8-4385-B32C-389D71D12ED5}" presName="sibTrans" presStyleCnt="0"/>
      <dgm:spPr/>
    </dgm:pt>
    <dgm:pt modelId="{6FCC13A7-BD60-47C1-A59F-90CD1EAA4E2D}" type="pres">
      <dgm:prSet presAssocID="{3D6464D3-C633-4188-8C5D-918B0E86259A}" presName="compNode" presStyleCnt="0"/>
      <dgm:spPr/>
    </dgm:pt>
    <dgm:pt modelId="{71EEF81E-EEE4-4B60-9748-8F4D7564FA90}" type="pres">
      <dgm:prSet presAssocID="{3D6464D3-C633-4188-8C5D-918B0E86259A}" presName="bgRect" presStyleLbl="bgShp" presStyleIdx="4" presStyleCnt="6"/>
      <dgm:spPr>
        <a:xfrm>
          <a:off x="0" y="4125657"/>
          <a:ext cx="6791323" cy="694029"/>
        </a:xfrm>
        <a:prstGeom prst="roundRect">
          <a:avLst>
            <a:gd name="adj" fmla="val 10000"/>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pt>
    <dgm:pt modelId="{51291D52-9759-4FE7-8723-E1CB0906A9FF}" type="pres">
      <dgm:prSet presAssocID="{3D6464D3-C633-4188-8C5D-918B0E86259A}" presName="iconRect" presStyleLbl="node1" presStyleIdx="4" presStyleCnt="6"/>
      <dgm:spPr>
        <a:blipFill rotWithShape="1">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rcRect/>
          <a:stretch>
            <a:fillRect/>
          </a:stretch>
        </a:blipFill>
      </dgm:spPr>
    </dgm:pt>
    <dgm:pt modelId="{13D1032E-6BBC-49EE-BEC2-F2DD0315852D}" type="pres">
      <dgm:prSet presAssocID="{3D6464D3-C633-4188-8C5D-918B0E86259A}" presName="spaceRect" presStyleCnt="0"/>
      <dgm:spPr/>
    </dgm:pt>
    <dgm:pt modelId="{38F3BBB0-24BB-40A1-B746-14B76BD995D3}" type="pres">
      <dgm:prSet presAssocID="{3D6464D3-C633-4188-8C5D-918B0E86259A}" presName="parTx" presStyleLbl="revTx" presStyleIdx="4" presStyleCnt="6">
        <dgm:presLayoutVars>
          <dgm:chMax val="0"/>
          <dgm:chPref val="0"/>
        </dgm:presLayoutVars>
      </dgm:prSet>
      <dgm:spPr/>
    </dgm:pt>
    <dgm:pt modelId="{9E600812-429D-4A67-A6CC-459DA10AE2D3}" type="pres">
      <dgm:prSet presAssocID="{48854E3A-F68A-4784-80F1-A00DF8ADEA1C}" presName="sibTrans" presStyleCnt="0"/>
      <dgm:spPr/>
    </dgm:pt>
    <dgm:pt modelId="{390D1410-0CB7-44D5-903C-C35615DE86E1}" type="pres">
      <dgm:prSet presAssocID="{1B1E513F-BEB7-483A-8F12-A8210AEF19E9}" presName="compNode" presStyleCnt="0"/>
      <dgm:spPr/>
    </dgm:pt>
    <dgm:pt modelId="{C2FCE80A-DCA0-4D7F-8F72-19CB2337E588}" type="pres">
      <dgm:prSet presAssocID="{1B1E513F-BEB7-483A-8F12-A8210AEF19E9}" presName="bgRect" presStyleLbl="bgShp" presStyleIdx="5" presStyleCnt="6"/>
      <dgm:spPr>
        <a:xfrm>
          <a:off x="0" y="3739377"/>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pt>
    <dgm:pt modelId="{1B0B9210-632F-4BB5-B140-1FA20D3CF123}" type="pres">
      <dgm:prSet presAssocID="{1B1E513F-BEB7-483A-8F12-A8210AEF19E9}" presName="iconRect" presStyleLbl="node1" presStyleIdx="5" presStyleCnt="6"/>
      <dgm:spPr>
        <a:blipFill rotWithShape="1">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FaxOutline"/>
        </a:ext>
      </dgm:extLst>
    </dgm:pt>
    <dgm:pt modelId="{E9B85894-F3EF-4216-9DD4-962DCF409217}" type="pres">
      <dgm:prSet presAssocID="{1B1E513F-BEB7-483A-8F12-A8210AEF19E9}" presName="spaceRect" presStyleCnt="0"/>
      <dgm:spPr/>
    </dgm:pt>
    <dgm:pt modelId="{3CBA7321-E2AC-48FD-B351-CE3C9A4CE924}" type="pres">
      <dgm:prSet presAssocID="{1B1E513F-BEB7-483A-8F12-A8210AEF19E9}" presName="parTx" presStyleLbl="revTx" presStyleIdx="5" presStyleCnt="6">
        <dgm:presLayoutVars>
          <dgm:chMax val="0"/>
          <dgm:chPref val="0"/>
        </dgm:presLayoutVars>
      </dgm:prSet>
      <dgm:spPr/>
    </dgm:pt>
  </dgm:ptLst>
  <dgm:cxnLst>
    <dgm:cxn modelId="{65760007-7B0A-4C06-9570-6687F551B93D}" type="presOf" srcId="{D4843F13-E856-4418-B87A-863E5CEEF272}" destId="{2BE5EEE1-B19E-4DD3-94C2-0C40E373B050}" srcOrd="0" destOrd="0" presId="urn:microsoft.com/office/officeart/2018/2/layout/IconVerticalSolidList#1"/>
    <dgm:cxn modelId="{024B121E-3EE5-42C9-97D1-5E0D27C29DC3}" srcId="{162F69A6-0780-49EA-A6A8-3965C12489B2}" destId="{419DF63C-9792-4EF5-9125-1EEF4D07C33F}" srcOrd="2" destOrd="0" parTransId="{2B95E8EF-82FE-4F54-970D-D55C9AD8EC00}" sibTransId="{EA8773AB-BB82-4BF6-944E-80CD2086CE93}"/>
    <dgm:cxn modelId="{3D353F1F-BD24-46C0-A04E-6A7E8826CC5D}" type="presOf" srcId="{1B1E513F-BEB7-483A-8F12-A8210AEF19E9}" destId="{3CBA7321-E2AC-48FD-B351-CE3C9A4CE924}" srcOrd="0" destOrd="0" presId="urn:microsoft.com/office/officeart/2018/2/layout/IconVerticalSolidList#1"/>
    <dgm:cxn modelId="{FF664543-A670-4C52-B4FD-143E651914FD}" type="presOf" srcId="{2B87ECDB-C552-42F6-9B52-6548A18B206B}" destId="{AC018808-9CEA-4C61-8875-3E922AA167D7}" srcOrd="0" destOrd="0" presId="urn:microsoft.com/office/officeart/2018/2/layout/IconVerticalSolidList#1"/>
    <dgm:cxn modelId="{03BFDE82-127E-4A2D-A13F-46AC965D1A71}" srcId="{162F69A6-0780-49EA-A6A8-3965C12489B2}" destId="{3D6464D3-C633-4188-8C5D-918B0E86259A}" srcOrd="4" destOrd="0" parTransId="{8C53BC02-B7EB-46FC-9976-9AA2704F7747}" sibTransId="{48854E3A-F68A-4784-80F1-A00DF8ADEA1C}"/>
    <dgm:cxn modelId="{91AFA996-5E3B-401C-B400-E70DBD4A4AB6}" srcId="{162F69A6-0780-49EA-A6A8-3965C12489B2}" destId="{2B87ECDB-C552-42F6-9B52-6548A18B206B}" srcOrd="1" destOrd="0" parTransId="{0DC560D9-C62C-41BA-8D68-CB78933BFF0C}" sibTransId="{80EFB54F-1AC8-40D9-981D-4C85160A5799}"/>
    <dgm:cxn modelId="{8944CAAC-A56C-4B45-B734-5BCDAE6FBD37}" type="presOf" srcId="{30269CC2-8DD6-4402-82F3-18F164A732FF}" destId="{F113ED77-1650-49A8-987A-A13C2A50CEA5}" srcOrd="0" destOrd="0" presId="urn:microsoft.com/office/officeart/2018/2/layout/IconVerticalSolidList#1"/>
    <dgm:cxn modelId="{1C9D31B7-C002-478D-B731-16769A12C8E7}" type="presOf" srcId="{3D6464D3-C633-4188-8C5D-918B0E86259A}" destId="{38F3BBB0-24BB-40A1-B746-14B76BD995D3}" srcOrd="0" destOrd="0" presId="urn:microsoft.com/office/officeart/2018/2/layout/IconVerticalSolidList#1"/>
    <dgm:cxn modelId="{D38EADB7-430A-4D5B-9819-2243B909186E}" srcId="{162F69A6-0780-49EA-A6A8-3965C12489B2}" destId="{D4843F13-E856-4418-B87A-863E5CEEF272}" srcOrd="3" destOrd="0" parTransId="{D314D34A-4553-41C0-B864-26FE4966493B}" sibTransId="{5884C531-12F8-4385-B32C-389D71D12ED5}"/>
    <dgm:cxn modelId="{F56396C5-EEBF-4158-8389-650DEEA694A7}" type="presOf" srcId="{419DF63C-9792-4EF5-9125-1EEF4D07C33F}" destId="{8409F791-340A-4625-9294-3E680D66DB63}" srcOrd="0" destOrd="0" presId="urn:microsoft.com/office/officeart/2018/2/layout/IconVerticalSolidList#1"/>
    <dgm:cxn modelId="{813C1BD6-5A4A-43F4-8BF7-0645F72381AA}" srcId="{162F69A6-0780-49EA-A6A8-3965C12489B2}" destId="{30269CC2-8DD6-4402-82F3-18F164A732FF}" srcOrd="0" destOrd="0" parTransId="{4A8A3B18-A3DE-475C-8BF1-FB4B84DDA43B}" sibTransId="{2DAA2C1D-14F6-4BCA-B047-0B53ADD46F43}"/>
    <dgm:cxn modelId="{7F77D1ED-2343-4635-9FDF-CF5C9D2B3315}" type="presOf" srcId="{162F69A6-0780-49EA-A6A8-3965C12489B2}" destId="{05261D3E-3CC7-4C85-9E09-D67FC777908C}" srcOrd="0" destOrd="0" presId="urn:microsoft.com/office/officeart/2018/2/layout/IconVerticalSolidList#1"/>
    <dgm:cxn modelId="{9CD469EF-CF99-411A-B4B3-5B2C59AF684C}" srcId="{162F69A6-0780-49EA-A6A8-3965C12489B2}" destId="{1B1E513F-BEB7-483A-8F12-A8210AEF19E9}" srcOrd="5" destOrd="0" parTransId="{DB284026-3063-4705-B72C-ADE04469BE6D}" sibTransId="{D99C9B80-BA48-46B7-8B67-372E2AFD9E86}"/>
    <dgm:cxn modelId="{A88B44C0-2C63-417A-A4CF-C9C317C29418}" type="presParOf" srcId="{05261D3E-3CC7-4C85-9E09-D67FC777908C}" destId="{25C6FE9B-AED9-47D9-807F-76A517615FC1}" srcOrd="0" destOrd="0" presId="urn:microsoft.com/office/officeart/2018/2/layout/IconVerticalSolidList#1"/>
    <dgm:cxn modelId="{AC542D0D-2842-4E8E-B3E2-3EBF3417F620}" type="presParOf" srcId="{25C6FE9B-AED9-47D9-807F-76A517615FC1}" destId="{99698387-9DF3-4127-A7DE-FCE3F05A3470}" srcOrd="0" destOrd="0" presId="urn:microsoft.com/office/officeart/2018/2/layout/IconVerticalSolidList#1"/>
    <dgm:cxn modelId="{1A3F4D5F-8DFF-4CB2-A410-3657A6E39BF1}" type="presParOf" srcId="{25C6FE9B-AED9-47D9-807F-76A517615FC1}" destId="{B52E1101-E263-4511-8D8F-5A215C912C41}" srcOrd="1" destOrd="0" presId="urn:microsoft.com/office/officeart/2018/2/layout/IconVerticalSolidList#1"/>
    <dgm:cxn modelId="{28993CB4-DA5D-4981-A3AB-9DA3B66D5CA9}" type="presParOf" srcId="{25C6FE9B-AED9-47D9-807F-76A517615FC1}" destId="{18EFBBAF-BD9F-4030-B8A4-57CCEB350921}" srcOrd="2" destOrd="0" presId="urn:microsoft.com/office/officeart/2018/2/layout/IconVerticalSolidList#1"/>
    <dgm:cxn modelId="{C3F163A0-58C1-4E7A-9CEC-A28D06DA8AEC}" type="presParOf" srcId="{25C6FE9B-AED9-47D9-807F-76A517615FC1}" destId="{F113ED77-1650-49A8-987A-A13C2A50CEA5}" srcOrd="3" destOrd="0" presId="urn:microsoft.com/office/officeart/2018/2/layout/IconVerticalSolidList#1"/>
    <dgm:cxn modelId="{2C7BA15B-03D9-4D78-96E1-AF774ADEAE91}" type="presParOf" srcId="{05261D3E-3CC7-4C85-9E09-D67FC777908C}" destId="{084D1940-F8FF-48AA-A0CA-908C7645C951}" srcOrd="1" destOrd="0" presId="urn:microsoft.com/office/officeart/2018/2/layout/IconVerticalSolidList#1"/>
    <dgm:cxn modelId="{C2278AF8-B481-4F54-9300-B3E63F463BBC}" type="presParOf" srcId="{05261D3E-3CC7-4C85-9E09-D67FC777908C}" destId="{922A9066-91F0-4494-8CF8-01F8511B6028}" srcOrd="2" destOrd="0" presId="urn:microsoft.com/office/officeart/2018/2/layout/IconVerticalSolidList#1"/>
    <dgm:cxn modelId="{B28E1227-296B-45D1-A51A-567FA0C5CA5D}" type="presParOf" srcId="{922A9066-91F0-4494-8CF8-01F8511B6028}" destId="{FA3369E0-5B38-4FDD-A9F5-22B9810A03F7}" srcOrd="0" destOrd="0" presId="urn:microsoft.com/office/officeart/2018/2/layout/IconVerticalSolidList#1"/>
    <dgm:cxn modelId="{357AAC59-67E9-4D4F-87F7-EE129B18708C}" type="presParOf" srcId="{922A9066-91F0-4494-8CF8-01F8511B6028}" destId="{FADE9C4E-BFE3-4374-BE2C-676ED238ACF2}" srcOrd="1" destOrd="0" presId="urn:microsoft.com/office/officeart/2018/2/layout/IconVerticalSolidList#1"/>
    <dgm:cxn modelId="{1F43265A-4A0A-4E0A-83C5-BBBADCCBEFBA}" type="presParOf" srcId="{922A9066-91F0-4494-8CF8-01F8511B6028}" destId="{7000F0F2-143F-4CAE-BA6B-E9C401E5437A}" srcOrd="2" destOrd="0" presId="urn:microsoft.com/office/officeart/2018/2/layout/IconVerticalSolidList#1"/>
    <dgm:cxn modelId="{BA8C3EA1-20ED-4A0E-A8D7-7DA11359C057}" type="presParOf" srcId="{922A9066-91F0-4494-8CF8-01F8511B6028}" destId="{AC018808-9CEA-4C61-8875-3E922AA167D7}" srcOrd="3" destOrd="0" presId="urn:microsoft.com/office/officeart/2018/2/layout/IconVerticalSolidList#1"/>
    <dgm:cxn modelId="{9D0C5899-501F-4001-BA03-C50B956A2141}" type="presParOf" srcId="{05261D3E-3CC7-4C85-9E09-D67FC777908C}" destId="{CE46B6BD-FA9F-4C65-8E75-D8C24C71657B}" srcOrd="3" destOrd="0" presId="urn:microsoft.com/office/officeart/2018/2/layout/IconVerticalSolidList#1"/>
    <dgm:cxn modelId="{B4AB8DB6-C0E7-4B6C-89C8-A487DB581B24}" type="presParOf" srcId="{05261D3E-3CC7-4C85-9E09-D67FC777908C}" destId="{B12160B6-4EC8-4B4D-A1B2-F7F5F2795F75}" srcOrd="4" destOrd="0" presId="urn:microsoft.com/office/officeart/2018/2/layout/IconVerticalSolidList#1"/>
    <dgm:cxn modelId="{4D823BEC-D863-4D5B-99D8-68A1E1B22590}" type="presParOf" srcId="{B12160B6-4EC8-4B4D-A1B2-F7F5F2795F75}" destId="{DB8ABDAA-976A-4A84-A3C3-277080E19DCA}" srcOrd="0" destOrd="0" presId="urn:microsoft.com/office/officeart/2018/2/layout/IconVerticalSolidList#1"/>
    <dgm:cxn modelId="{A2CE4F81-4B5F-404F-9F1A-4A4DF7AF320F}" type="presParOf" srcId="{B12160B6-4EC8-4B4D-A1B2-F7F5F2795F75}" destId="{D335376E-740A-4A47-BC5B-3381DE731CE0}" srcOrd="1" destOrd="0" presId="urn:microsoft.com/office/officeart/2018/2/layout/IconVerticalSolidList#1"/>
    <dgm:cxn modelId="{12A4603D-73FA-467E-8AA5-F35AC3D72366}" type="presParOf" srcId="{B12160B6-4EC8-4B4D-A1B2-F7F5F2795F75}" destId="{BCDE90E0-E45B-4C79-BE60-A53702208276}" srcOrd="2" destOrd="0" presId="urn:microsoft.com/office/officeart/2018/2/layout/IconVerticalSolidList#1"/>
    <dgm:cxn modelId="{DFF228F2-7B76-46D9-B6F2-2E0449A92DC2}" type="presParOf" srcId="{B12160B6-4EC8-4B4D-A1B2-F7F5F2795F75}" destId="{8409F791-340A-4625-9294-3E680D66DB63}" srcOrd="3" destOrd="0" presId="urn:microsoft.com/office/officeart/2018/2/layout/IconVerticalSolidList#1"/>
    <dgm:cxn modelId="{3AB6AC84-9255-441B-A0B2-54AD6F82B7A5}" type="presParOf" srcId="{05261D3E-3CC7-4C85-9E09-D67FC777908C}" destId="{D4892BA4-47FA-499C-84FA-3A971E9AFE41}" srcOrd="5" destOrd="0" presId="urn:microsoft.com/office/officeart/2018/2/layout/IconVerticalSolidList#1"/>
    <dgm:cxn modelId="{61703105-F743-467F-84CF-51F1892A710E}" type="presParOf" srcId="{05261D3E-3CC7-4C85-9E09-D67FC777908C}" destId="{345FA4AB-E034-464C-B1CF-D5524BEB154A}" srcOrd="6" destOrd="0" presId="urn:microsoft.com/office/officeart/2018/2/layout/IconVerticalSolidList#1"/>
    <dgm:cxn modelId="{15E8F99A-1919-44C0-B0CA-2694E9E39041}" type="presParOf" srcId="{345FA4AB-E034-464C-B1CF-D5524BEB154A}" destId="{678195C1-7FF7-429D-B336-0E9C15827934}" srcOrd="0" destOrd="0" presId="urn:microsoft.com/office/officeart/2018/2/layout/IconVerticalSolidList#1"/>
    <dgm:cxn modelId="{9E2D6922-35AC-4926-BD02-F1051126F900}" type="presParOf" srcId="{345FA4AB-E034-464C-B1CF-D5524BEB154A}" destId="{D740D4C9-28B1-443D-B331-2EEB517AE161}" srcOrd="1" destOrd="0" presId="urn:microsoft.com/office/officeart/2018/2/layout/IconVerticalSolidList#1"/>
    <dgm:cxn modelId="{20ADEF53-7DAB-4A66-A9D6-23A6C092FA7B}" type="presParOf" srcId="{345FA4AB-E034-464C-B1CF-D5524BEB154A}" destId="{74F58978-74D3-41B8-9FD6-3B47E72225C5}" srcOrd="2" destOrd="0" presId="urn:microsoft.com/office/officeart/2018/2/layout/IconVerticalSolidList#1"/>
    <dgm:cxn modelId="{A7BA3F50-3E18-40BA-A660-6EDB4BD6A131}" type="presParOf" srcId="{345FA4AB-E034-464C-B1CF-D5524BEB154A}" destId="{2BE5EEE1-B19E-4DD3-94C2-0C40E373B050}" srcOrd="3" destOrd="0" presId="urn:microsoft.com/office/officeart/2018/2/layout/IconVerticalSolidList#1"/>
    <dgm:cxn modelId="{633E0887-A9F6-4528-81AA-A399256C62A1}" type="presParOf" srcId="{05261D3E-3CC7-4C85-9E09-D67FC777908C}" destId="{90993778-9783-4AED-ADA3-AA4DB5AB98BC}" srcOrd="7" destOrd="0" presId="urn:microsoft.com/office/officeart/2018/2/layout/IconVerticalSolidList#1"/>
    <dgm:cxn modelId="{884A5F56-DDA4-4A3A-8620-B10B01A31DA4}" type="presParOf" srcId="{05261D3E-3CC7-4C85-9E09-D67FC777908C}" destId="{6FCC13A7-BD60-47C1-A59F-90CD1EAA4E2D}" srcOrd="8" destOrd="0" presId="urn:microsoft.com/office/officeart/2018/2/layout/IconVerticalSolidList#1"/>
    <dgm:cxn modelId="{067B7FD5-0948-4E7C-95D5-9C1E4AFF535A}" type="presParOf" srcId="{6FCC13A7-BD60-47C1-A59F-90CD1EAA4E2D}" destId="{71EEF81E-EEE4-4B60-9748-8F4D7564FA90}" srcOrd="0" destOrd="0" presId="urn:microsoft.com/office/officeart/2018/2/layout/IconVerticalSolidList#1"/>
    <dgm:cxn modelId="{BC8F27F0-FE9F-45D2-A701-DB75A9BE604D}" type="presParOf" srcId="{6FCC13A7-BD60-47C1-A59F-90CD1EAA4E2D}" destId="{51291D52-9759-4FE7-8723-E1CB0906A9FF}" srcOrd="1" destOrd="0" presId="urn:microsoft.com/office/officeart/2018/2/layout/IconVerticalSolidList#1"/>
    <dgm:cxn modelId="{7DBC3C93-3496-448E-BDC7-9F07271B5341}" type="presParOf" srcId="{6FCC13A7-BD60-47C1-A59F-90CD1EAA4E2D}" destId="{13D1032E-6BBC-49EE-BEC2-F2DD0315852D}" srcOrd="2" destOrd="0" presId="urn:microsoft.com/office/officeart/2018/2/layout/IconVerticalSolidList#1"/>
    <dgm:cxn modelId="{0F0E5796-350A-4444-BEA1-184EB0DF40F1}" type="presParOf" srcId="{6FCC13A7-BD60-47C1-A59F-90CD1EAA4E2D}" destId="{38F3BBB0-24BB-40A1-B746-14B76BD995D3}" srcOrd="3" destOrd="0" presId="urn:microsoft.com/office/officeart/2018/2/layout/IconVerticalSolidList#1"/>
    <dgm:cxn modelId="{7D3FDEF3-D095-43F3-BA2B-61AC992FBF01}" type="presParOf" srcId="{05261D3E-3CC7-4C85-9E09-D67FC777908C}" destId="{9E600812-429D-4A67-A6CC-459DA10AE2D3}" srcOrd="9" destOrd="0" presId="urn:microsoft.com/office/officeart/2018/2/layout/IconVerticalSolidList#1"/>
    <dgm:cxn modelId="{8ED16694-5E4A-4F9A-B27C-C28CEDC2FBB8}" type="presParOf" srcId="{05261D3E-3CC7-4C85-9E09-D67FC777908C}" destId="{390D1410-0CB7-44D5-903C-C35615DE86E1}" srcOrd="10" destOrd="0" presId="urn:microsoft.com/office/officeart/2018/2/layout/IconVerticalSolidList#1"/>
    <dgm:cxn modelId="{F080B3C9-DE55-40BB-94CD-0D69B8BDEC1F}" type="presParOf" srcId="{390D1410-0CB7-44D5-903C-C35615DE86E1}" destId="{C2FCE80A-DCA0-4D7F-8F72-19CB2337E588}" srcOrd="0" destOrd="0" presId="urn:microsoft.com/office/officeart/2018/2/layout/IconVerticalSolidList#1"/>
    <dgm:cxn modelId="{38BAB5AF-28D5-4D86-809A-2C9F94BEB646}" type="presParOf" srcId="{390D1410-0CB7-44D5-903C-C35615DE86E1}" destId="{1B0B9210-632F-4BB5-B140-1FA20D3CF123}" srcOrd="1" destOrd="0" presId="urn:microsoft.com/office/officeart/2018/2/layout/IconVerticalSolidList#1"/>
    <dgm:cxn modelId="{D9383B0F-5EA9-4E9B-9773-933326DEE8BC}" type="presParOf" srcId="{390D1410-0CB7-44D5-903C-C35615DE86E1}" destId="{E9B85894-F3EF-4216-9DD4-962DCF409217}" srcOrd="2" destOrd="0" presId="urn:microsoft.com/office/officeart/2018/2/layout/IconVerticalSolidList#1"/>
    <dgm:cxn modelId="{F02C7F1F-E69A-4132-B97D-709EF9264175}" type="presParOf" srcId="{390D1410-0CB7-44D5-903C-C35615DE86E1}" destId="{3CBA7321-E2AC-48FD-B351-CE3C9A4CE924}" srcOrd="3" destOrd="0" presId="urn:microsoft.com/office/officeart/2018/2/layout/IconVerticalSolid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698387-9DF3-4127-A7DE-FCE3F05A3470}">
      <dsp:nvSpPr>
        <dsp:cNvPr id="0" name=""/>
        <dsp:cNvSpPr/>
      </dsp:nvSpPr>
      <dsp:spPr>
        <a:xfrm>
          <a:off x="0" y="1936"/>
          <a:ext cx="6791323" cy="824965"/>
        </a:xfrm>
        <a:prstGeom prst="rect">
          <a:avLst/>
        </a:prstGeom>
        <a:gradFill rotWithShape="0">
          <a:gsLst>
            <a:gs pos="0">
              <a:schemeClr val="tx1">
                <a:lumMod val="75000"/>
                <a:lumOff val="25000"/>
              </a:schemeClr>
            </a:gs>
            <a:gs pos="15929">
              <a:schemeClr val="tx1">
                <a:lumMod val="85000"/>
                <a:lumOff val="15000"/>
              </a:schemeClr>
            </a:gs>
            <a:gs pos="97000">
              <a:schemeClr val="tx1">
                <a:lumMod val="85000"/>
                <a:lumOff val="15000"/>
              </a:schemeClr>
            </a:gs>
            <a:gs pos="100000">
              <a:schemeClr val="accent2">
                <a:lumMod val="75000"/>
              </a:schemeClr>
            </a:gs>
          </a:gsLst>
          <a:lin ang="10800000" scaled="0"/>
        </a:gradFill>
        <a:ln>
          <a:noFill/>
        </a:ln>
        <a:effectLst/>
      </dsp:spPr>
      <dsp:style>
        <a:lnRef idx="0">
          <a:scrgbClr r="0" g="0" b="0"/>
        </a:lnRef>
        <a:fillRef idx="1">
          <a:scrgbClr r="0" g="0" b="0"/>
        </a:fillRef>
        <a:effectRef idx="0">
          <a:scrgbClr r="0" g="0" b="0"/>
        </a:effectRef>
        <a:fontRef idx="minor"/>
      </dsp:style>
    </dsp:sp>
    <dsp:sp modelId="{B52E1101-E263-4511-8D8F-5A215C912C41}">
      <dsp:nvSpPr>
        <dsp:cNvPr id="0" name=""/>
        <dsp:cNvSpPr/>
      </dsp:nvSpPr>
      <dsp:spPr>
        <a:xfrm>
          <a:off x="249552" y="187553"/>
          <a:ext cx="453731" cy="453731"/>
        </a:xfrm>
        <a:prstGeom prst="rect">
          <a:avLst/>
        </a:prstGeom>
        <a:blipFill rotWithShape="1">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13ED77-1650-49A8-987A-A13C2A50CEA5}">
      <dsp:nvSpPr>
        <dsp:cNvPr id="0" name=""/>
        <dsp:cNvSpPr/>
      </dsp:nvSpPr>
      <dsp:spPr>
        <a:xfrm>
          <a:off x="952835" y="1936"/>
          <a:ext cx="5838487" cy="8249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309" tIns="87309" rIns="87309" bIns="87309" numCol="1" spcCol="1270" rtlCol="0" anchor="ctr" anchorCtr="0">
          <a:noAutofit/>
        </a:bodyPr>
        <a:lstStyle/>
        <a:p>
          <a:pPr marL="0" lvl="0" indent="0" algn="l" defTabSz="1600200">
            <a:lnSpc>
              <a:spcPct val="100000"/>
            </a:lnSpc>
            <a:spcBef>
              <a:spcPct val="0"/>
            </a:spcBef>
            <a:spcAft>
              <a:spcPct val="35000"/>
            </a:spcAft>
            <a:buNone/>
          </a:pPr>
          <a:r>
            <a:rPr lang="en-US" altLang="zh-CN" sz="3600" kern="1200" dirty="0">
              <a:solidFill>
                <a:schemeClr val="bg1"/>
              </a:solidFill>
              <a:latin typeface="Times New Roman" panose="02020603050405020304" pitchFamily="18" charset="0"/>
              <a:ea typeface="+mn-ea"/>
              <a:cs typeface="Times New Roman" panose="02020603050405020304" pitchFamily="18" charset="0"/>
              <a:sym typeface="+mn-lt"/>
            </a:rPr>
            <a:t>DATASET</a:t>
          </a:r>
          <a:endParaRPr lang="en-US" altLang="zh-TW" sz="3600" kern="1200" noProof="0" dirty="0">
            <a:solidFill>
              <a:schemeClr val="bg1"/>
            </a:solidFill>
            <a:latin typeface="Times New Roman" panose="02020603050405020304" pitchFamily="18" charset="0"/>
            <a:ea typeface="Microsoft JhengHei UI" panose="020B0604030504040204" pitchFamily="34" charset="-120"/>
            <a:cs typeface="Times New Roman" panose="02020603050405020304" pitchFamily="18" charset="0"/>
          </a:endParaRPr>
        </a:p>
      </dsp:txBody>
      <dsp:txXfrm>
        <a:off x="952835" y="1936"/>
        <a:ext cx="5838487" cy="824965"/>
      </dsp:txXfrm>
    </dsp:sp>
    <dsp:sp modelId="{FA3369E0-5B38-4FDD-A9F5-22B9810A03F7}">
      <dsp:nvSpPr>
        <dsp:cNvPr id="0" name=""/>
        <dsp:cNvSpPr/>
      </dsp:nvSpPr>
      <dsp:spPr>
        <a:xfrm>
          <a:off x="0" y="1033143"/>
          <a:ext cx="6791323" cy="824965"/>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sp:spPr>
      <dsp:style>
        <a:lnRef idx="0">
          <a:scrgbClr r="0" g="0" b="0"/>
        </a:lnRef>
        <a:fillRef idx="1">
          <a:scrgbClr r="0" g="0" b="0"/>
        </a:fillRef>
        <a:effectRef idx="0">
          <a:scrgbClr r="0" g="0" b="0"/>
        </a:effectRef>
        <a:fontRef idx="minor"/>
      </dsp:style>
    </dsp:sp>
    <dsp:sp modelId="{FADE9C4E-BFE3-4374-BE2C-676ED238ACF2}">
      <dsp:nvSpPr>
        <dsp:cNvPr id="0" name=""/>
        <dsp:cNvSpPr/>
      </dsp:nvSpPr>
      <dsp:spPr>
        <a:xfrm>
          <a:off x="249552" y="1218760"/>
          <a:ext cx="453731" cy="453731"/>
        </a:xfrm>
        <a:prstGeom prst="rect">
          <a:avLst/>
        </a:prstGeom>
        <a:blipFill rotWithShape="1">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018808-9CEA-4C61-8875-3E922AA167D7}">
      <dsp:nvSpPr>
        <dsp:cNvPr id="0" name=""/>
        <dsp:cNvSpPr/>
      </dsp:nvSpPr>
      <dsp:spPr>
        <a:xfrm>
          <a:off x="952835" y="1033143"/>
          <a:ext cx="5838487" cy="8249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309" tIns="87309" rIns="87309" bIns="87309" numCol="1" spcCol="1270" rtlCol="0" anchor="ctr" anchorCtr="0">
          <a:noAutofit/>
        </a:bodyPr>
        <a:lstStyle/>
        <a:p>
          <a:pPr marL="0" lvl="0" indent="0" algn="l" defTabSz="1600200">
            <a:lnSpc>
              <a:spcPct val="100000"/>
            </a:lnSpc>
            <a:spcBef>
              <a:spcPct val="0"/>
            </a:spcBef>
            <a:spcAft>
              <a:spcPct val="35000"/>
            </a:spcAft>
            <a:buNone/>
          </a:pPr>
          <a:r>
            <a:rPr lang="en-US" altLang="zh-CN" sz="3600" kern="1200" dirty="0">
              <a:solidFill>
                <a:srgbClr val="FFFFFF"/>
              </a:solidFill>
              <a:latin typeface="Times New Roman" panose="02020603050405020304" pitchFamily="18" charset="0"/>
              <a:ea typeface="+mn-ea"/>
              <a:cs typeface="Times New Roman" panose="02020603050405020304" pitchFamily="18" charset="0"/>
              <a:sym typeface="+mn-lt"/>
            </a:rPr>
            <a:t>ALGORITHM</a:t>
          </a:r>
          <a:endParaRPr lang="en-US" altLang="zh-TW" sz="3600" kern="1200" noProof="0" dirty="0">
            <a:solidFill>
              <a:srgbClr val="FFFFFF"/>
            </a:solidFill>
            <a:latin typeface="Times New Roman" panose="02020603050405020304" pitchFamily="18" charset="0"/>
            <a:ea typeface="+mn-ea"/>
            <a:cs typeface="Times New Roman" panose="02020603050405020304" pitchFamily="18" charset="0"/>
          </a:endParaRPr>
        </a:p>
      </dsp:txBody>
      <dsp:txXfrm>
        <a:off x="952835" y="1033143"/>
        <a:ext cx="5838487" cy="824965"/>
      </dsp:txXfrm>
    </dsp:sp>
    <dsp:sp modelId="{DB8ABDAA-976A-4A84-A3C3-277080E19DCA}">
      <dsp:nvSpPr>
        <dsp:cNvPr id="0" name=""/>
        <dsp:cNvSpPr/>
      </dsp:nvSpPr>
      <dsp:spPr>
        <a:xfrm>
          <a:off x="0" y="2123525"/>
          <a:ext cx="6791323" cy="824965"/>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sp:spPr>
      <dsp:style>
        <a:lnRef idx="0">
          <a:scrgbClr r="0" g="0" b="0"/>
        </a:lnRef>
        <a:fillRef idx="1">
          <a:scrgbClr r="0" g="0" b="0"/>
        </a:fillRef>
        <a:effectRef idx="0">
          <a:scrgbClr r="0" g="0" b="0"/>
        </a:effectRef>
        <a:fontRef idx="minor"/>
      </dsp:style>
    </dsp:sp>
    <dsp:sp modelId="{D335376E-740A-4A47-BC5B-3381DE731CE0}">
      <dsp:nvSpPr>
        <dsp:cNvPr id="0" name=""/>
        <dsp:cNvSpPr/>
      </dsp:nvSpPr>
      <dsp:spPr>
        <a:xfrm>
          <a:off x="249552" y="2249968"/>
          <a:ext cx="453731" cy="453731"/>
        </a:xfrm>
        <a:prstGeom prst="rect">
          <a:avLst/>
        </a:prstGeom>
        <a:blipFill>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09F791-340A-4625-9294-3E680D66DB63}">
      <dsp:nvSpPr>
        <dsp:cNvPr id="0" name=""/>
        <dsp:cNvSpPr/>
      </dsp:nvSpPr>
      <dsp:spPr>
        <a:xfrm>
          <a:off x="952835" y="2064350"/>
          <a:ext cx="5838487" cy="8249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309" tIns="87309" rIns="87309" bIns="87309" numCol="1" spcCol="1270" rtlCol="0" anchor="ctr" anchorCtr="0">
          <a:noAutofit/>
        </a:bodyPr>
        <a:lstStyle/>
        <a:p>
          <a:pPr marL="0" lvl="0" indent="0" algn="l" defTabSz="1600200">
            <a:lnSpc>
              <a:spcPct val="100000"/>
            </a:lnSpc>
            <a:spcBef>
              <a:spcPct val="0"/>
            </a:spcBef>
            <a:spcAft>
              <a:spcPct val="35000"/>
            </a:spcAft>
            <a:buNone/>
          </a:pPr>
          <a:r>
            <a:rPr lang="en-US" altLang="zh-CN" sz="3600" kern="1200" dirty="0">
              <a:solidFill>
                <a:srgbClr val="FFFFFF"/>
              </a:solidFill>
              <a:latin typeface="Times New Roman" panose="02020603050405020304" pitchFamily="18" charset="0"/>
              <a:ea typeface="+mn-ea"/>
              <a:cs typeface="Times New Roman" panose="02020603050405020304" pitchFamily="18" charset="0"/>
              <a:sym typeface="+mn-lt"/>
            </a:rPr>
            <a:t>EVALUATION</a:t>
          </a:r>
          <a:endParaRPr lang="en-US" altLang="zh-TW" sz="3600" kern="1200" noProof="0" dirty="0">
            <a:solidFill>
              <a:srgbClr val="FFFFFF"/>
            </a:solidFill>
            <a:latin typeface="Times New Roman" panose="02020603050405020304" pitchFamily="18" charset="0"/>
            <a:ea typeface="+mn-ea"/>
            <a:cs typeface="Times New Roman" panose="02020603050405020304" pitchFamily="18" charset="0"/>
          </a:endParaRPr>
        </a:p>
      </dsp:txBody>
      <dsp:txXfrm>
        <a:off x="952835" y="2064350"/>
        <a:ext cx="5838487" cy="824965"/>
      </dsp:txXfrm>
    </dsp:sp>
    <dsp:sp modelId="{678195C1-7FF7-429D-B336-0E9C15827934}">
      <dsp:nvSpPr>
        <dsp:cNvPr id="0" name=""/>
        <dsp:cNvSpPr/>
      </dsp:nvSpPr>
      <dsp:spPr>
        <a:xfrm>
          <a:off x="0" y="3095558"/>
          <a:ext cx="6791323" cy="824965"/>
        </a:xfrm>
        <a:prstGeom prst="roundRect">
          <a:avLst>
            <a:gd name="adj" fmla="val 10000"/>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sp:spPr>
      <dsp:style>
        <a:lnRef idx="0">
          <a:scrgbClr r="0" g="0" b="0"/>
        </a:lnRef>
        <a:fillRef idx="1">
          <a:scrgbClr r="0" g="0" b="0"/>
        </a:fillRef>
        <a:effectRef idx="0">
          <a:scrgbClr r="0" g="0" b="0"/>
        </a:effectRef>
        <a:fontRef idx="minor"/>
      </dsp:style>
    </dsp:sp>
    <dsp:sp modelId="{D740D4C9-28B1-443D-B331-2EEB517AE161}">
      <dsp:nvSpPr>
        <dsp:cNvPr id="0" name=""/>
        <dsp:cNvSpPr/>
      </dsp:nvSpPr>
      <dsp:spPr>
        <a:xfrm>
          <a:off x="249552" y="3281175"/>
          <a:ext cx="453731" cy="453731"/>
        </a:xfrm>
        <a:prstGeom prst="rect">
          <a:avLst/>
        </a:prstGeom>
        <a:blipFill rotWithShape="1">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E5EEE1-B19E-4DD3-94C2-0C40E373B050}">
      <dsp:nvSpPr>
        <dsp:cNvPr id="0" name=""/>
        <dsp:cNvSpPr/>
      </dsp:nvSpPr>
      <dsp:spPr>
        <a:xfrm>
          <a:off x="952835" y="3095558"/>
          <a:ext cx="5838487" cy="8249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309" tIns="87309" rIns="87309" bIns="87309" numCol="1" spcCol="1270" anchor="ctr" anchorCtr="0">
          <a:noAutofit/>
        </a:bodyPr>
        <a:lstStyle/>
        <a:p>
          <a:pPr marL="0" lvl="0" indent="0" algn="l" defTabSz="1600200">
            <a:lnSpc>
              <a:spcPct val="100000"/>
            </a:lnSpc>
            <a:spcBef>
              <a:spcPct val="0"/>
            </a:spcBef>
            <a:spcAft>
              <a:spcPct val="35000"/>
            </a:spcAft>
            <a:buNone/>
          </a:pPr>
          <a:r>
            <a:rPr lang="en-US" altLang="zh-TW" sz="3600" kern="1200" dirty="0">
              <a:solidFill>
                <a:srgbClr val="FFFFFF"/>
              </a:solidFill>
              <a:latin typeface="Times New Roman" panose="02020603050405020304" pitchFamily="18" charset="0"/>
              <a:ea typeface="+mn-ea"/>
              <a:cs typeface="Times New Roman" panose="02020603050405020304" pitchFamily="18" charset="0"/>
            </a:rPr>
            <a:t>CODE</a:t>
          </a:r>
          <a:endParaRPr lang="zh-TW" altLang="en-US" sz="3600" kern="1200" dirty="0">
            <a:solidFill>
              <a:srgbClr val="FFFFFF"/>
            </a:solidFill>
            <a:latin typeface="Times New Roman" panose="02020603050405020304" pitchFamily="18" charset="0"/>
            <a:ea typeface="+mn-ea"/>
            <a:cs typeface="Times New Roman" panose="02020603050405020304" pitchFamily="18" charset="0"/>
          </a:endParaRPr>
        </a:p>
      </dsp:txBody>
      <dsp:txXfrm>
        <a:off x="952835" y="3095558"/>
        <a:ext cx="5838487" cy="824965"/>
      </dsp:txXfrm>
    </dsp:sp>
    <dsp:sp modelId="{71EEF81E-EEE4-4B60-9748-8F4D7564FA90}">
      <dsp:nvSpPr>
        <dsp:cNvPr id="0" name=""/>
        <dsp:cNvSpPr/>
      </dsp:nvSpPr>
      <dsp:spPr>
        <a:xfrm>
          <a:off x="0" y="4126765"/>
          <a:ext cx="6791323" cy="824965"/>
        </a:xfrm>
        <a:prstGeom prst="roundRect">
          <a:avLst>
            <a:gd name="adj" fmla="val 10000"/>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sp:spPr>
      <dsp:style>
        <a:lnRef idx="0">
          <a:scrgbClr r="0" g="0" b="0"/>
        </a:lnRef>
        <a:fillRef idx="1">
          <a:scrgbClr r="0" g="0" b="0"/>
        </a:fillRef>
        <a:effectRef idx="0">
          <a:scrgbClr r="0" g="0" b="0"/>
        </a:effectRef>
        <a:fontRef idx="minor"/>
      </dsp:style>
    </dsp:sp>
    <dsp:sp modelId="{51291D52-9759-4FE7-8723-E1CB0906A9FF}">
      <dsp:nvSpPr>
        <dsp:cNvPr id="0" name=""/>
        <dsp:cNvSpPr/>
      </dsp:nvSpPr>
      <dsp:spPr>
        <a:xfrm>
          <a:off x="249552" y="4312382"/>
          <a:ext cx="453731" cy="453731"/>
        </a:xfrm>
        <a:prstGeom prst="rect">
          <a:avLst/>
        </a:prstGeom>
        <a:blipFill rotWithShape="1">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F3BBB0-24BB-40A1-B746-14B76BD995D3}">
      <dsp:nvSpPr>
        <dsp:cNvPr id="0" name=""/>
        <dsp:cNvSpPr/>
      </dsp:nvSpPr>
      <dsp:spPr>
        <a:xfrm>
          <a:off x="952835" y="4126765"/>
          <a:ext cx="5838487" cy="8249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309" tIns="87309" rIns="87309" bIns="87309" numCol="1" spcCol="1270" anchor="ctr" anchorCtr="0">
          <a:noAutofit/>
        </a:bodyPr>
        <a:lstStyle/>
        <a:p>
          <a:pPr marL="0" lvl="0" indent="0" algn="l" defTabSz="1600200">
            <a:lnSpc>
              <a:spcPct val="100000"/>
            </a:lnSpc>
            <a:spcBef>
              <a:spcPct val="0"/>
            </a:spcBef>
            <a:spcAft>
              <a:spcPct val="35000"/>
            </a:spcAft>
            <a:buNone/>
          </a:pPr>
          <a:r>
            <a:rPr lang="en-US" altLang="en-US" sz="3600" kern="1200" dirty="0">
              <a:solidFill>
                <a:srgbClr val="FFFFFF"/>
              </a:solidFill>
              <a:latin typeface="Times New Roman" panose="02020603050405020304" pitchFamily="18" charset="0"/>
              <a:ea typeface="+mn-ea"/>
              <a:cs typeface="Times New Roman" panose="02020603050405020304" pitchFamily="18" charset="0"/>
            </a:rPr>
            <a:t>RESULT</a:t>
          </a:r>
          <a:endParaRPr lang="zh-TW" altLang="en-US" sz="3600" kern="1200" dirty="0">
            <a:solidFill>
              <a:srgbClr val="FFFFFF"/>
            </a:solidFill>
            <a:latin typeface="Times New Roman" panose="02020603050405020304" pitchFamily="18" charset="0"/>
            <a:ea typeface="+mn-ea"/>
            <a:cs typeface="Times New Roman" panose="02020603050405020304" pitchFamily="18" charset="0"/>
          </a:endParaRPr>
        </a:p>
      </dsp:txBody>
      <dsp:txXfrm>
        <a:off x="952835" y="4126765"/>
        <a:ext cx="5838487" cy="824965"/>
      </dsp:txXfrm>
    </dsp:sp>
    <dsp:sp modelId="{C2FCE80A-DCA0-4D7F-8F72-19CB2337E588}">
      <dsp:nvSpPr>
        <dsp:cNvPr id="0" name=""/>
        <dsp:cNvSpPr/>
      </dsp:nvSpPr>
      <dsp:spPr>
        <a:xfrm>
          <a:off x="0" y="5157973"/>
          <a:ext cx="6791323" cy="824965"/>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sp:spPr>
      <dsp:style>
        <a:lnRef idx="0">
          <a:scrgbClr r="0" g="0" b="0"/>
        </a:lnRef>
        <a:fillRef idx="1">
          <a:scrgbClr r="0" g="0" b="0"/>
        </a:fillRef>
        <a:effectRef idx="0">
          <a:scrgbClr r="0" g="0" b="0"/>
        </a:effectRef>
        <a:fontRef idx="minor"/>
      </dsp:style>
    </dsp:sp>
    <dsp:sp modelId="{1B0B9210-632F-4BB5-B140-1FA20D3CF123}">
      <dsp:nvSpPr>
        <dsp:cNvPr id="0" name=""/>
        <dsp:cNvSpPr/>
      </dsp:nvSpPr>
      <dsp:spPr>
        <a:xfrm>
          <a:off x="249552" y="5343590"/>
          <a:ext cx="453731" cy="453731"/>
        </a:xfrm>
        <a:prstGeom prst="rect">
          <a:avLst/>
        </a:prstGeom>
        <a:blipFill rotWithShape="1">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BA7321-E2AC-48FD-B351-CE3C9A4CE924}">
      <dsp:nvSpPr>
        <dsp:cNvPr id="0" name=""/>
        <dsp:cNvSpPr/>
      </dsp:nvSpPr>
      <dsp:spPr>
        <a:xfrm>
          <a:off x="952835" y="5157973"/>
          <a:ext cx="5838487" cy="8249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309" tIns="87309" rIns="87309" bIns="87309" numCol="1" spcCol="1270" anchor="ctr" anchorCtr="0">
          <a:noAutofit/>
        </a:bodyPr>
        <a:lstStyle/>
        <a:p>
          <a:pPr marL="0" lvl="0" indent="0" algn="l" defTabSz="1600200">
            <a:lnSpc>
              <a:spcPct val="100000"/>
            </a:lnSpc>
            <a:spcBef>
              <a:spcPct val="0"/>
            </a:spcBef>
            <a:spcAft>
              <a:spcPct val="35000"/>
            </a:spcAft>
            <a:buNone/>
          </a:pPr>
          <a:r>
            <a:rPr lang="en-US" altLang="zh-CN" sz="3600" kern="1200" dirty="0">
              <a:solidFill>
                <a:srgbClr val="FFFFFF"/>
              </a:solidFill>
              <a:latin typeface="Times New Roman" panose="02020603050405020304" pitchFamily="18" charset="0"/>
              <a:ea typeface="+mn-ea"/>
              <a:cs typeface="Times New Roman" panose="02020603050405020304" pitchFamily="18" charset="0"/>
              <a:sym typeface="+mn-lt"/>
            </a:rPr>
            <a:t>CONCLUSION</a:t>
          </a:r>
          <a:endParaRPr lang="en-US" altLang="zh-TW" sz="3600" kern="1200" noProof="0" dirty="0">
            <a:solidFill>
              <a:srgbClr val="FFFFFF"/>
            </a:solidFill>
            <a:latin typeface="Times New Roman" panose="02020603050405020304" pitchFamily="18" charset="0"/>
            <a:ea typeface="+mn-ea"/>
            <a:cs typeface="Times New Roman" panose="02020603050405020304" pitchFamily="18" charset="0"/>
          </a:endParaRPr>
        </a:p>
      </dsp:txBody>
      <dsp:txXfrm>
        <a:off x="952835" y="5157973"/>
        <a:ext cx="5838487" cy="82496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1">
  <dgm:title val="圖示垂直實心清單"/>
  <dgm:desc val="用來顯示一系列，由上到下層級 1 或層級 1 跟層級 2 按圖形分組文字的視覺效果。適合用於圖示或較長描述的小圖片。"/>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a:extLst>
              <a:ext uri="{FF2B5EF4-FFF2-40B4-BE49-F238E27FC236}">
                <a16:creationId xmlns:a16="http://schemas.microsoft.com/office/drawing/2014/main" id="{2BC10188-DC2C-458D-AB41-143A0BE9A3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TW" altLang="en-US">
              <a:latin typeface="Microsoft JhengHei UI" panose="020B0604030504040204" pitchFamily="34" charset="-120"/>
              <a:ea typeface="Microsoft JhengHei UI" panose="020B0604030504040204" pitchFamily="34" charset="-120"/>
            </a:endParaRPr>
          </a:p>
        </p:txBody>
      </p:sp>
      <p:sp>
        <p:nvSpPr>
          <p:cNvPr id="3" name="日期版面配置區 2">
            <a:extLst>
              <a:ext uri="{FF2B5EF4-FFF2-40B4-BE49-F238E27FC236}">
                <a16:creationId xmlns:a16="http://schemas.microsoft.com/office/drawing/2014/main" id="{C9634E15-7196-43FC-B912-C4D8B4A2CE7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6A8FC90-C410-41A2-AB56-010E09A0D1B5}" type="datetime1">
              <a:rPr lang="zh-TW" altLang="en-US" smtClean="0">
                <a:latin typeface="Microsoft JhengHei UI" panose="020B0604030504040204" pitchFamily="34" charset="-120"/>
                <a:ea typeface="Microsoft JhengHei UI" panose="020B0604030504040204" pitchFamily="34" charset="-120"/>
              </a:rPr>
              <a:t>2024/7/12</a:t>
            </a:fld>
            <a:endParaRPr lang="zh-TW" altLang="en-US">
              <a:latin typeface="Microsoft JhengHei UI" panose="020B0604030504040204" pitchFamily="34" charset="-120"/>
              <a:ea typeface="Microsoft JhengHei UI" panose="020B0604030504040204" pitchFamily="34" charset="-120"/>
            </a:endParaRPr>
          </a:p>
        </p:txBody>
      </p:sp>
      <p:sp>
        <p:nvSpPr>
          <p:cNvPr id="4" name="頁尾版面配置區 3">
            <a:extLst>
              <a:ext uri="{FF2B5EF4-FFF2-40B4-BE49-F238E27FC236}">
                <a16:creationId xmlns:a16="http://schemas.microsoft.com/office/drawing/2014/main" id="{89EA2570-D5B6-41CB-96C2-FFC9944668E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TW" altLang="en-US">
              <a:latin typeface="Microsoft JhengHei UI" panose="020B0604030504040204" pitchFamily="34" charset="-120"/>
              <a:ea typeface="Microsoft JhengHei UI" panose="020B0604030504040204" pitchFamily="34" charset="-120"/>
            </a:endParaRPr>
          </a:p>
        </p:txBody>
      </p:sp>
      <p:sp>
        <p:nvSpPr>
          <p:cNvPr id="5" name="投影片編號預留位置 4">
            <a:extLst>
              <a:ext uri="{FF2B5EF4-FFF2-40B4-BE49-F238E27FC236}">
                <a16:creationId xmlns:a16="http://schemas.microsoft.com/office/drawing/2014/main" id="{15C31B37-7A69-4C30-9B63-29F8242FC24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389B6C8-888A-401B-9F9B-D41D36B6C3E9}" type="slidenum">
              <a:rPr lang="en-US" altLang="zh-TW" smtClean="0">
                <a:latin typeface="Microsoft JhengHei UI" panose="020B0604030504040204" pitchFamily="34" charset="-120"/>
                <a:ea typeface="Microsoft JhengHei UI" panose="020B0604030504040204" pitchFamily="34" charset="-120"/>
              </a:rPr>
              <a:t>‹#›</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4131000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JhengHei UI" panose="020B0604030504040204" pitchFamily="34" charset="-120"/>
                <a:ea typeface="Microsoft JhengHei UI" panose="020B0604030504040204" pitchFamily="34" charset="-120"/>
              </a:defRPr>
            </a:lvl1pPr>
          </a:lstStyle>
          <a:p>
            <a:endParaRPr lang="zh-TW" altLang="en-US">
              <a:latin typeface="Microsoft JhengHei UI" panose="020B0604030504040204" pitchFamily="34" charset="-120"/>
              <a:ea typeface="Microsoft JhengHei UI" panose="020B0604030504040204" pitchFamily="34" charset="-120"/>
            </a:endParaRPr>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JhengHei UI" panose="020B0604030504040204" pitchFamily="34" charset="-120"/>
                <a:ea typeface="Microsoft JhengHei UI" panose="020B0604030504040204" pitchFamily="34" charset="-120"/>
              </a:defRPr>
            </a:lvl1pPr>
          </a:lstStyle>
          <a:p>
            <a:fld id="{DB6753BA-0278-4BC7-BB87-3C7C39D859B3}" type="datetime1">
              <a:rPr lang="zh-TW" altLang="en-US" smtClean="0"/>
              <a:pPr/>
              <a:t>2024/7/12</a:t>
            </a:fld>
            <a:endParaRPr lang="zh-TW" altLang="en-US" dirty="0"/>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TW" altLang="en-US" noProof="0"/>
          </a:p>
        </p:txBody>
      </p:sp>
      <p:sp>
        <p:nvSpPr>
          <p:cNvPr id="5" name="備忘稿預留位置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6" name="頁尾預留位置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JhengHei UI" panose="020B0604030504040204" pitchFamily="34" charset="-120"/>
                <a:ea typeface="Microsoft JhengHei UI" panose="020B0604030504040204" pitchFamily="34" charset="-120"/>
              </a:defRPr>
            </a:lvl1pPr>
          </a:lstStyle>
          <a:p>
            <a:endParaRPr lang="zh-TW" altLang="en-US">
              <a:latin typeface="Microsoft JhengHei UI" panose="020B0604030504040204" pitchFamily="34" charset="-120"/>
              <a:ea typeface="Microsoft JhengHei UI" panose="020B0604030504040204" pitchFamily="34" charset="-120"/>
            </a:endParaRPr>
          </a:p>
        </p:txBody>
      </p:sp>
      <p:sp>
        <p:nvSpPr>
          <p:cNvPr id="7" name="投影片編號預留位置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JhengHei UI" panose="020B0604030504040204" pitchFamily="34" charset="-120"/>
                <a:ea typeface="Microsoft JhengHei UI" panose="020B0604030504040204" pitchFamily="34" charset="-120"/>
              </a:defRPr>
            </a:lvl1pPr>
          </a:lstStyle>
          <a:p>
            <a:fld id="{D3F28A1F-3E69-47E5-AE93-E7F2155A242D}" type="slidenum">
              <a:rPr lang="en-US" altLang="zh-TW" smtClean="0"/>
              <a:pPr/>
              <a:t>‹#›</a:t>
            </a:fld>
            <a:endParaRPr lang="zh-TW" altLang="en-US">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07593327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1pPr>
    <a:lvl2pPr marL="4572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2pPr>
    <a:lvl3pPr marL="9144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3pPr>
    <a:lvl4pPr marL="13716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4pPr>
    <a:lvl5pPr marL="1828800" algn="l" defTabSz="914400" rtl="0" eaLnBrk="1" latinLnBrk="0" hangingPunct="1">
      <a:defRPr sz="1200" kern="1200">
        <a:solidFill>
          <a:schemeClr val="tx1"/>
        </a:solidFill>
        <a:latin typeface="Microsoft JhengHei UI" panose="020B0604030504040204" pitchFamily="34" charset="-120"/>
        <a:ea typeface="Microsoft JhengHei UI" panose="020B0604030504040204" pitchFamily="34"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5"/>
          </p:nvPr>
        </p:nvSpPr>
        <p:spPr/>
        <p:txBody>
          <a:bodyPr rtlCol="0"/>
          <a:lstStyle/>
          <a:p>
            <a:pPr rtl="0"/>
            <a:fld id="{D3F28A1F-3E69-47E5-AE93-E7F2155A242D}" type="slidenum">
              <a:rPr lang="en-US" altLang="zh-TW" smtClean="0"/>
              <a:t>1</a:t>
            </a:fld>
            <a:endParaRPr lang="zh-TW" altLang="en-US"/>
          </a:p>
        </p:txBody>
      </p:sp>
    </p:spTree>
    <p:extLst>
      <p:ext uri="{BB962C8B-B14F-4D97-AF65-F5344CB8AC3E}">
        <p14:creationId xmlns:p14="http://schemas.microsoft.com/office/powerpoint/2010/main" val="4425190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marL="0" indent="0" algn="just" rtl="0">
              <a:buNone/>
            </a:pPr>
            <a:r>
              <a:rPr lang="en-US" altLang="zh-TW" noProof="1"/>
              <a:t>RMSE</a:t>
            </a:r>
            <a:r>
              <a:rPr lang="zh-TW" altLang="en-US" noProof="1"/>
              <a:t>表示預測值與真實值的平均偏離程度</a:t>
            </a:r>
            <a:endParaRPr lang="en-US" altLang="zh-TW" noProof="1"/>
          </a:p>
          <a:p>
            <a:pPr marL="0" indent="0" algn="just" rtl="0">
              <a:buNone/>
            </a:pPr>
            <a:r>
              <a:rPr lang="zh-TW" altLang="en-US" noProof="1"/>
              <a:t>可以看到藍色線是預測線，紅點是由實際值與預測值構成的資料。</a:t>
            </a:r>
          </a:p>
          <a:p>
            <a:pPr marL="0" indent="0" algn="just" rtl="0">
              <a:buNone/>
            </a:pPr>
            <a:r>
              <a:rPr lang="zh-TW" altLang="en-US" noProof="1"/>
              <a:t>資料接近預測線表示預測的越準確，越遠表示越不準確。</a:t>
            </a:r>
            <a:endParaRPr lang="en-US" altLang="zh-TW" noProof="1"/>
          </a:p>
          <a:p>
            <a:pPr marL="0" indent="0" algn="just" rtl="0">
              <a:buNone/>
            </a:pPr>
            <a:r>
              <a:rPr lang="zh-TW" altLang="en-US" noProof="1">
                <a:latin typeface="Microsoft JhengHei UI" panose="020B0604030504040204" pitchFamily="34" charset="-120"/>
                <a:ea typeface="Microsoft JhengHei UI" panose="020B0604030504040204" pitchFamily="34" charset="-120"/>
              </a:rPr>
              <a:t>準確率</a:t>
            </a:r>
          </a:p>
        </p:txBody>
      </p:sp>
      <p:sp>
        <p:nvSpPr>
          <p:cNvPr id="4" name="投影片編號預留位置 3"/>
          <p:cNvSpPr>
            <a:spLocks noGrp="1"/>
          </p:cNvSpPr>
          <p:nvPr>
            <p:ph type="sldNum" sz="quarter" idx="5"/>
          </p:nvPr>
        </p:nvSpPr>
        <p:spPr/>
        <p:txBody>
          <a:bodyPr rtlCol="0"/>
          <a:lstStyle/>
          <a:p>
            <a:pPr rtl="0"/>
            <a:fld id="{D3F28A1F-3E69-47E5-AE93-E7F2155A242D}" type="slidenum">
              <a:rPr lang="en-US" altLang="zh-TW" smtClean="0"/>
              <a:t>14</a:t>
            </a:fld>
            <a:endParaRPr lang="zh-TW" altLang="en-US"/>
          </a:p>
        </p:txBody>
      </p:sp>
    </p:spTree>
    <p:extLst>
      <p:ext uri="{BB962C8B-B14F-4D97-AF65-F5344CB8AC3E}">
        <p14:creationId xmlns:p14="http://schemas.microsoft.com/office/powerpoint/2010/main" val="8463741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TW" altLang="zh-TW" dirty="0">
                <a:effectLst/>
                <a:ea typeface="Segoe UI Web (West European)"/>
              </a:rPr>
              <a:t>對於RF的RMSE和MAPE值與LR相比，發現LR表現更好，但兩個模型的MAPE結果表明，該模型屬於合理的預測，我們認為可能是篩選特徵的步驟缺失，並且沒有刪除不相關的值，導致MAPE無法達到良好的預測。</a:t>
            </a:r>
            <a:r>
              <a:rPr lang="en-US" altLang="zh-TW" dirty="0">
                <a:latin typeface="Times New Roman" panose="02020603050405020304" pitchFamily="18" charset="0"/>
                <a:cs typeface="Times New Roman" panose="02020603050405020304" pitchFamily="18" charset="0"/>
              </a:rPr>
              <a:t>
</a:t>
            </a:r>
            <a:r>
              <a:rPr lang="zh-TW" altLang="en-US" noProof="1">
                <a:latin typeface="Times New Roman" panose="02020603050405020304" pitchFamily="18" charset="0"/>
                <a:cs typeface="Times New Roman" panose="02020603050405020304" pitchFamily="18" charset="0"/>
              </a:rPr>
              <a:t>總結來說我們認為在</a:t>
            </a:r>
            <a:r>
              <a:rPr lang="en-US" altLang="zh-TW" noProof="1">
                <a:latin typeface="Times New Roman" panose="02020603050405020304" pitchFamily="18" charset="0"/>
                <a:cs typeface="Times New Roman" panose="02020603050405020304" pitchFamily="18" charset="0"/>
              </a:rPr>
              <a:t>sklearn</a:t>
            </a:r>
            <a:r>
              <a:rPr lang="zh-TW" altLang="en-US" noProof="1">
                <a:latin typeface="Times New Roman" panose="02020603050405020304" pitchFamily="18" charset="0"/>
                <a:cs typeface="Times New Roman" panose="02020603050405020304" pitchFamily="18" charset="0"/>
              </a:rPr>
              <a:t>的糖尿病資料裡面，在缺少尋找相關特徵的步驟，使用</a:t>
            </a:r>
            <a:r>
              <a:rPr lang="en-US" altLang="zh-TW" noProof="1">
                <a:latin typeface="Times New Roman" panose="02020603050405020304" pitchFamily="18" charset="0"/>
                <a:cs typeface="Times New Roman" panose="02020603050405020304" pitchFamily="18" charset="0"/>
              </a:rPr>
              <a:t>LR</a:t>
            </a:r>
            <a:r>
              <a:rPr lang="zh-TW" altLang="en-US" noProof="1">
                <a:latin typeface="Times New Roman" panose="02020603050405020304" pitchFamily="18" charset="0"/>
                <a:cs typeface="Times New Roman" panose="02020603050405020304" pitchFamily="18" charset="0"/>
              </a:rPr>
              <a:t>會達到較準確的預測結果。</a:t>
            </a:r>
            <a:endParaRPr lang="en-US" altLang="zh-TW" noProof="1">
              <a:latin typeface="Times New Roman" panose="02020603050405020304" pitchFamily="18" charset="0"/>
              <a:cs typeface="Times New Roman" panose="02020603050405020304" pitchFamily="18" charset="0"/>
            </a:endParaRPr>
          </a:p>
          <a:p>
            <a:pPr marL="0" indent="0" algn="just" rtl="0">
              <a:buNone/>
            </a:pPr>
            <a:endParaRPr lang="zh-TW" altLang="en-US" noProof="1">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5"/>
          </p:nvPr>
        </p:nvSpPr>
        <p:spPr/>
        <p:txBody>
          <a:bodyPr rtlCol="0"/>
          <a:lstStyle/>
          <a:p>
            <a:pPr rtl="0"/>
            <a:fld id="{D3F28A1F-3E69-47E5-AE93-E7F2155A242D}" type="slidenum">
              <a:rPr lang="en-US" altLang="zh-TW" smtClean="0"/>
              <a:t>16</a:t>
            </a:fld>
            <a:endParaRPr lang="zh-TW" altLang="en-US"/>
          </a:p>
        </p:txBody>
      </p:sp>
    </p:spTree>
    <p:extLst>
      <p:ext uri="{BB962C8B-B14F-4D97-AF65-F5344CB8AC3E}">
        <p14:creationId xmlns:p14="http://schemas.microsoft.com/office/powerpoint/2010/main" val="913088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5"/>
          </p:nvPr>
        </p:nvSpPr>
        <p:spPr/>
        <p:txBody>
          <a:bodyPr rtlCol="0"/>
          <a:lstStyle/>
          <a:p>
            <a:pPr rtl="0"/>
            <a:fld id="{D3F28A1F-3E69-47E5-AE93-E7F2155A242D}" type="slidenum">
              <a:rPr lang="en-US" altLang="zh-TW" smtClean="0"/>
              <a:t>2</a:t>
            </a:fld>
            <a:endParaRPr lang="zh-TW" altLang="en-US"/>
          </a:p>
        </p:txBody>
      </p:sp>
    </p:spTree>
    <p:extLst>
      <p:ext uri="{BB962C8B-B14F-4D97-AF65-F5344CB8AC3E}">
        <p14:creationId xmlns:p14="http://schemas.microsoft.com/office/powerpoint/2010/main" val="1805256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5"/>
          </p:nvPr>
        </p:nvSpPr>
        <p:spPr/>
        <p:txBody>
          <a:bodyPr rtlCol="0"/>
          <a:lstStyle/>
          <a:p>
            <a:pPr rtl="0"/>
            <a:fld id="{D3F28A1F-3E69-47E5-AE93-E7F2155A242D}" type="slidenum">
              <a:rPr lang="en-US" altLang="zh-TW" smtClean="0"/>
              <a:t>3</a:t>
            </a:fld>
            <a:endParaRPr lang="zh-TW" altLang="en-US"/>
          </a:p>
        </p:txBody>
      </p:sp>
    </p:spTree>
    <p:extLst>
      <p:ext uri="{BB962C8B-B14F-4D97-AF65-F5344CB8AC3E}">
        <p14:creationId xmlns:p14="http://schemas.microsoft.com/office/powerpoint/2010/main" val="2084663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r>
              <a:rPr lang="zh-TW" altLang="en-US" dirty="0">
                <a:latin typeface="Microsoft JhengHei UI" panose="020B0604030504040204" pitchFamily="34" charset="-120"/>
                <a:ea typeface="Microsoft JhengHei UI" panose="020B0604030504040204" pitchFamily="34" charset="-120"/>
              </a:rPr>
              <a:t>隨機森林是一個包含多棵決策樹的模型，在森林中建構一棵棵各自獨立的決策樹，在得出每個決策樹的結果後，以投票方式</a:t>
            </a:r>
            <a:r>
              <a:rPr lang="en-US" altLang="zh-TW" dirty="0">
                <a:latin typeface="Microsoft JhengHei UI" panose="020B0604030504040204" pitchFamily="34" charset="-120"/>
                <a:ea typeface="Microsoft JhengHei UI" panose="020B0604030504040204" pitchFamily="34" charset="-120"/>
              </a:rPr>
              <a:t>(</a:t>
            </a:r>
            <a:r>
              <a:rPr lang="zh-TW" altLang="en-US" dirty="0">
                <a:latin typeface="Microsoft JhengHei UI" panose="020B0604030504040204" pitchFamily="34" charset="-120"/>
                <a:ea typeface="Microsoft JhengHei UI" panose="020B0604030504040204" pitchFamily="34" charset="-120"/>
              </a:rPr>
              <a:t>眾數</a:t>
            </a:r>
            <a:r>
              <a:rPr lang="en-US" altLang="zh-TW" dirty="0">
                <a:latin typeface="Microsoft JhengHei UI" panose="020B0604030504040204" pitchFamily="34" charset="-120"/>
                <a:ea typeface="Microsoft JhengHei UI" panose="020B0604030504040204" pitchFamily="34" charset="-120"/>
              </a:rPr>
              <a:t>/</a:t>
            </a:r>
            <a:r>
              <a:rPr lang="zh-TW" altLang="en-US" dirty="0">
                <a:latin typeface="Microsoft JhengHei UI" panose="020B0604030504040204" pitchFamily="34" charset="-120"/>
                <a:ea typeface="Microsoft JhengHei UI" panose="020B0604030504040204" pitchFamily="34" charset="-120"/>
              </a:rPr>
              <a:t>取平均</a:t>
            </a:r>
            <a:r>
              <a:rPr lang="en-US" altLang="zh-TW" dirty="0">
                <a:latin typeface="Microsoft JhengHei UI" panose="020B0604030504040204" pitchFamily="34" charset="-120"/>
                <a:ea typeface="Microsoft JhengHei UI" panose="020B0604030504040204" pitchFamily="34" charset="-120"/>
              </a:rPr>
              <a:t>)</a:t>
            </a:r>
            <a:r>
              <a:rPr lang="zh-TW" altLang="en-US" dirty="0">
                <a:latin typeface="Microsoft JhengHei UI" panose="020B0604030504040204" pitchFamily="34" charset="-120"/>
                <a:ea typeface="Microsoft JhengHei UI" panose="020B0604030504040204" pitchFamily="34" charset="-120"/>
              </a:rPr>
              <a:t>來決定出最終的結果。</a:t>
            </a:r>
          </a:p>
        </p:txBody>
      </p:sp>
      <p:sp>
        <p:nvSpPr>
          <p:cNvPr id="4" name="投影片編號預留位置 3"/>
          <p:cNvSpPr>
            <a:spLocks noGrp="1"/>
          </p:cNvSpPr>
          <p:nvPr>
            <p:ph type="sldNum" sz="quarter" idx="5"/>
          </p:nvPr>
        </p:nvSpPr>
        <p:spPr/>
        <p:txBody>
          <a:bodyPr rtlCol="0"/>
          <a:lstStyle/>
          <a:p>
            <a:pPr rtl="0"/>
            <a:fld id="{D3F28A1F-3E69-47E5-AE93-E7F2155A242D}" type="slidenum">
              <a:rPr lang="en-US" altLang="zh-TW" smtClean="0"/>
              <a:t>5</a:t>
            </a:fld>
            <a:endParaRPr lang="zh-TW" altLang="en-US"/>
          </a:p>
        </p:txBody>
      </p:sp>
    </p:spTree>
    <p:extLst>
      <p:ext uri="{BB962C8B-B14F-4D97-AF65-F5344CB8AC3E}">
        <p14:creationId xmlns:p14="http://schemas.microsoft.com/office/powerpoint/2010/main" val="397952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algn="l">
              <a:buFont typeface="+mj-lt"/>
              <a:buNone/>
            </a:pPr>
            <a:r>
              <a:rPr lang="en-US" altLang="zh-TW" dirty="0">
                <a:latin typeface="Microsoft JhengHei UI" panose="020B0604030504040204" pitchFamily="34" charset="-120"/>
                <a:ea typeface="Microsoft JhengHei UI" panose="020B0604030504040204" pitchFamily="34" charset="-120"/>
              </a:rPr>
              <a:t>MSE</a:t>
            </a:r>
            <a:r>
              <a:rPr lang="zh-TW" altLang="en-US" dirty="0">
                <a:latin typeface="Microsoft JhengHei UI" panose="020B0604030504040204" pitchFamily="34" charset="-120"/>
                <a:ea typeface="Microsoft JhengHei UI" panose="020B0604030504040204" pitchFamily="34" charset="-120"/>
              </a:rPr>
              <a:t>計算過程 </a:t>
            </a:r>
            <a:r>
              <a:rPr lang="en-US" altLang="zh-TW" dirty="0">
                <a:latin typeface="Microsoft JhengHei UI" panose="020B0604030504040204" pitchFamily="34" charset="-120"/>
                <a:ea typeface="Microsoft JhengHei UI" panose="020B0604030504040204" pitchFamily="34" charset="-120"/>
              </a:rPr>
              <a:t>1.</a:t>
            </a:r>
            <a:r>
              <a:rPr lang="zh-TW" altLang="en-US" b="0" i="0" dirty="0">
                <a:solidFill>
                  <a:srgbClr val="303233"/>
                </a:solidFill>
                <a:effectLst/>
                <a:latin typeface="Lato" panose="020F0502020204030203" pitchFamily="34" charset="0"/>
              </a:rPr>
              <a:t>拿預測的值</a:t>
            </a:r>
            <a:r>
              <a:rPr lang="en-US" altLang="zh-TW" b="0" i="0" dirty="0">
                <a:solidFill>
                  <a:srgbClr val="303233"/>
                </a:solidFill>
                <a:effectLst/>
                <a:latin typeface="Lato" panose="020F0502020204030203" pitchFamily="34" charset="0"/>
              </a:rPr>
              <a:t>(predict value)</a:t>
            </a:r>
            <a:r>
              <a:rPr lang="zh-TW" altLang="en-US" b="0" i="0" dirty="0">
                <a:solidFill>
                  <a:srgbClr val="303233"/>
                </a:solidFill>
                <a:effectLst/>
                <a:latin typeface="Lato" panose="020F0502020204030203" pitchFamily="34" charset="0"/>
              </a:rPr>
              <a:t>與真實數據</a:t>
            </a:r>
            <a:r>
              <a:rPr lang="en-US" altLang="zh-TW" b="0" i="0" dirty="0">
                <a:solidFill>
                  <a:srgbClr val="303233"/>
                </a:solidFill>
                <a:effectLst/>
                <a:latin typeface="Lato" panose="020F0502020204030203" pitchFamily="34" charset="0"/>
              </a:rPr>
              <a:t>(labeled value)</a:t>
            </a:r>
            <a:r>
              <a:rPr lang="zh-TW" altLang="en-US" b="0" i="0" dirty="0">
                <a:solidFill>
                  <a:srgbClr val="303233"/>
                </a:solidFill>
                <a:effectLst/>
                <a:latin typeface="Lato" panose="020F0502020204030203" pitchFamily="34" charset="0"/>
              </a:rPr>
              <a:t>相減 </a:t>
            </a:r>
            <a:r>
              <a:rPr lang="en-US" altLang="zh-TW" b="0" i="0" dirty="0">
                <a:solidFill>
                  <a:srgbClr val="303233"/>
                </a:solidFill>
                <a:effectLst/>
                <a:latin typeface="Lato" panose="020F0502020204030203" pitchFamily="34" charset="0"/>
              </a:rPr>
              <a:t>2.</a:t>
            </a:r>
            <a:r>
              <a:rPr lang="zh-TW" altLang="en-US" b="0" i="0" dirty="0">
                <a:solidFill>
                  <a:srgbClr val="303233"/>
                </a:solidFill>
                <a:effectLst/>
                <a:latin typeface="Lato" panose="020F0502020204030203" pitchFamily="34" charset="0"/>
              </a:rPr>
              <a:t>所有的相減值皆平方</a:t>
            </a:r>
            <a:r>
              <a:rPr lang="en-US" altLang="zh-TW" b="0" i="0" dirty="0">
                <a:solidFill>
                  <a:srgbClr val="303233"/>
                </a:solidFill>
                <a:effectLst/>
                <a:latin typeface="Lato" panose="020F0502020204030203" pitchFamily="34" charset="0"/>
              </a:rPr>
              <a:t>(</a:t>
            </a:r>
            <a:r>
              <a:rPr lang="zh-TW" altLang="en-US" b="0" i="0" dirty="0">
                <a:solidFill>
                  <a:srgbClr val="303233"/>
                </a:solidFill>
                <a:effectLst/>
                <a:latin typeface="Lato" panose="020F0502020204030203" pitchFamily="34" charset="0"/>
              </a:rPr>
              <a:t>避免誤差正負相消</a:t>
            </a:r>
            <a:r>
              <a:rPr lang="en-US" altLang="zh-TW" b="0" i="0" dirty="0">
                <a:solidFill>
                  <a:srgbClr val="303233"/>
                </a:solidFill>
                <a:effectLst/>
                <a:latin typeface="Lato" panose="020F0502020204030203" pitchFamily="34" charset="0"/>
              </a:rPr>
              <a:t>)</a:t>
            </a:r>
            <a:r>
              <a:rPr lang="zh-TW" altLang="en-US" b="0" i="0" dirty="0">
                <a:solidFill>
                  <a:srgbClr val="303233"/>
                </a:solidFill>
                <a:effectLst/>
                <a:latin typeface="Lato" panose="020F0502020204030203" pitchFamily="34" charset="0"/>
              </a:rPr>
              <a:t>，並取總和 </a:t>
            </a:r>
            <a:r>
              <a:rPr lang="en-US" altLang="zh-TW" b="0" i="0" dirty="0">
                <a:solidFill>
                  <a:srgbClr val="303233"/>
                </a:solidFill>
                <a:effectLst/>
                <a:latin typeface="Lato" panose="020F0502020204030203" pitchFamily="34" charset="0"/>
              </a:rPr>
              <a:t>3.</a:t>
            </a:r>
            <a:r>
              <a:rPr lang="zh-TW" altLang="en-US" b="0" i="0" dirty="0">
                <a:solidFill>
                  <a:srgbClr val="303233"/>
                </a:solidFill>
                <a:effectLst/>
                <a:latin typeface="Lato" panose="020F0502020204030203" pitchFamily="34" charset="0"/>
              </a:rPr>
              <a:t>再除以總數量平均</a:t>
            </a:r>
          </a:p>
          <a:p>
            <a:pPr marL="0" indent="0" algn="just" rtl="0">
              <a:buNone/>
            </a:pPr>
            <a:r>
              <a:rPr lang="en-US" altLang="zh-TW" b="0" i="0" dirty="0">
                <a:effectLst/>
                <a:latin typeface="Open Sans" panose="020B0606030504020204" pitchFamily="34" charset="0"/>
              </a:rPr>
              <a:t>MSE</a:t>
            </a:r>
            <a:r>
              <a:rPr lang="zh-TW" altLang="en-US" b="0" i="0" dirty="0">
                <a:effectLst/>
                <a:latin typeface="Open Sans" panose="020B0606030504020204" pitchFamily="34" charset="0"/>
              </a:rPr>
              <a:t>是</a:t>
            </a:r>
            <a:r>
              <a:rPr lang="zh-TW" altLang="en-US" b="1" i="0" dirty="0">
                <a:effectLst/>
                <a:latin typeface="inherit"/>
              </a:rPr>
              <a:t>預測值和實際觀測值間差的平方的均值</a:t>
            </a:r>
            <a:r>
              <a:rPr lang="zh-TW" altLang="en-US" b="0" i="0" dirty="0">
                <a:effectLst/>
                <a:latin typeface="Open Sans" panose="020B0606030504020204" pitchFamily="34" charset="0"/>
              </a:rPr>
              <a:t>。</a:t>
            </a:r>
            <a:endParaRPr lang="en-US" altLang="zh-TW" b="0" i="0" dirty="0">
              <a:effectLst/>
              <a:latin typeface="Open Sans" panose="020B0606030504020204" pitchFamily="34" charset="0"/>
            </a:endParaRPr>
          </a:p>
          <a:p>
            <a:pPr marL="0" indent="0" algn="just" rtl="0">
              <a:buNone/>
            </a:pPr>
            <a:r>
              <a:rPr lang="en-US" altLang="zh-TW" noProof="1">
                <a:latin typeface="Open Sans" panose="020B0606030504020204" pitchFamily="34" charset="0"/>
                <a:ea typeface="Microsoft JhengHei UI" panose="020B0604030504040204" pitchFamily="34" charset="-120"/>
              </a:rPr>
              <a:t>RMSE</a:t>
            </a:r>
            <a:r>
              <a:rPr lang="zh-TW" altLang="en-US" noProof="1">
                <a:latin typeface="Open Sans" panose="020B0606030504020204" pitchFamily="34" charset="0"/>
                <a:ea typeface="Microsoft JhengHei UI" panose="020B0604030504040204" pitchFamily="34" charset="-120"/>
              </a:rPr>
              <a:t>就是</a:t>
            </a:r>
            <a:r>
              <a:rPr lang="en-US" altLang="zh-TW" noProof="1">
                <a:latin typeface="Open Sans" panose="020B0606030504020204" pitchFamily="34" charset="0"/>
                <a:ea typeface="Microsoft JhengHei UI" panose="020B0604030504040204" pitchFamily="34" charset="-120"/>
              </a:rPr>
              <a:t>MSE</a:t>
            </a:r>
            <a:r>
              <a:rPr lang="zh-TW" altLang="en-US" noProof="1">
                <a:latin typeface="Open Sans" panose="020B0606030504020204" pitchFamily="34" charset="0"/>
                <a:ea typeface="Microsoft JhengHei UI" panose="020B0604030504040204" pitchFamily="34" charset="-120"/>
              </a:rPr>
              <a:t>加上開根號</a:t>
            </a:r>
            <a:endParaRPr lang="zh-TW" altLang="en-US" noProof="1">
              <a:latin typeface="Microsoft JhengHei UI" panose="020B0604030504040204" pitchFamily="34" charset="-120"/>
              <a:ea typeface="Microsoft JhengHei UI" panose="020B0604030504040204" pitchFamily="34" charset="-120"/>
            </a:endParaRPr>
          </a:p>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5"/>
          </p:nvPr>
        </p:nvSpPr>
        <p:spPr/>
        <p:txBody>
          <a:bodyPr rtlCol="0"/>
          <a:lstStyle/>
          <a:p>
            <a:pPr rtl="0"/>
            <a:fld id="{D3F28A1F-3E69-47E5-AE93-E7F2155A242D}" type="slidenum">
              <a:rPr lang="en-US" altLang="zh-TW" smtClean="0"/>
              <a:t>7</a:t>
            </a:fld>
            <a:endParaRPr lang="zh-TW" altLang="en-US"/>
          </a:p>
        </p:txBody>
      </p:sp>
    </p:spTree>
    <p:extLst>
      <p:ext uri="{BB962C8B-B14F-4D97-AF65-F5344CB8AC3E}">
        <p14:creationId xmlns:p14="http://schemas.microsoft.com/office/powerpoint/2010/main" val="2235327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5"/>
          </p:nvPr>
        </p:nvSpPr>
        <p:spPr/>
        <p:txBody>
          <a:bodyPr rtlCol="0"/>
          <a:lstStyle/>
          <a:p>
            <a:pPr rtl="0"/>
            <a:fld id="{D3F28A1F-3E69-47E5-AE93-E7F2155A242D}" type="slidenum">
              <a:rPr lang="en-US" altLang="zh-TW" smtClean="0"/>
              <a:t>8</a:t>
            </a:fld>
            <a:endParaRPr lang="zh-TW" altLang="en-US"/>
          </a:p>
        </p:txBody>
      </p:sp>
    </p:spTree>
    <p:extLst>
      <p:ext uri="{BB962C8B-B14F-4D97-AF65-F5344CB8AC3E}">
        <p14:creationId xmlns:p14="http://schemas.microsoft.com/office/powerpoint/2010/main" val="36070042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noProof="1">
                <a:latin typeface="Times New Roman" panose="02020603050405020304" pitchFamily="18" charset="0"/>
                <a:cs typeface="Times New Roman" panose="02020603050405020304" pitchFamily="18" charset="0"/>
              </a:rPr>
              <a:t>確認</a:t>
            </a:r>
            <a:r>
              <a:rPr lang="en-US" altLang="zh-TW" noProof="1">
                <a:latin typeface="Times New Roman" panose="02020603050405020304" pitchFamily="18" charset="0"/>
                <a:cs typeface="Times New Roman" panose="02020603050405020304" pitchFamily="18" charset="0"/>
              </a:rPr>
              <a:t>X</a:t>
            </a:r>
            <a:r>
              <a:rPr lang="zh-TW" altLang="en-US" noProof="1">
                <a:latin typeface="Times New Roman" panose="02020603050405020304" pitchFamily="18" charset="0"/>
                <a:cs typeface="Times New Roman" panose="02020603050405020304" pitchFamily="18" charset="0"/>
              </a:rPr>
              <a:t>與</a:t>
            </a:r>
            <a:r>
              <a:rPr lang="en-US" altLang="zh-TW" noProof="1">
                <a:latin typeface="Times New Roman" panose="02020603050405020304" pitchFamily="18" charset="0"/>
                <a:cs typeface="Times New Roman" panose="02020603050405020304" pitchFamily="18" charset="0"/>
              </a:rPr>
              <a:t>Y</a:t>
            </a:r>
            <a:r>
              <a:rPr lang="zh-TW" altLang="en-US" noProof="1">
                <a:latin typeface="Times New Roman" panose="02020603050405020304" pitchFamily="18" charset="0"/>
                <a:cs typeface="Times New Roman" panose="02020603050405020304" pitchFamily="18" charset="0"/>
              </a:rPr>
              <a:t>的資料有沒有正確</a:t>
            </a:r>
          </a:p>
        </p:txBody>
      </p:sp>
      <p:sp>
        <p:nvSpPr>
          <p:cNvPr id="4" name="投影片編號預留位置 3"/>
          <p:cNvSpPr>
            <a:spLocks noGrp="1"/>
          </p:cNvSpPr>
          <p:nvPr>
            <p:ph type="sldNum" sz="quarter" idx="5"/>
          </p:nvPr>
        </p:nvSpPr>
        <p:spPr/>
        <p:txBody>
          <a:bodyPr rtlCol="0"/>
          <a:lstStyle/>
          <a:p>
            <a:pPr rtl="0"/>
            <a:fld id="{D3F28A1F-3E69-47E5-AE93-E7F2155A242D}" type="slidenum">
              <a:rPr lang="en-US" altLang="zh-TW" smtClean="0"/>
              <a:t>10</a:t>
            </a:fld>
            <a:endParaRPr lang="zh-TW" altLang="en-US"/>
          </a:p>
        </p:txBody>
      </p:sp>
    </p:spTree>
    <p:extLst>
      <p:ext uri="{BB962C8B-B14F-4D97-AF65-F5344CB8AC3E}">
        <p14:creationId xmlns:p14="http://schemas.microsoft.com/office/powerpoint/2010/main" val="2144924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marL="0" indent="0" algn="just" rtl="0">
              <a:buNone/>
            </a:pPr>
            <a:r>
              <a:rPr lang="zh-TW" altLang="en-US" noProof="1">
                <a:latin typeface="Times New Roman" panose="02020603050405020304" pitchFamily="18" charset="0"/>
                <a:cs typeface="Times New Roman" panose="02020603050405020304" pitchFamily="18" charset="0"/>
              </a:rPr>
              <a:t>進行</a:t>
            </a:r>
            <a:r>
              <a:rPr lang="en-US" altLang="zh-TW" noProof="1">
                <a:latin typeface="Times New Roman" panose="02020603050405020304" pitchFamily="18" charset="0"/>
                <a:cs typeface="Times New Roman" panose="02020603050405020304" pitchFamily="18" charset="0"/>
              </a:rPr>
              <a:t>LR</a:t>
            </a:r>
            <a:r>
              <a:rPr lang="zh-TW" altLang="en-US" noProof="1">
                <a:latin typeface="Times New Roman" panose="02020603050405020304" pitchFamily="18" charset="0"/>
                <a:cs typeface="Times New Roman" panose="02020603050405020304" pitchFamily="18" charset="0"/>
              </a:rPr>
              <a:t>模型訓練，並顯示訓練準確率</a:t>
            </a:r>
            <a:endParaRPr lang="en-US" altLang="zh-TW" noProof="1">
              <a:latin typeface="Times New Roman" panose="02020603050405020304" pitchFamily="18" charset="0"/>
              <a:cs typeface="Times New Roman" panose="02020603050405020304" pitchFamily="18" charset="0"/>
            </a:endParaRPr>
          </a:p>
          <a:p>
            <a:pPr marL="0" indent="0" algn="just" rtl="0">
              <a:buNone/>
            </a:pPr>
            <a:r>
              <a:rPr lang="zh-TW" altLang="en-US" noProof="1">
                <a:latin typeface="Times New Roman" panose="02020603050405020304" pitchFamily="18" charset="0"/>
                <a:cs typeface="Times New Roman" panose="02020603050405020304" pitchFamily="18" charset="0"/>
              </a:rPr>
              <a:t>用</a:t>
            </a:r>
            <a:r>
              <a:rPr lang="en-US" altLang="zh-TW" noProof="1">
                <a:latin typeface="Times New Roman" panose="02020603050405020304" pitchFamily="18" charset="0"/>
                <a:cs typeface="Times New Roman" panose="02020603050405020304" pitchFamily="18" charset="0"/>
              </a:rPr>
              <a:t>X</a:t>
            </a:r>
            <a:r>
              <a:rPr lang="zh-TW" altLang="en-US" noProof="1">
                <a:latin typeface="Times New Roman" panose="02020603050405020304" pitchFamily="18" charset="0"/>
                <a:cs typeface="Times New Roman" panose="02020603050405020304" pitchFamily="18" charset="0"/>
              </a:rPr>
              <a:t>驗證集去測試訓練的</a:t>
            </a:r>
            <a:r>
              <a:rPr lang="en-US" altLang="zh-TW" noProof="1">
                <a:latin typeface="Times New Roman" panose="02020603050405020304" pitchFamily="18" charset="0"/>
                <a:cs typeface="Times New Roman" panose="02020603050405020304" pitchFamily="18" charset="0"/>
              </a:rPr>
              <a:t>LR</a:t>
            </a:r>
            <a:r>
              <a:rPr lang="zh-TW" altLang="en-US" noProof="1">
                <a:latin typeface="Times New Roman" panose="02020603050405020304" pitchFamily="18" charset="0"/>
                <a:cs typeface="Times New Roman" panose="02020603050405020304" pitchFamily="18" charset="0"/>
              </a:rPr>
              <a:t>模型</a:t>
            </a:r>
            <a:endParaRPr lang="en-US" altLang="zh-TW" noProof="1">
              <a:latin typeface="Times New Roman" panose="02020603050405020304" pitchFamily="18" charset="0"/>
              <a:cs typeface="Times New Roman" panose="02020603050405020304" pitchFamily="18" charset="0"/>
            </a:endParaRPr>
          </a:p>
          <a:p>
            <a:pPr marL="0" indent="0" algn="just" rtl="0">
              <a:buNone/>
            </a:pPr>
            <a:r>
              <a:rPr lang="zh-TW" altLang="en-US" noProof="1">
                <a:latin typeface="Times New Roman" panose="02020603050405020304" pitchFamily="18" charset="0"/>
                <a:cs typeface="Times New Roman" panose="02020603050405020304" pitchFamily="18" charset="0"/>
              </a:rPr>
              <a:t>檢驗</a:t>
            </a:r>
            <a:r>
              <a:rPr lang="en-US" altLang="zh-TW" noProof="1">
                <a:latin typeface="Times New Roman" panose="02020603050405020304" pitchFamily="18" charset="0"/>
                <a:cs typeface="Times New Roman" panose="02020603050405020304" pitchFamily="18" charset="0"/>
              </a:rPr>
              <a:t>Y</a:t>
            </a:r>
            <a:r>
              <a:rPr lang="zh-TW" altLang="en-US" noProof="1">
                <a:latin typeface="Times New Roman" panose="02020603050405020304" pitchFamily="18" charset="0"/>
                <a:cs typeface="Times New Roman" panose="02020603050405020304" pitchFamily="18" charset="0"/>
              </a:rPr>
              <a:t>驗證集與</a:t>
            </a:r>
            <a:r>
              <a:rPr lang="en-US" altLang="zh-TW" noProof="1">
                <a:latin typeface="Times New Roman" panose="02020603050405020304" pitchFamily="18" charset="0"/>
                <a:cs typeface="Times New Roman" panose="02020603050405020304" pitchFamily="18" charset="0"/>
              </a:rPr>
              <a:t>LR</a:t>
            </a:r>
            <a:r>
              <a:rPr lang="zh-TW" altLang="en-US" noProof="1">
                <a:latin typeface="Times New Roman" panose="02020603050405020304" pitchFamily="18" charset="0"/>
                <a:cs typeface="Times New Roman" panose="02020603050405020304" pitchFamily="18" charset="0"/>
              </a:rPr>
              <a:t>模型的</a:t>
            </a:r>
            <a:r>
              <a:rPr lang="en-US" altLang="zh-TW" noProof="1">
                <a:latin typeface="Times New Roman" panose="02020603050405020304" pitchFamily="18" charset="0"/>
                <a:cs typeface="Times New Roman" panose="02020603050405020304" pitchFamily="18" charset="0"/>
              </a:rPr>
              <a:t>RMSE</a:t>
            </a:r>
            <a:r>
              <a:rPr lang="zh-TW" altLang="en-US" noProof="1">
                <a:latin typeface="Times New Roman" panose="02020603050405020304" pitchFamily="18" charset="0"/>
                <a:cs typeface="Times New Roman" panose="02020603050405020304" pitchFamily="18" charset="0"/>
              </a:rPr>
              <a:t>、</a:t>
            </a:r>
            <a:r>
              <a:rPr lang="en-US" altLang="zh-TW" noProof="1">
                <a:latin typeface="Times New Roman" panose="02020603050405020304" pitchFamily="18" charset="0"/>
                <a:cs typeface="Times New Roman" panose="02020603050405020304" pitchFamily="18" charset="0"/>
              </a:rPr>
              <a:t>MAPE</a:t>
            </a:r>
          </a:p>
          <a:p>
            <a:pPr marL="0" indent="0" algn="just" rtl="0">
              <a:buNone/>
            </a:pPr>
            <a:r>
              <a:rPr lang="zh-TW" altLang="en-US" noProof="1">
                <a:latin typeface="Times New Roman" panose="02020603050405020304" pitchFamily="18" charset="0"/>
                <a:cs typeface="Times New Roman" panose="02020603050405020304" pitchFamily="18" charset="0"/>
              </a:rPr>
              <a:t>劃出線性回歸預測圖</a:t>
            </a:r>
            <a:endParaRPr lang="en-US" altLang="zh-TW" noProof="1">
              <a:latin typeface="Times New Roman" panose="02020603050405020304" pitchFamily="18" charset="0"/>
              <a:cs typeface="Times New Roman" panose="02020603050405020304" pitchFamily="18" charset="0"/>
            </a:endParaRPr>
          </a:p>
        </p:txBody>
      </p:sp>
      <p:sp>
        <p:nvSpPr>
          <p:cNvPr id="4" name="投影片編號預留位置 3"/>
          <p:cNvSpPr>
            <a:spLocks noGrp="1"/>
          </p:cNvSpPr>
          <p:nvPr>
            <p:ph type="sldNum" sz="quarter" idx="5"/>
          </p:nvPr>
        </p:nvSpPr>
        <p:spPr/>
        <p:txBody>
          <a:bodyPr rtlCol="0"/>
          <a:lstStyle/>
          <a:p>
            <a:pPr rtl="0"/>
            <a:fld id="{D3F28A1F-3E69-47E5-AE93-E7F2155A242D}" type="slidenum">
              <a:rPr lang="en-US" altLang="zh-TW" smtClean="0"/>
              <a:t>11</a:t>
            </a:fld>
            <a:endParaRPr lang="zh-TW" altLang="en-US"/>
          </a:p>
        </p:txBody>
      </p:sp>
    </p:spTree>
    <p:extLst>
      <p:ext uri="{BB962C8B-B14F-4D97-AF65-F5344CB8AC3E}">
        <p14:creationId xmlns:p14="http://schemas.microsoft.com/office/powerpoint/2010/main" val="36048737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預留位置 1"/>
          <p:cNvSpPr>
            <a:spLocks noGrp="1" noRot="1" noChangeAspect="1"/>
          </p:cNvSpPr>
          <p:nvPr>
            <p:ph type="sldImg"/>
          </p:nvPr>
        </p:nvSpPr>
        <p:spPr/>
      </p:sp>
      <p:sp>
        <p:nvSpPr>
          <p:cNvPr id="3" name="備忘稿預留位置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dirty="0">
                <a:effectLst/>
                <a:ea typeface="Segoe UI Web (West European)"/>
              </a:rPr>
              <a:t>執行 RF 模型訓練並顯示訓練精度</a:t>
            </a:r>
            <a:r>
              <a:rPr lang="zh-TW" altLang="en-US" dirty="0">
                <a:effectLst/>
                <a:ea typeface="Segoe UI Web (West European)"/>
              </a:rPr>
              <a:t>，</a:t>
            </a:r>
            <a:r>
              <a:rPr lang="zh-TW" altLang="zh-TW" dirty="0">
                <a:effectLst/>
                <a:ea typeface="Segoe UI Web (West European)"/>
              </a:rPr>
              <a:t>在訓練模型n_estimators，我們使用 3000，max_depth使用 15。</a:t>
            </a:r>
            <a:endParaRPr lang="en-US" altLang="zh-TW" dirty="0">
              <a:effectLst/>
              <a:ea typeface="Segoe UI Web (West Europe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dirty="0">
                <a:effectLst/>
                <a:ea typeface="Segoe UI Web (West European)"/>
              </a:rPr>
              <a:t> 使用 X 驗證集測試經過訓練的 RF 模型。 </a:t>
            </a:r>
            <a:endParaRPr lang="en-US" altLang="zh-TW" dirty="0">
              <a:effectLst/>
              <a:ea typeface="Segoe UI Web (West Europe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dirty="0">
                <a:effectLst/>
                <a:ea typeface="Segoe UI Web (West European)"/>
              </a:rPr>
              <a:t>RMSE 和 MAPE 使用 Y 驗證集和 RF 模型計算。 </a:t>
            </a:r>
            <a:endParaRPr lang="en-US" altLang="zh-TW" dirty="0">
              <a:effectLst/>
              <a:ea typeface="Segoe UI Web (West Europe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dirty="0">
                <a:effectLst/>
                <a:ea typeface="Segoe UI Web (West European)"/>
              </a:rPr>
              <a:t>繪製出回歸預測。 </a:t>
            </a:r>
          </a:p>
          <a:p>
            <a:pPr rtl="0"/>
            <a:endParaRPr lang="zh-TW" altLang="en-US" dirty="0">
              <a:latin typeface="Microsoft JhengHei UI" panose="020B0604030504040204" pitchFamily="34" charset="-120"/>
              <a:ea typeface="Microsoft JhengHei UI" panose="020B0604030504040204" pitchFamily="34" charset="-120"/>
            </a:endParaRPr>
          </a:p>
        </p:txBody>
      </p:sp>
      <p:sp>
        <p:nvSpPr>
          <p:cNvPr id="4" name="投影片編號預留位置 3"/>
          <p:cNvSpPr>
            <a:spLocks noGrp="1"/>
          </p:cNvSpPr>
          <p:nvPr>
            <p:ph type="sldNum" sz="quarter" idx="5"/>
          </p:nvPr>
        </p:nvSpPr>
        <p:spPr/>
        <p:txBody>
          <a:bodyPr rtlCol="0"/>
          <a:lstStyle/>
          <a:p>
            <a:pPr rtl="0"/>
            <a:fld id="{D3F28A1F-3E69-47E5-AE93-E7F2155A242D}" type="slidenum">
              <a:rPr lang="en-US" altLang="zh-TW" smtClean="0"/>
              <a:t>12</a:t>
            </a:fld>
            <a:endParaRPr lang="zh-TW" altLang="en-US"/>
          </a:p>
        </p:txBody>
      </p:sp>
    </p:spTree>
    <p:extLst>
      <p:ext uri="{BB962C8B-B14F-4D97-AF65-F5344CB8AC3E}">
        <p14:creationId xmlns:p14="http://schemas.microsoft.com/office/powerpoint/2010/main" val="2023093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rtlCol="0" anchor="b">
            <a:noAutofit/>
          </a:bodyPr>
          <a:lstStyle>
            <a:lvl1pPr>
              <a:lnSpc>
                <a:spcPct val="70000"/>
              </a:lnSpc>
              <a:defRPr sz="7200" spc="-300">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4" name="文字版面配置區 3">
            <a:extLst>
              <a:ext uri="{FF2B5EF4-FFF2-40B4-BE49-F238E27FC236}">
                <a16:creationId xmlns:a16="http://schemas.microsoft.com/office/drawing/2014/main" id="{16BB88CF-DF4F-4857-8602-72BCF5DDCDA1}"/>
              </a:ext>
            </a:extLst>
          </p:cNvPr>
          <p:cNvSpPr>
            <a:spLocks noGrp="1"/>
          </p:cNvSpPr>
          <p:nvPr>
            <p:ph type="body" sz="half" idx="2"/>
          </p:nvPr>
        </p:nvSpPr>
        <p:spPr>
          <a:xfrm>
            <a:off x="7873612" y="4611901"/>
            <a:ext cx="3924000" cy="684000"/>
          </a:xfrm>
        </p:spPr>
        <p:txBody>
          <a:bodyPr lIns="0" tIns="0" rIns="0" bIns="0" rtlCol="0"/>
          <a:lstStyle>
            <a:lvl1pPr marL="0" indent="0">
              <a:buNone/>
              <a:defRPr sz="1600">
                <a:latin typeface="Microsoft JhengHei UI" panose="020B0604030504040204" pitchFamily="34" charset="-120"/>
                <a:ea typeface="Microsoft JhengHei UI" panose="020B0604030504040204" pitchFamily="34" charset="-12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TW" altLang="en-US" noProof="0"/>
              <a:t>按一下以編輯母片文字樣式</a:t>
            </a:r>
          </a:p>
        </p:txBody>
      </p:sp>
      <p:cxnSp>
        <p:nvCxnSpPr>
          <p:cNvPr id="12" name="直線接點​​(S)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3" name="投影片編號版面配置區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r>
              <a:rPr lang="en-US" altLang="zh-TW" dirty="0"/>
              <a:t>Page</a:t>
            </a:r>
            <a:r>
              <a:rPr lang="zh-TW" altLang="en-US" dirty="0"/>
              <a:t> </a:t>
            </a:r>
            <a:fld id="{4A9B5881-4007-4345-955A-79C2656F0C49}" type="slidenum">
              <a:rPr lang="en-US" altLang="zh-TW" smtClean="0"/>
              <a:pPr/>
              <a:t>‹#›</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226532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1AB651-5612-4E6A-9B35-A555D082EC2F}"/>
              </a:ext>
            </a:extLst>
          </p:cNvPr>
          <p:cNvSpPr>
            <a:spLocks noGrp="1"/>
          </p:cNvSpPr>
          <p:nvPr>
            <p:ph type="title"/>
          </p:nvPr>
        </p:nvSpPr>
        <p:spPr/>
        <p:txBody>
          <a:bodyPr rtlCol="0"/>
          <a:lstStyle/>
          <a:p>
            <a:pPr rtl="0"/>
            <a:r>
              <a:rPr lang="zh-TW" altLang="en-US" noProof="0"/>
              <a:t>按一下以編輯母片標題樣式</a:t>
            </a:r>
          </a:p>
        </p:txBody>
      </p:sp>
      <p:sp>
        <p:nvSpPr>
          <p:cNvPr id="3" name="內容版面配置區 2">
            <a:extLst>
              <a:ext uri="{FF2B5EF4-FFF2-40B4-BE49-F238E27FC236}">
                <a16:creationId xmlns:a16="http://schemas.microsoft.com/office/drawing/2014/main" id="{881389A2-D77B-40CA-AD1E-0178AEFAD15A}"/>
              </a:ext>
            </a:extLst>
          </p:cNvPr>
          <p:cNvSpPr>
            <a:spLocks noGrp="1"/>
          </p:cNvSpPr>
          <p:nvPr>
            <p:ph sz="half" idx="1"/>
          </p:nvPr>
        </p:nvSpPr>
        <p:spPr>
          <a:xfrm>
            <a:off x="838200" y="1825625"/>
            <a:ext cx="5181600" cy="4351338"/>
          </a:xfrm>
        </p:spPr>
        <p:txBody>
          <a:bodyPr rtlCol="0">
            <a:normAutofit/>
          </a:bodyPr>
          <a:lstStyle>
            <a:lvl1pPr>
              <a:defRPr sz="2000"/>
            </a:lvl1pPr>
            <a:lvl2pPr>
              <a:defRPr sz="1800"/>
            </a:lvl2pPr>
            <a:lvl3pPr>
              <a:defRPr sz="1600"/>
            </a:lvl3pPr>
            <a:lvl4pPr>
              <a:defRPr sz="1400"/>
            </a:lvl4pPr>
            <a:lvl5pPr>
              <a:defRPr sz="1400"/>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4" name="內容預留位置 3">
            <a:extLst>
              <a:ext uri="{FF2B5EF4-FFF2-40B4-BE49-F238E27FC236}">
                <a16:creationId xmlns:a16="http://schemas.microsoft.com/office/drawing/2014/main" id="{A1DCA993-CBEA-48C5-BD35-50ABDFF64065}"/>
              </a:ext>
            </a:extLst>
          </p:cNvPr>
          <p:cNvSpPr>
            <a:spLocks noGrp="1"/>
          </p:cNvSpPr>
          <p:nvPr>
            <p:ph sz="half" idx="2"/>
          </p:nvPr>
        </p:nvSpPr>
        <p:spPr>
          <a:xfrm>
            <a:off x="6172200" y="1825625"/>
            <a:ext cx="5181600" cy="4351338"/>
          </a:xfrm>
        </p:spPr>
        <p:txBody>
          <a:bodyPr rtlCol="0">
            <a:normAutofit/>
          </a:bodyPr>
          <a:lstStyle>
            <a:lvl1pPr>
              <a:defRPr sz="2000"/>
            </a:lvl1pPr>
            <a:lvl2pPr>
              <a:defRPr sz="1800"/>
            </a:lvl2pPr>
            <a:lvl3pPr>
              <a:defRPr sz="1600"/>
            </a:lvl3pPr>
            <a:lvl4pPr>
              <a:defRPr sz="1400"/>
            </a:lvl4pPr>
            <a:lvl5pPr>
              <a:defRPr sz="1400"/>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5" name="投影片編號版面配置區 4">
            <a:extLst>
              <a:ext uri="{FF2B5EF4-FFF2-40B4-BE49-F238E27FC236}">
                <a16:creationId xmlns:a16="http://schemas.microsoft.com/office/drawing/2014/main" id="{B88ED8E0-95EC-469F-9B7E-562FBDFDE6CC}"/>
              </a:ext>
            </a:extLst>
          </p:cNvPr>
          <p:cNvSpPr>
            <a:spLocks noGrp="1"/>
          </p:cNvSpPr>
          <p:nvPr>
            <p:ph type="sldNum" sz="quarter" idx="10"/>
          </p:nvPr>
        </p:nvSpPr>
        <p:spPr/>
        <p:txBody>
          <a:bodyPr rtlCol="0"/>
          <a:lstStyle/>
          <a:p>
            <a:r>
              <a:rPr lang="en-US" altLang="zh-TW" dirty="0"/>
              <a:t>Page</a:t>
            </a:r>
            <a:r>
              <a:rPr lang="zh-TW" altLang="en-US" dirty="0"/>
              <a:t> </a:t>
            </a:r>
            <a:fld id="{4A9B5881-4007-4345-955A-79C2656F0C49}" type="slidenum">
              <a:rPr lang="en-US" altLang="zh-TW" smtClean="0"/>
              <a:pPr/>
              <a:t>‹#›</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646344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F776F88-2A37-410D-A685-E455AF3D07B4}"/>
              </a:ext>
            </a:extLst>
          </p:cNvPr>
          <p:cNvSpPr>
            <a:spLocks noGrp="1"/>
          </p:cNvSpPr>
          <p:nvPr>
            <p:ph type="title"/>
          </p:nvPr>
        </p:nvSpPr>
        <p:spPr>
          <a:xfrm>
            <a:off x="839788" y="365125"/>
            <a:ext cx="10515600" cy="1325563"/>
          </a:xfrm>
        </p:spPr>
        <p:txBody>
          <a:bodyPr rtlCol="0"/>
          <a:lstStyle/>
          <a:p>
            <a:pPr rtl="0"/>
            <a:r>
              <a:rPr lang="zh-TW" altLang="en-US" noProof="0"/>
              <a:t>按一下以編輯母片標題樣式</a:t>
            </a:r>
          </a:p>
        </p:txBody>
      </p:sp>
      <p:sp>
        <p:nvSpPr>
          <p:cNvPr id="3" name="文字預留位置 2">
            <a:extLst>
              <a:ext uri="{FF2B5EF4-FFF2-40B4-BE49-F238E27FC236}">
                <a16:creationId xmlns:a16="http://schemas.microsoft.com/office/drawing/2014/main" id="{6C764B46-B015-44F7-8DC0-AFB8D275E486}"/>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4" name="內容預留位置 3">
            <a:extLst>
              <a:ext uri="{FF2B5EF4-FFF2-40B4-BE49-F238E27FC236}">
                <a16:creationId xmlns:a16="http://schemas.microsoft.com/office/drawing/2014/main" id="{2D3C8232-2077-497A-9142-B787E2B03A73}"/>
              </a:ext>
            </a:extLst>
          </p:cNvPr>
          <p:cNvSpPr>
            <a:spLocks noGrp="1"/>
          </p:cNvSpPr>
          <p:nvPr>
            <p:ph sz="half" idx="2"/>
          </p:nvPr>
        </p:nvSpPr>
        <p:spPr>
          <a:xfrm>
            <a:off x="839788" y="2505075"/>
            <a:ext cx="5157787"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5" name="文字預留位置 4">
            <a:extLst>
              <a:ext uri="{FF2B5EF4-FFF2-40B4-BE49-F238E27FC236}">
                <a16:creationId xmlns:a16="http://schemas.microsoft.com/office/drawing/2014/main" id="{AAF6077C-D913-4FD0-B6E0-6D70BEFD40E6}"/>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noProof="0"/>
              <a:t>按一下以編輯母片文字樣式</a:t>
            </a:r>
          </a:p>
        </p:txBody>
      </p:sp>
      <p:sp>
        <p:nvSpPr>
          <p:cNvPr id="6" name="內容預留位置 5">
            <a:extLst>
              <a:ext uri="{FF2B5EF4-FFF2-40B4-BE49-F238E27FC236}">
                <a16:creationId xmlns:a16="http://schemas.microsoft.com/office/drawing/2014/main" id="{43905DBB-3AA9-4435-AC97-732293FDE7EF}"/>
              </a:ext>
            </a:extLst>
          </p:cNvPr>
          <p:cNvSpPr>
            <a:spLocks noGrp="1"/>
          </p:cNvSpPr>
          <p:nvPr>
            <p:ph sz="quarter" idx="4"/>
          </p:nvPr>
        </p:nvSpPr>
        <p:spPr>
          <a:xfrm>
            <a:off x="6172200" y="2505075"/>
            <a:ext cx="5183188" cy="3684588"/>
          </a:xfrm>
        </p:spPr>
        <p:txBody>
          <a:bodyPr rtlCol="0">
            <a:normAutofit/>
          </a:bodyPr>
          <a:lstStyle>
            <a:lvl1pPr>
              <a:defRPr sz="2000"/>
            </a:lvl1pPr>
            <a:lvl2pPr>
              <a:defRPr sz="1800"/>
            </a:lvl2pPr>
            <a:lvl3pPr>
              <a:defRPr sz="1600"/>
            </a:lvl3pPr>
            <a:lvl4pPr>
              <a:defRPr sz="1400"/>
            </a:lvl4pPr>
            <a:lvl5pPr>
              <a:defRPr sz="1400"/>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7" name="投影片編號版面配置區 6">
            <a:extLst>
              <a:ext uri="{FF2B5EF4-FFF2-40B4-BE49-F238E27FC236}">
                <a16:creationId xmlns:a16="http://schemas.microsoft.com/office/drawing/2014/main" id="{1954C901-FCAF-4DFB-A621-6A969641CA73}"/>
              </a:ext>
            </a:extLst>
          </p:cNvPr>
          <p:cNvSpPr>
            <a:spLocks noGrp="1"/>
          </p:cNvSpPr>
          <p:nvPr>
            <p:ph type="sldNum" sz="quarter" idx="10"/>
          </p:nvPr>
        </p:nvSpPr>
        <p:spPr/>
        <p:txBody>
          <a:bodyPr rtlCol="0"/>
          <a:lstStyle/>
          <a:p>
            <a:r>
              <a:rPr lang="en-US" altLang="zh-TW" dirty="0"/>
              <a:t>Page</a:t>
            </a:r>
            <a:r>
              <a:rPr lang="zh-TW" altLang="en-US" dirty="0"/>
              <a:t> </a:t>
            </a:r>
            <a:fld id="{4A9B5881-4007-4345-955A-79C2656F0C49}" type="slidenum">
              <a:rPr lang="en-US" altLang="zh-TW" smtClean="0"/>
              <a:pPr/>
              <a:t>‹#›</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292145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9AF2623-2255-4BBA-9577-B3A3FD2AE8E8}"/>
              </a:ext>
            </a:extLst>
          </p:cNvPr>
          <p:cNvSpPr>
            <a:spLocks noGrp="1"/>
          </p:cNvSpPr>
          <p:nvPr>
            <p:ph type="title"/>
          </p:nvPr>
        </p:nvSpPr>
        <p:spPr/>
        <p:txBody>
          <a:bodyPr rtlCol="0"/>
          <a:lstStyle/>
          <a:p>
            <a:pPr rtl="0"/>
            <a:r>
              <a:rPr lang="zh-TW" altLang="en-US" noProof="0"/>
              <a:t>按一下以編輯母片標題樣式</a:t>
            </a:r>
          </a:p>
        </p:txBody>
      </p:sp>
      <p:sp>
        <p:nvSpPr>
          <p:cNvPr id="3" name="投影片編號版面配置區 2">
            <a:extLst>
              <a:ext uri="{FF2B5EF4-FFF2-40B4-BE49-F238E27FC236}">
                <a16:creationId xmlns:a16="http://schemas.microsoft.com/office/drawing/2014/main" id="{5259F0F0-5E7C-4FC9-8E90-6ADCD7A714B6}"/>
              </a:ext>
            </a:extLst>
          </p:cNvPr>
          <p:cNvSpPr>
            <a:spLocks noGrp="1"/>
          </p:cNvSpPr>
          <p:nvPr>
            <p:ph type="sldNum" sz="quarter" idx="10"/>
          </p:nvPr>
        </p:nvSpPr>
        <p:spPr/>
        <p:txBody>
          <a:bodyPr rtlCol="0"/>
          <a:lstStyle/>
          <a:p>
            <a:r>
              <a:rPr lang="en-US" altLang="zh-TW" dirty="0"/>
              <a:t>Page</a:t>
            </a:r>
            <a:r>
              <a:rPr lang="zh-TW" altLang="en-US" dirty="0"/>
              <a:t> </a:t>
            </a:r>
            <a:fld id="{4A9B5881-4007-4345-955A-79C2656F0C49}" type="slidenum">
              <a:rPr lang="en-US" altLang="zh-TW" smtClean="0"/>
              <a:pPr/>
              <a:t>‹#›</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105532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0A9D3FFB-BE14-4D90-A515-10EDD1BEE6F1}"/>
              </a:ext>
            </a:extLst>
          </p:cNvPr>
          <p:cNvSpPr>
            <a:spLocks noGrp="1"/>
          </p:cNvSpPr>
          <p:nvPr>
            <p:ph type="sldNum" sz="quarter" idx="10"/>
          </p:nvPr>
        </p:nvSpPr>
        <p:spPr/>
        <p:txBody>
          <a:bodyPr rtlCol="0"/>
          <a:lstStyle/>
          <a:p>
            <a:r>
              <a:rPr lang="en-US" altLang="zh-TW" dirty="0"/>
              <a:t>Page</a:t>
            </a:r>
            <a:r>
              <a:rPr lang="zh-TW" altLang="en-US" dirty="0"/>
              <a:t> </a:t>
            </a:r>
            <a:fld id="{4A9B5881-4007-4345-955A-79C2656F0C49}" type="slidenum">
              <a:rPr lang="en-US" altLang="zh-TW" smtClean="0"/>
              <a:pPr/>
              <a:t>‹#›</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62767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2451E51-BE82-4B1B-9CB6-89C26464DBE2}"/>
              </a:ext>
            </a:extLst>
          </p:cNvPr>
          <p:cNvSpPr>
            <a:spLocks noGrp="1"/>
          </p:cNvSpPr>
          <p:nvPr>
            <p:ph type="title"/>
          </p:nvPr>
        </p:nvSpPr>
        <p:spPr>
          <a:xfrm>
            <a:off x="839788" y="457200"/>
            <a:ext cx="3932237" cy="1600200"/>
          </a:xfrm>
        </p:spPr>
        <p:txBody>
          <a:bodyPr rtlCol="0" anchor="b"/>
          <a:lstStyle>
            <a:lvl1pPr>
              <a:defRPr sz="3200"/>
            </a:lvl1pPr>
          </a:lstStyle>
          <a:p>
            <a:pPr rtl="0"/>
            <a:r>
              <a:rPr lang="zh-TW" altLang="en-US" noProof="0"/>
              <a:t>按一下以編輯母片標題樣式</a:t>
            </a:r>
          </a:p>
        </p:txBody>
      </p:sp>
      <p:sp>
        <p:nvSpPr>
          <p:cNvPr id="3" name="內容預留位置 2">
            <a:extLst>
              <a:ext uri="{FF2B5EF4-FFF2-40B4-BE49-F238E27FC236}">
                <a16:creationId xmlns:a16="http://schemas.microsoft.com/office/drawing/2014/main" id="{04CCBF8C-3CF7-47E6-9AB0-15584178B449}"/>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4" name="文字預留位置 3">
            <a:extLst>
              <a:ext uri="{FF2B5EF4-FFF2-40B4-BE49-F238E27FC236}">
                <a16:creationId xmlns:a16="http://schemas.microsoft.com/office/drawing/2014/main" id="{3D07DA3C-0298-45CF-AFC3-41031C0763E3}"/>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TW" altLang="en-US" noProof="0"/>
              <a:t>按一下以編輯母片文字樣式</a:t>
            </a:r>
          </a:p>
        </p:txBody>
      </p:sp>
      <p:sp>
        <p:nvSpPr>
          <p:cNvPr id="5" name="投影片編號版面配置區 4">
            <a:extLst>
              <a:ext uri="{FF2B5EF4-FFF2-40B4-BE49-F238E27FC236}">
                <a16:creationId xmlns:a16="http://schemas.microsoft.com/office/drawing/2014/main" id="{F7C4FF87-D01E-416B-9EF8-E107C4EDDC42}"/>
              </a:ext>
            </a:extLst>
          </p:cNvPr>
          <p:cNvSpPr>
            <a:spLocks noGrp="1"/>
          </p:cNvSpPr>
          <p:nvPr>
            <p:ph type="sldNum" sz="quarter" idx="10"/>
          </p:nvPr>
        </p:nvSpPr>
        <p:spPr/>
        <p:txBody>
          <a:bodyPr rtlCol="0"/>
          <a:lstStyle/>
          <a:p>
            <a:r>
              <a:rPr lang="en-US" altLang="zh-TW" dirty="0"/>
              <a:t>Page</a:t>
            </a:r>
            <a:r>
              <a:rPr lang="zh-TW" altLang="en-US" dirty="0"/>
              <a:t> </a:t>
            </a:r>
            <a:fld id="{4A9B5881-4007-4345-955A-79C2656F0C49}" type="slidenum">
              <a:rPr lang="en-US" altLang="zh-TW" smtClean="0"/>
              <a:pPr/>
              <a:t>‹#›</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98533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rtlCol="0" anchor="b">
            <a:noAutofit/>
          </a:bodyPr>
          <a:lstStyle>
            <a:lvl1pPr>
              <a:lnSpc>
                <a:spcPct val="70000"/>
              </a:lnSpc>
              <a:defRPr sz="7200" spc="-300">
                <a:latin typeface="Microsoft JhengHei UI" panose="020B0604030504040204" pitchFamily="34" charset="-120"/>
                <a:ea typeface="Microsoft JhengHei UI" panose="020B0604030504040204" pitchFamily="34" charset="-120"/>
              </a:defRPr>
            </a:lvl1pPr>
          </a:lstStyle>
          <a:p>
            <a:pPr rtl="0"/>
            <a:r>
              <a:rPr lang="zh-TW" altLang="en-US" noProof="0"/>
              <a:t>按一下以編輯母片標題樣式</a:t>
            </a:r>
          </a:p>
        </p:txBody>
      </p:sp>
      <p:sp>
        <p:nvSpPr>
          <p:cNvPr id="4" name="文字版面配置區 3">
            <a:extLst>
              <a:ext uri="{FF2B5EF4-FFF2-40B4-BE49-F238E27FC236}">
                <a16:creationId xmlns:a16="http://schemas.microsoft.com/office/drawing/2014/main" id="{16BB88CF-DF4F-4857-8602-72BCF5DDCDA1}"/>
              </a:ext>
            </a:extLst>
          </p:cNvPr>
          <p:cNvSpPr>
            <a:spLocks noGrp="1"/>
          </p:cNvSpPr>
          <p:nvPr>
            <p:ph type="body" sz="half" idx="2"/>
          </p:nvPr>
        </p:nvSpPr>
        <p:spPr>
          <a:xfrm>
            <a:off x="7873612" y="4611901"/>
            <a:ext cx="3924000" cy="684000"/>
          </a:xfrm>
        </p:spPr>
        <p:txBody>
          <a:bodyPr lIns="0" tIns="0" rIns="0" bIns="0" rtlCol="0"/>
          <a:lstStyle>
            <a:lvl1pPr marL="0" indent="0">
              <a:buNone/>
              <a:defRPr sz="1600">
                <a:latin typeface="Microsoft JhengHei UI" panose="020B0604030504040204" pitchFamily="34" charset="-120"/>
                <a:ea typeface="Microsoft JhengHei UI" panose="020B0604030504040204" pitchFamily="34" charset="-12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TW" altLang="en-US" noProof="0"/>
              <a:t>按一下以編輯母片文字樣式</a:t>
            </a:r>
          </a:p>
        </p:txBody>
      </p:sp>
      <p:cxnSp>
        <p:nvCxnSpPr>
          <p:cNvPr id="12" name="直線接點​​(S)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3" name="投影片編號版面配置區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rtlCol="0"/>
          <a:lstStyle>
            <a:lvl1pPr>
              <a:defRPr>
                <a:latin typeface="Microsoft JhengHei UI" panose="020B0604030504040204" pitchFamily="34" charset="-120"/>
                <a:ea typeface="Microsoft JhengHei UI" panose="020B0604030504040204" pitchFamily="34" charset="-120"/>
              </a:defRPr>
            </a:lvl1pPr>
          </a:lstStyle>
          <a:p>
            <a:r>
              <a:rPr lang="en-US" altLang="zh-TW" dirty="0"/>
              <a:t>Page</a:t>
            </a:r>
            <a:r>
              <a:rPr lang="zh-TW" altLang="en-US" dirty="0"/>
              <a:t> </a:t>
            </a:r>
            <a:fld id="{4A9B5881-4007-4345-955A-79C2656F0C49}" type="slidenum">
              <a:rPr lang="en-US" altLang="zh-TW" smtClean="0"/>
              <a:pPr/>
              <a:t>‹#›</a:t>
            </a:fld>
            <a:endParaRPr lang="zh-TW" altLang="en-US" dirty="0">
              <a:latin typeface="Microsoft JhengHei UI" panose="020B0604030504040204" pitchFamily="34" charset="-120"/>
              <a:ea typeface="Microsoft JhengHei UI" panose="020B0604030504040204" pitchFamily="34" charset="-120"/>
            </a:endParaRPr>
          </a:p>
        </p:txBody>
      </p:sp>
      <p:sp>
        <p:nvSpPr>
          <p:cNvPr id="8" name="圖片版面配置區 2">
            <a:extLst>
              <a:ext uri="{FF2B5EF4-FFF2-40B4-BE49-F238E27FC236}">
                <a16:creationId xmlns:a16="http://schemas.microsoft.com/office/drawing/2014/main" id="{2641ECAC-0557-4843-8433-067E4414E2F5}"/>
              </a:ext>
            </a:extLst>
          </p:cNvPr>
          <p:cNvSpPr>
            <a:spLocks noGrp="1"/>
          </p:cNvSpPr>
          <p:nvPr>
            <p:ph type="pic" idx="1" hasCustomPrompt="1"/>
          </p:nvPr>
        </p:nvSpPr>
        <p:spPr>
          <a:xfrm>
            <a:off x="-1" y="0"/>
            <a:ext cx="7512001" cy="6727855"/>
          </a:xfrm>
          <a:solidFill>
            <a:schemeClr val="tx1">
              <a:lumMod val="85000"/>
              <a:lumOff val="15000"/>
            </a:schemeClr>
          </a:solidFill>
        </p:spPr>
        <p:txBody>
          <a:bodyPr rtlCol="0" anchor="ctr">
            <a:normAutofit/>
          </a:bodyPr>
          <a:lstStyle>
            <a:lvl1pPr marL="0" indent="0" algn="ctr">
              <a:buNone/>
              <a:defRPr sz="1400" i="1">
                <a:latin typeface="Microsoft JhengHei UI" panose="020B0604030504040204" pitchFamily="34" charset="-120"/>
                <a:ea typeface="Microsoft JhengHei UI" panose="020B0604030504040204" pitchFamily="34" charset="-12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TW" altLang="en-US" noProof="0"/>
              <a:t>在這裡插入您的圖片</a:t>
            </a:r>
          </a:p>
        </p:txBody>
      </p:sp>
    </p:spTree>
    <p:extLst>
      <p:ext uri="{BB962C8B-B14F-4D97-AF65-F5344CB8AC3E}">
        <p14:creationId xmlns:p14="http://schemas.microsoft.com/office/powerpoint/2010/main" val="339438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標題及內容">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E91AD08-4E28-4191-9B62-EAD61608E5CF}"/>
              </a:ext>
            </a:extLst>
          </p:cNvPr>
          <p:cNvSpPr>
            <a:spLocks noGrp="1"/>
          </p:cNvSpPr>
          <p:nvPr>
            <p:ph type="title"/>
          </p:nvPr>
        </p:nvSpPr>
        <p:spPr>
          <a:xfrm>
            <a:off x="838200" y="303300"/>
            <a:ext cx="6273800" cy="1449216"/>
          </a:xfrm>
          <a:solidFill>
            <a:schemeClr val="accent2">
              <a:lumMod val="50000"/>
            </a:schemeClr>
          </a:solidFill>
        </p:spPr>
        <p:txBody>
          <a:bodyPr tIns="108000" bIns="108000" rtlCol="0">
            <a:spAutoFit/>
          </a:bodyPr>
          <a:lstStyle>
            <a:lvl1pPr>
              <a:lnSpc>
                <a:spcPct val="100000"/>
              </a:lnSpc>
              <a:defRPr sz="4000"/>
            </a:lvl1pPr>
          </a:lstStyle>
          <a:p>
            <a:pPr rtl="0"/>
            <a:r>
              <a:rPr lang="zh-TW" altLang="en-US" noProof="0"/>
              <a:t>按一下以編輯母片標題樣式</a:t>
            </a:r>
          </a:p>
        </p:txBody>
      </p:sp>
      <p:sp>
        <p:nvSpPr>
          <p:cNvPr id="3" name="內容預留位置 2">
            <a:extLst>
              <a:ext uri="{FF2B5EF4-FFF2-40B4-BE49-F238E27FC236}">
                <a16:creationId xmlns:a16="http://schemas.microsoft.com/office/drawing/2014/main" id="{90BF853D-76DB-46F3-AF6C-1E77C8E06AA9}"/>
              </a:ext>
            </a:extLst>
          </p:cNvPr>
          <p:cNvSpPr>
            <a:spLocks noGrp="1"/>
          </p:cNvSpPr>
          <p:nvPr>
            <p:ph idx="1"/>
          </p:nvPr>
        </p:nvSpPr>
        <p:spPr>
          <a:xfrm>
            <a:off x="838200" y="1825625"/>
            <a:ext cx="6273800" cy="4351338"/>
          </a:xfrm>
        </p:spPr>
        <p:txBody>
          <a:bodyPr rtlCol="0">
            <a:normAutofit/>
          </a:bodyPr>
          <a:lstStyle>
            <a:lvl1pPr>
              <a:defRPr sz="2000"/>
            </a:lvl1pPr>
            <a:lvl2pPr>
              <a:defRPr sz="1800"/>
            </a:lvl2pPr>
            <a:lvl3pPr>
              <a:defRPr sz="1600"/>
            </a:lvl3pPr>
            <a:lvl4pPr>
              <a:defRPr sz="1400"/>
            </a:lvl4pPr>
            <a:lvl5pPr>
              <a:defRPr sz="1400"/>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4" name="投影片編號版面配置區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rtlCol="0"/>
          <a:lstStyle/>
          <a:p>
            <a:r>
              <a:rPr lang="en-US" altLang="zh-TW" dirty="0"/>
              <a:t>Page</a:t>
            </a:r>
            <a:r>
              <a:rPr lang="zh-TW" altLang="en-US" dirty="0"/>
              <a:t> </a:t>
            </a:r>
            <a:fld id="{4A9B5881-4007-4345-955A-79C2656F0C49}" type="slidenum">
              <a:rPr lang="en-US" altLang="zh-TW" smtClean="0"/>
              <a:pPr/>
              <a:t>‹#›</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83923665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標題及內容寬度">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E91AD08-4E28-4191-9B62-EAD61608E5CF}"/>
              </a:ext>
            </a:extLst>
          </p:cNvPr>
          <p:cNvSpPr>
            <a:spLocks noGrp="1"/>
          </p:cNvSpPr>
          <p:nvPr>
            <p:ph type="title"/>
          </p:nvPr>
        </p:nvSpPr>
        <p:spPr>
          <a:xfrm>
            <a:off x="838200" y="303301"/>
            <a:ext cx="6273800" cy="1449216"/>
          </a:xfrm>
          <a:solidFill>
            <a:schemeClr val="accent2">
              <a:lumMod val="50000"/>
            </a:schemeClr>
          </a:solidFill>
        </p:spPr>
        <p:txBody>
          <a:bodyPr vert="horz" lIns="91440" tIns="108000" rIns="91440" bIns="108000" rtlCol="0" anchor="ctr">
            <a:spAutoFit/>
          </a:bodyPr>
          <a:lstStyle>
            <a:lvl1pPr>
              <a:defRPr lang="en-US" sz="4000"/>
            </a:lvl1pPr>
          </a:lstStyle>
          <a:p>
            <a:pPr lvl="0" rtl="0">
              <a:lnSpc>
                <a:spcPct val="100000"/>
              </a:lnSpc>
            </a:pPr>
            <a:r>
              <a:rPr lang="zh-TW" altLang="en-US" noProof="0"/>
              <a:t>按一下以編輯母片標題樣式</a:t>
            </a:r>
          </a:p>
        </p:txBody>
      </p:sp>
      <p:sp>
        <p:nvSpPr>
          <p:cNvPr id="3" name="內容預留位置 2">
            <a:extLst>
              <a:ext uri="{FF2B5EF4-FFF2-40B4-BE49-F238E27FC236}">
                <a16:creationId xmlns:a16="http://schemas.microsoft.com/office/drawing/2014/main" id="{90BF853D-76DB-46F3-AF6C-1E77C8E06AA9}"/>
              </a:ext>
            </a:extLst>
          </p:cNvPr>
          <p:cNvSpPr>
            <a:spLocks noGrp="1"/>
          </p:cNvSpPr>
          <p:nvPr>
            <p:ph idx="1"/>
          </p:nvPr>
        </p:nvSpPr>
        <p:spPr>
          <a:xfrm>
            <a:off x="838200" y="1825625"/>
            <a:ext cx="10515600" cy="4351338"/>
          </a:xfrm>
        </p:spPr>
        <p:txBody>
          <a:bodyPr rtlCol="0">
            <a:normAutofit/>
          </a:bodyPr>
          <a:lstStyle>
            <a:lvl1pPr>
              <a:defRPr sz="2000"/>
            </a:lvl1pPr>
            <a:lvl2pPr>
              <a:defRPr sz="1800"/>
            </a:lvl2pPr>
            <a:lvl3pPr>
              <a:defRPr sz="1600"/>
            </a:lvl3pPr>
            <a:lvl4pPr>
              <a:defRPr sz="1400"/>
            </a:lvl4pPr>
            <a:lvl5pPr>
              <a:defRPr sz="1400"/>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4" name="投影片編號版面配置區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rtlCol="0"/>
          <a:lstStyle/>
          <a:p>
            <a:pPr rtl="0"/>
            <a:r>
              <a:rPr lang="zh-TW" altLang="en-US" dirty="0"/>
              <a:t> </a:t>
            </a:r>
            <a:r>
              <a:rPr lang="en-US" altLang="zh-TW" dirty="0"/>
              <a:t>Page </a:t>
            </a:r>
            <a:fld id="{4A9B5881-4007-4345-955A-79C2656F0C49}" type="slidenum">
              <a:rPr lang="en-US" altLang="zh-TW" smtClean="0"/>
              <a:pPr/>
              <a:t>‹#›</a:t>
            </a:fld>
            <a:r>
              <a:rPr lang="zh-TW" altLang="en-US" dirty="0"/>
              <a:t> </a:t>
            </a:r>
            <a:endParaRPr lang="zh-TW" altLang="en-US" noProof="0" dirty="0"/>
          </a:p>
        </p:txBody>
      </p:sp>
    </p:spTree>
    <p:extLst>
      <p:ext uri="{BB962C8B-B14F-4D97-AF65-F5344CB8AC3E}">
        <p14:creationId xmlns:p14="http://schemas.microsoft.com/office/powerpoint/2010/main" val="159457105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標題及內容右側">
    <p:spTree>
      <p:nvGrpSpPr>
        <p:cNvPr id="1" name=""/>
        <p:cNvGrpSpPr/>
        <p:nvPr/>
      </p:nvGrpSpPr>
      <p:grpSpPr>
        <a:xfrm>
          <a:off x="0" y="0"/>
          <a:ext cx="0" cy="0"/>
          <a:chOff x="0" y="0"/>
          <a:chExt cx="0" cy="0"/>
        </a:xfrm>
      </p:grpSpPr>
      <p:sp>
        <p:nvSpPr>
          <p:cNvPr id="7" name="圖片版面配置區 2">
            <a:extLst>
              <a:ext uri="{FF2B5EF4-FFF2-40B4-BE49-F238E27FC236}">
                <a16:creationId xmlns:a16="http://schemas.microsoft.com/office/drawing/2014/main" id="{6D3C5ED2-B01D-4104-B193-BC78D76A4646}"/>
              </a:ext>
            </a:extLst>
          </p:cNvPr>
          <p:cNvSpPr>
            <a:spLocks noGrp="1"/>
          </p:cNvSpPr>
          <p:nvPr>
            <p:ph type="pic" idx="11" hasCustomPrompt="1"/>
          </p:nvPr>
        </p:nvSpPr>
        <p:spPr>
          <a:xfrm>
            <a:off x="0" y="0"/>
            <a:ext cx="6305550" cy="6721475"/>
          </a:xfrm>
          <a:noFill/>
        </p:spPr>
        <p:txBody>
          <a:bodyPr rtlCol="0"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TW" altLang="en-US" noProof="0"/>
              <a:t>在這裡插入您的圖片</a:t>
            </a:r>
          </a:p>
        </p:txBody>
      </p:sp>
      <p:sp>
        <p:nvSpPr>
          <p:cNvPr id="2" name="標題 1">
            <a:extLst>
              <a:ext uri="{FF2B5EF4-FFF2-40B4-BE49-F238E27FC236}">
                <a16:creationId xmlns:a16="http://schemas.microsoft.com/office/drawing/2014/main" id="{FE91AD08-4E28-4191-9B62-EAD61608E5CF}"/>
              </a:ext>
            </a:extLst>
          </p:cNvPr>
          <p:cNvSpPr>
            <a:spLocks noGrp="1"/>
          </p:cNvSpPr>
          <p:nvPr>
            <p:ph type="title" hasCustomPrompt="1"/>
          </p:nvPr>
        </p:nvSpPr>
        <p:spPr>
          <a:xfrm>
            <a:off x="6657974" y="611077"/>
            <a:ext cx="4695825" cy="833663"/>
          </a:xfrm>
          <a:solidFill>
            <a:schemeClr val="accent2">
              <a:lumMod val="50000"/>
            </a:schemeClr>
          </a:solidFill>
        </p:spPr>
        <p:txBody>
          <a:bodyPr wrap="square" tIns="108000" bIns="108000" rtlCol="0">
            <a:spAutoFit/>
          </a:bodyPr>
          <a:lstStyle>
            <a:lvl1pPr>
              <a:lnSpc>
                <a:spcPct val="100000"/>
              </a:lnSpc>
              <a:defRPr sz="4000"/>
            </a:lvl1pPr>
          </a:lstStyle>
          <a:p>
            <a:pPr rtl="0"/>
            <a:r>
              <a:rPr lang="zh-TW" altLang="en-US" noProof="0"/>
              <a:t>編輯母片標題樣式</a:t>
            </a:r>
          </a:p>
        </p:txBody>
      </p:sp>
      <p:sp>
        <p:nvSpPr>
          <p:cNvPr id="3" name="內容版面配置區 2">
            <a:extLst>
              <a:ext uri="{FF2B5EF4-FFF2-40B4-BE49-F238E27FC236}">
                <a16:creationId xmlns:a16="http://schemas.microsoft.com/office/drawing/2014/main" id="{90BF853D-76DB-46F3-AF6C-1E77C8E06AA9}"/>
              </a:ext>
            </a:extLst>
          </p:cNvPr>
          <p:cNvSpPr>
            <a:spLocks noGrp="1"/>
          </p:cNvSpPr>
          <p:nvPr>
            <p:ph idx="1"/>
          </p:nvPr>
        </p:nvSpPr>
        <p:spPr>
          <a:xfrm>
            <a:off x="6657974" y="1825625"/>
            <a:ext cx="4695826" cy="4351338"/>
          </a:xfrm>
        </p:spPr>
        <p:txBody>
          <a:bodyPr rtlCol="0">
            <a:normAutofit/>
          </a:bodyPr>
          <a:lstStyle>
            <a:lvl1pPr>
              <a:defRPr sz="2000"/>
            </a:lvl1pPr>
            <a:lvl2pPr>
              <a:defRPr sz="1800"/>
            </a:lvl2pPr>
            <a:lvl3pPr>
              <a:defRPr sz="1600"/>
            </a:lvl3pPr>
            <a:lvl4pPr>
              <a:defRPr sz="1400"/>
            </a:lvl4pPr>
            <a:lvl5pPr>
              <a:defRPr sz="1400"/>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4" name="投影片編號版面配置區 3">
            <a:extLst>
              <a:ext uri="{FF2B5EF4-FFF2-40B4-BE49-F238E27FC236}">
                <a16:creationId xmlns:a16="http://schemas.microsoft.com/office/drawing/2014/main" id="{0660D61A-B9FD-4DFF-AC42-4069DAFE238C}"/>
              </a:ext>
            </a:extLst>
          </p:cNvPr>
          <p:cNvSpPr>
            <a:spLocks noGrp="1"/>
          </p:cNvSpPr>
          <p:nvPr>
            <p:ph type="sldNum" sz="quarter" idx="10"/>
          </p:nvPr>
        </p:nvSpPr>
        <p:spPr>
          <a:xfrm>
            <a:off x="11353800" y="6361475"/>
            <a:ext cx="838200" cy="360000"/>
          </a:xfrm>
        </p:spPr>
        <p:txBody>
          <a:bodyPr rtlCol="0"/>
          <a:lstStyle/>
          <a:p>
            <a:r>
              <a:rPr lang="en-US" altLang="zh-TW" dirty="0"/>
              <a:t>Page</a:t>
            </a:r>
            <a:r>
              <a:rPr lang="zh-TW" altLang="en-US" dirty="0"/>
              <a:t> </a:t>
            </a:r>
            <a:fld id="{4A9B5881-4007-4345-955A-79C2656F0C49}" type="slidenum">
              <a:rPr lang="en-US" altLang="zh-TW" smtClean="0"/>
              <a:pPr/>
              <a:t>‹#›</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797904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標題及內容 - 水平 1">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E91AD08-4E28-4191-9B62-EAD61608E5CF}"/>
              </a:ext>
            </a:extLst>
          </p:cNvPr>
          <p:cNvSpPr>
            <a:spLocks noGrp="1"/>
          </p:cNvSpPr>
          <p:nvPr>
            <p:ph type="title"/>
          </p:nvPr>
        </p:nvSpPr>
        <p:spPr>
          <a:xfrm>
            <a:off x="0" y="1"/>
            <a:ext cx="4305300" cy="6721472"/>
          </a:xfrm>
          <a:gradFill>
            <a:gsLst>
              <a:gs pos="1000">
                <a:schemeClr val="tx1">
                  <a:lumMod val="85000"/>
                  <a:lumOff val="15000"/>
                </a:schemeClr>
              </a:gs>
              <a:gs pos="100000">
                <a:schemeClr val="accent2">
                  <a:lumMod val="50000"/>
                </a:schemeClr>
              </a:gs>
            </a:gsLst>
            <a:lin ang="12600000" scaled="0"/>
          </a:gradFill>
        </p:spPr>
        <p:txBody>
          <a:bodyPr vert="horz" lIns="396000" tIns="0" rIns="396000" bIns="0" rtlCol="0" anchor="ctr">
            <a:noAutofit/>
          </a:bodyPr>
          <a:lstStyle>
            <a:lvl1pPr algn="r">
              <a:lnSpc>
                <a:spcPct val="70000"/>
              </a:lnSpc>
              <a:defRPr lang="en-US" sz="5200" b="0" spc="-150" dirty="0"/>
            </a:lvl1pPr>
          </a:lstStyle>
          <a:p>
            <a:pPr lvl="0" algn="r" rtl="0"/>
            <a:r>
              <a:rPr lang="zh-TW" altLang="en-US" noProof="0"/>
              <a:t>按一下以編輯母片標題樣式</a:t>
            </a:r>
          </a:p>
        </p:txBody>
      </p:sp>
      <p:sp>
        <p:nvSpPr>
          <p:cNvPr id="3" name="內容預留位置 2">
            <a:extLst>
              <a:ext uri="{FF2B5EF4-FFF2-40B4-BE49-F238E27FC236}">
                <a16:creationId xmlns:a16="http://schemas.microsoft.com/office/drawing/2014/main" id="{90BF853D-76DB-46F3-AF6C-1E77C8E06AA9}"/>
              </a:ext>
            </a:extLst>
          </p:cNvPr>
          <p:cNvSpPr>
            <a:spLocks noGrp="1"/>
          </p:cNvSpPr>
          <p:nvPr>
            <p:ph idx="1"/>
          </p:nvPr>
        </p:nvSpPr>
        <p:spPr>
          <a:xfrm>
            <a:off x="4705350" y="365124"/>
            <a:ext cx="6648448" cy="5984875"/>
          </a:xfrm>
        </p:spPr>
        <p:txBody>
          <a:bodyPr lIns="108000" tIns="108000" rIns="108000" bIns="108000" rtlCol="0" anchor="ctr">
            <a:normAutofit/>
          </a:bodyPr>
          <a:lstStyle>
            <a:lvl1pPr>
              <a:defRPr sz="2000"/>
            </a:lvl1pPr>
            <a:lvl2pPr>
              <a:defRPr sz="1800"/>
            </a:lvl2pPr>
            <a:lvl3pPr>
              <a:defRPr sz="1600"/>
            </a:lvl3pPr>
            <a:lvl4pPr>
              <a:defRPr sz="1400"/>
            </a:lvl4pPr>
            <a:lvl5pPr>
              <a:defRPr sz="1400"/>
            </a:lvl5p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14" name="投影片編號版面配置區 13">
            <a:extLst>
              <a:ext uri="{FF2B5EF4-FFF2-40B4-BE49-F238E27FC236}">
                <a16:creationId xmlns:a16="http://schemas.microsoft.com/office/drawing/2014/main" id="{7746CAFB-2B99-470B-B55B-9BF378E3A04B}"/>
              </a:ext>
            </a:extLst>
          </p:cNvPr>
          <p:cNvSpPr>
            <a:spLocks noGrp="1"/>
          </p:cNvSpPr>
          <p:nvPr>
            <p:ph type="sldNum" sz="quarter" idx="10"/>
          </p:nvPr>
        </p:nvSpPr>
        <p:spPr/>
        <p:txBody>
          <a:bodyPr rtlCol="0"/>
          <a:lstStyle/>
          <a:p>
            <a:r>
              <a:rPr lang="en-US" altLang="zh-TW" dirty="0"/>
              <a:t>Page</a:t>
            </a:r>
            <a:r>
              <a:rPr lang="zh-TW" altLang="en-US" dirty="0"/>
              <a:t> </a:t>
            </a:r>
            <a:fld id="{4A9B5881-4007-4345-955A-79C2656F0C49}" type="slidenum">
              <a:rPr lang="en-US" altLang="zh-TW" smtClean="0"/>
              <a:pPr/>
              <a:t>‹#›</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1160496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標題及內容 - 水平 2">
    <p:spTree>
      <p:nvGrpSpPr>
        <p:cNvPr id="1" name=""/>
        <p:cNvGrpSpPr/>
        <p:nvPr/>
      </p:nvGrpSpPr>
      <p:grpSpPr>
        <a:xfrm>
          <a:off x="0" y="0"/>
          <a:ext cx="0" cy="0"/>
          <a:chOff x="0" y="0"/>
          <a:chExt cx="0" cy="0"/>
        </a:xfrm>
      </p:grpSpPr>
      <p:sp>
        <p:nvSpPr>
          <p:cNvPr id="17" name="標題 16">
            <a:extLst>
              <a:ext uri="{FF2B5EF4-FFF2-40B4-BE49-F238E27FC236}">
                <a16:creationId xmlns:a16="http://schemas.microsoft.com/office/drawing/2014/main" id="{65237DA4-112F-40B2-8C8C-EB23506D9C45}"/>
              </a:ext>
            </a:extLst>
          </p:cNvPr>
          <p:cNvSpPr>
            <a:spLocks noGrp="1"/>
          </p:cNvSpPr>
          <p:nvPr>
            <p:ph type="title"/>
          </p:nvPr>
        </p:nvSpPr>
        <p:spPr>
          <a:xfrm>
            <a:off x="7512000" y="0"/>
            <a:ext cx="4680000" cy="6721473"/>
          </a:xfrm>
          <a:gradFill>
            <a:gsLst>
              <a:gs pos="1000">
                <a:schemeClr val="tx1">
                  <a:lumMod val="85000"/>
                  <a:lumOff val="15000"/>
                </a:schemeClr>
              </a:gs>
              <a:gs pos="100000">
                <a:schemeClr val="accent2">
                  <a:lumMod val="50000"/>
                </a:schemeClr>
              </a:gs>
            </a:gsLst>
            <a:lin ang="12600000" scaled="0"/>
          </a:gradFill>
        </p:spPr>
        <p:txBody>
          <a:bodyPr lIns="396000" rIns="396000" rtlCol="0">
            <a:normAutofit/>
          </a:bodyPr>
          <a:lstStyle>
            <a:lvl1pPr>
              <a:lnSpc>
                <a:spcPct val="70000"/>
              </a:lnSpc>
              <a:defRPr sz="5200" spc="-150"/>
            </a:lvl1pPr>
          </a:lstStyle>
          <a:p>
            <a:pPr rtl="0"/>
            <a:r>
              <a:rPr lang="zh-TW" altLang="en-US" noProof="0"/>
              <a:t>按一下以編輯母片標題樣式</a:t>
            </a:r>
          </a:p>
        </p:txBody>
      </p:sp>
      <p:sp>
        <p:nvSpPr>
          <p:cNvPr id="3" name="內容預留位置 2">
            <a:extLst>
              <a:ext uri="{FF2B5EF4-FFF2-40B4-BE49-F238E27FC236}">
                <a16:creationId xmlns:a16="http://schemas.microsoft.com/office/drawing/2014/main" id="{90BF853D-76DB-46F3-AF6C-1E77C8E06AA9}"/>
              </a:ext>
            </a:extLst>
          </p:cNvPr>
          <p:cNvSpPr>
            <a:spLocks noGrp="1"/>
          </p:cNvSpPr>
          <p:nvPr>
            <p:ph idx="1"/>
          </p:nvPr>
        </p:nvSpPr>
        <p:spPr>
          <a:xfrm>
            <a:off x="838200" y="365124"/>
            <a:ext cx="6156323" cy="5984875"/>
          </a:xfrm>
        </p:spPr>
        <p:txBody>
          <a:bodyPr lIns="108000" tIns="108000" rIns="108000" bIns="108000" rtlCol="0" anchor="ct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14" name="投影片編號版面配置區 13">
            <a:extLst>
              <a:ext uri="{FF2B5EF4-FFF2-40B4-BE49-F238E27FC236}">
                <a16:creationId xmlns:a16="http://schemas.microsoft.com/office/drawing/2014/main" id="{7746CAFB-2B99-470B-B55B-9BF378E3A04B}"/>
              </a:ext>
            </a:extLst>
          </p:cNvPr>
          <p:cNvSpPr>
            <a:spLocks noGrp="1"/>
          </p:cNvSpPr>
          <p:nvPr>
            <p:ph type="sldNum" sz="quarter" idx="10"/>
          </p:nvPr>
        </p:nvSpPr>
        <p:spPr>
          <a:solidFill>
            <a:schemeClr val="bg1">
              <a:lumMod val="85000"/>
            </a:schemeClr>
          </a:solidFill>
        </p:spPr>
        <p:txBody>
          <a:bodyPr rtlCol="0"/>
          <a:lstStyle>
            <a:lvl1pPr>
              <a:defRPr>
                <a:solidFill>
                  <a:schemeClr val="tx1">
                    <a:lumMod val="85000"/>
                    <a:lumOff val="15000"/>
                  </a:schemeClr>
                </a:solidFill>
              </a:defRPr>
            </a:lvl1pPr>
          </a:lstStyle>
          <a:p>
            <a:r>
              <a:rPr lang="en-US" altLang="zh-TW" dirty="0"/>
              <a:t>Page</a:t>
            </a:r>
            <a:r>
              <a:rPr lang="zh-TW" altLang="en-US" dirty="0"/>
              <a:t> </a:t>
            </a:r>
            <a:fld id="{4A9B5881-4007-4345-955A-79C2656F0C49}" type="slidenum">
              <a:rPr lang="en-US" altLang="zh-TW" smtClean="0"/>
              <a:pPr/>
              <a:t>‹#›</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6449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標題及內容 - 水平 3">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rtlCol="0"/>
          <a:lstStyle/>
          <a:p>
            <a:r>
              <a:rPr lang="en-US" altLang="zh-TW" dirty="0"/>
              <a:t>Page</a:t>
            </a:r>
            <a:r>
              <a:rPr lang="zh-TW" altLang="en-US" dirty="0"/>
              <a:t> </a:t>
            </a:r>
            <a:fld id="{4A9B5881-4007-4345-955A-79C2656F0C49}" type="slidenum">
              <a:rPr lang="en-US" altLang="zh-TW" smtClean="0"/>
              <a:pPr/>
              <a:t>‹#›</a:t>
            </a:fld>
            <a:endParaRPr lang="zh-TW" altLang="en-US" dirty="0">
              <a:latin typeface="Microsoft JhengHei UI" panose="020B0604030504040204" pitchFamily="34" charset="-120"/>
              <a:ea typeface="Microsoft JhengHei UI" panose="020B0604030504040204" pitchFamily="34" charset="-120"/>
            </a:endParaRPr>
          </a:p>
        </p:txBody>
      </p:sp>
      <p:sp>
        <p:nvSpPr>
          <p:cNvPr id="5" name="內容預留位置 2">
            <a:extLst>
              <a:ext uri="{FF2B5EF4-FFF2-40B4-BE49-F238E27FC236}">
                <a16:creationId xmlns:a16="http://schemas.microsoft.com/office/drawing/2014/main" id="{D68E6EF2-4B2F-4D0D-9505-CE92872972F7}"/>
              </a:ext>
            </a:extLst>
          </p:cNvPr>
          <p:cNvSpPr>
            <a:spLocks noGrp="1"/>
          </p:cNvSpPr>
          <p:nvPr>
            <p:ph idx="1"/>
          </p:nvPr>
        </p:nvSpPr>
        <p:spPr>
          <a:xfrm>
            <a:off x="4705350" y="611076"/>
            <a:ext cx="6648448" cy="5738923"/>
          </a:xfrm>
        </p:spPr>
        <p:txBody>
          <a:bodyPr lIns="108000" tIns="108000" rIns="108000" bIns="108000" rtlCol="0"/>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6" name="標題 1">
            <a:extLst>
              <a:ext uri="{FF2B5EF4-FFF2-40B4-BE49-F238E27FC236}">
                <a16:creationId xmlns:a16="http://schemas.microsoft.com/office/drawing/2014/main" id="{D91A21B9-BA54-413B-940E-027C32E4D429}"/>
              </a:ext>
            </a:extLst>
          </p:cNvPr>
          <p:cNvSpPr>
            <a:spLocks noGrp="1"/>
          </p:cNvSpPr>
          <p:nvPr>
            <p:ph type="title"/>
          </p:nvPr>
        </p:nvSpPr>
        <p:spPr>
          <a:xfrm>
            <a:off x="838200" y="611076"/>
            <a:ext cx="3440502" cy="1449216"/>
          </a:xfrm>
          <a:solidFill>
            <a:schemeClr val="accent2">
              <a:lumMod val="50000"/>
            </a:schemeClr>
          </a:solidFill>
        </p:spPr>
        <p:txBody>
          <a:bodyPr wrap="square" tIns="108000" bIns="108000" rtlCol="0" anchor="t">
            <a:spAutoFit/>
          </a:bodyPr>
          <a:lstStyle>
            <a:lvl1pPr>
              <a:lnSpc>
                <a:spcPct val="100000"/>
              </a:lnSpc>
              <a:defRPr sz="4000"/>
            </a:lvl1pPr>
          </a:lstStyle>
          <a:p>
            <a:pPr rtl="0"/>
            <a:r>
              <a:rPr lang="zh-TW" altLang="en-US" noProof="0"/>
              <a:t>按一下以編輯母片標題樣式</a:t>
            </a:r>
          </a:p>
        </p:txBody>
      </p:sp>
    </p:spTree>
    <p:extLst>
      <p:ext uri="{BB962C8B-B14F-4D97-AF65-F5344CB8AC3E}">
        <p14:creationId xmlns:p14="http://schemas.microsoft.com/office/powerpoint/2010/main" val="3610051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722BDA7-8BE9-42D5-ACF1-0F51423A206E}"/>
              </a:ext>
            </a:extLst>
          </p:cNvPr>
          <p:cNvSpPr>
            <a:spLocks noGrp="1"/>
          </p:cNvSpPr>
          <p:nvPr>
            <p:ph type="title"/>
          </p:nvPr>
        </p:nvSpPr>
        <p:spPr>
          <a:xfrm>
            <a:off x="831850" y="1709738"/>
            <a:ext cx="10515600" cy="2852737"/>
          </a:xfrm>
        </p:spPr>
        <p:txBody>
          <a:bodyPr rtlCol="0" anchor="b"/>
          <a:lstStyle>
            <a:lvl1pPr>
              <a:defRPr sz="6000"/>
            </a:lvl1pPr>
          </a:lstStyle>
          <a:p>
            <a:pPr rtl="0"/>
            <a:r>
              <a:rPr lang="zh-TW" altLang="en-US" noProof="0"/>
              <a:t>按一下以編輯母片標題樣式</a:t>
            </a:r>
          </a:p>
        </p:txBody>
      </p:sp>
      <p:sp>
        <p:nvSpPr>
          <p:cNvPr id="3" name="文字預留位置 2">
            <a:extLst>
              <a:ext uri="{FF2B5EF4-FFF2-40B4-BE49-F238E27FC236}">
                <a16:creationId xmlns:a16="http://schemas.microsoft.com/office/drawing/2014/main" id="{71CEF73F-3CCA-4312-8E9C-2B4629DA1F66}"/>
              </a:ext>
            </a:extLst>
          </p:cNvPr>
          <p:cNvSpPr>
            <a:spLocks noGrp="1"/>
          </p:cNvSpPr>
          <p:nvPr>
            <p:ph type="body" idx="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zh-TW" altLang="en-US" noProof="0"/>
              <a:t>按一下以編輯母片文字樣式</a:t>
            </a:r>
          </a:p>
        </p:txBody>
      </p:sp>
      <p:sp>
        <p:nvSpPr>
          <p:cNvPr id="4" name="投影片編號版面配置區 3">
            <a:extLst>
              <a:ext uri="{FF2B5EF4-FFF2-40B4-BE49-F238E27FC236}">
                <a16:creationId xmlns:a16="http://schemas.microsoft.com/office/drawing/2014/main" id="{293BF716-502C-4821-A3A0-19C2C508EED1}"/>
              </a:ext>
            </a:extLst>
          </p:cNvPr>
          <p:cNvSpPr>
            <a:spLocks noGrp="1"/>
          </p:cNvSpPr>
          <p:nvPr>
            <p:ph type="sldNum" sz="quarter" idx="10"/>
          </p:nvPr>
        </p:nvSpPr>
        <p:spPr/>
        <p:txBody>
          <a:bodyPr rtlCol="0"/>
          <a:lstStyle/>
          <a:p>
            <a:r>
              <a:rPr lang="en-US" altLang="zh-TW" dirty="0"/>
              <a:t>Page</a:t>
            </a:r>
            <a:r>
              <a:rPr lang="zh-TW" altLang="en-US" dirty="0"/>
              <a:t> </a:t>
            </a:r>
            <a:fld id="{4A9B5881-4007-4345-955A-79C2656F0C49}" type="slidenum">
              <a:rPr lang="en-US" altLang="zh-TW" smtClean="0"/>
              <a:pPr/>
              <a:t>‹#›</a:t>
            </a:fld>
            <a:endParaRPr lang="zh-TW" altLang="en-US"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66598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448E4AFE-E166-4B84-B0C8-9205038D8033}"/>
              </a:ext>
            </a:extLst>
          </p:cNvPr>
          <p:cNvPicPr>
            <a:picLocks noChangeAspect="1"/>
          </p:cNvPicPr>
          <p:nvPr userDrawn="1"/>
        </p:nvPicPr>
        <p:blipFill>
          <a:blip r:embed="rId16"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2" name="標題版面配置區 1">
            <a:extLst>
              <a:ext uri="{FF2B5EF4-FFF2-40B4-BE49-F238E27FC236}">
                <a16:creationId xmlns:a16="http://schemas.microsoft.com/office/drawing/2014/main" id="{6C617517-B672-49BA-AC6E-AB66D0639A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zh-TW" altLang="en-US" noProof="0"/>
              <a:t>按一下以編輯母片標題樣式</a:t>
            </a:r>
          </a:p>
        </p:txBody>
      </p:sp>
      <p:sp>
        <p:nvSpPr>
          <p:cNvPr id="3" name="文字預留位置 2">
            <a:extLst>
              <a:ext uri="{FF2B5EF4-FFF2-40B4-BE49-F238E27FC236}">
                <a16:creationId xmlns:a16="http://schemas.microsoft.com/office/drawing/2014/main" id="{6EC92C27-7843-4B22-9200-B7304E6AE4CD}"/>
              </a:ext>
            </a:extLst>
          </p:cNvPr>
          <p:cNvSpPr>
            <a:spLocks noGrp="1"/>
          </p:cNvSpPr>
          <p:nvPr>
            <p:ph type="body" idx="1"/>
          </p:nvPr>
        </p:nvSpPr>
        <p:spPr>
          <a:xfrm>
            <a:off x="838200" y="1825625"/>
            <a:ext cx="10515598" cy="4351338"/>
          </a:xfrm>
          <a:prstGeom prst="rect">
            <a:avLst/>
          </a:prstGeom>
        </p:spPr>
        <p:txBody>
          <a:bodyPr vert="horz" lIns="91440" tIns="45720" rIns="91440" bIns="45720" rtlCol="0">
            <a:normAutofit/>
          </a:bodyPr>
          <a:lstStyle/>
          <a:p>
            <a:pPr lvl="0" rtl="0"/>
            <a:r>
              <a:rPr lang="zh-TW" altLang="en-US" noProof="0"/>
              <a:t>按一下以編輯母片文字樣式</a:t>
            </a:r>
          </a:p>
          <a:p>
            <a:pPr lvl="1" rtl="0"/>
            <a:r>
              <a:rPr lang="zh-TW" altLang="en-US" noProof="0"/>
              <a:t>第二層</a:t>
            </a:r>
          </a:p>
          <a:p>
            <a:pPr lvl="2" rtl="0"/>
            <a:r>
              <a:rPr lang="zh-TW" altLang="en-US" noProof="0"/>
              <a:t>第三層</a:t>
            </a:r>
          </a:p>
          <a:p>
            <a:pPr lvl="3" rtl="0"/>
            <a:r>
              <a:rPr lang="zh-TW" altLang="en-US" noProof="0"/>
              <a:t>第四層</a:t>
            </a:r>
          </a:p>
          <a:p>
            <a:pPr lvl="4" rtl="0"/>
            <a:r>
              <a:rPr lang="zh-TW" altLang="en-US" noProof="0"/>
              <a:t>第五層</a:t>
            </a:r>
          </a:p>
        </p:txBody>
      </p:sp>
      <p:sp>
        <p:nvSpPr>
          <p:cNvPr id="6" name="投影片編號版面配置區 5">
            <a:extLst>
              <a:ext uri="{FF2B5EF4-FFF2-40B4-BE49-F238E27FC236}">
                <a16:creationId xmlns:a16="http://schemas.microsoft.com/office/drawing/2014/main" id="{52DB4F10-F75B-41A8-B994-BFF68949E59A}"/>
              </a:ext>
            </a:extLst>
          </p:cNvPr>
          <p:cNvSpPr>
            <a:spLocks noGrp="1"/>
          </p:cNvSpPr>
          <p:nvPr>
            <p:ph type="sldNum" sz="quarter" idx="4"/>
          </p:nvPr>
        </p:nvSpPr>
        <p:spPr>
          <a:xfrm>
            <a:off x="11353800" y="6361475"/>
            <a:ext cx="838200" cy="360000"/>
          </a:xfrm>
          <a:prstGeom prst="rect">
            <a:avLst/>
          </a:prstGeom>
          <a:solidFill>
            <a:schemeClr val="tx1">
              <a:lumMod val="85000"/>
              <a:lumOff val="15000"/>
            </a:schemeClr>
          </a:solidFill>
        </p:spPr>
        <p:txBody>
          <a:bodyPr vert="horz" lIns="91440" tIns="45720" rIns="91440" bIns="45720" rtlCol="0" anchor="ctr"/>
          <a:lstStyle>
            <a:lvl1pPr algn="ctr">
              <a:defRPr sz="1200">
                <a:solidFill>
                  <a:schemeClr val="bg1"/>
                </a:solidFill>
                <a:latin typeface="Microsoft JhengHei UI" panose="020B0604030504040204" pitchFamily="34" charset="-120"/>
                <a:ea typeface="Microsoft JhengHei UI" panose="020B0604030504040204" pitchFamily="34" charset="-120"/>
              </a:defRPr>
            </a:lvl1pPr>
          </a:lstStyle>
          <a:p>
            <a:r>
              <a:rPr lang="en-US" altLang="zh-TW" dirty="0"/>
              <a:t>Page</a:t>
            </a:r>
            <a:r>
              <a:rPr lang="zh-TW" altLang="en-US" dirty="0"/>
              <a:t> </a:t>
            </a:r>
            <a:fld id="{4A9B5881-4007-4345-955A-79C2656F0C49}" type="slidenum">
              <a:rPr lang="en-US" altLang="zh-TW" smtClean="0"/>
              <a:pPr/>
              <a:t>‹#›</a:t>
            </a:fld>
            <a:endParaRPr lang="zh-TW" altLang="en-US" dirty="0">
              <a:latin typeface="Microsoft JhengHei UI" panose="020B0604030504040204" pitchFamily="34" charset="-120"/>
              <a:ea typeface="Microsoft JhengHei UI" panose="020B0604030504040204" pitchFamily="34" charset="-120"/>
            </a:endParaRPr>
          </a:p>
        </p:txBody>
      </p:sp>
      <p:sp>
        <p:nvSpPr>
          <p:cNvPr id="7" name="矩形 6">
            <a:extLst>
              <a:ext uri="{FF2B5EF4-FFF2-40B4-BE49-F238E27FC236}">
                <a16:creationId xmlns:a16="http://schemas.microsoft.com/office/drawing/2014/main" id="{512D21E2-8DEB-4F43-A26E-B8DA900A9230}"/>
              </a:ext>
            </a:extLst>
          </p:cNvPr>
          <p:cNvSpPr/>
          <p:nvPr userDrawn="1"/>
        </p:nvSpPr>
        <p:spPr>
          <a:xfrm>
            <a:off x="0" y="6721475"/>
            <a:ext cx="12192000" cy="136525"/>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
        <p:nvSpPr>
          <p:cNvPr id="8" name="矩形 7">
            <a:extLst>
              <a:ext uri="{FF2B5EF4-FFF2-40B4-BE49-F238E27FC236}">
                <a16:creationId xmlns:a16="http://schemas.microsoft.com/office/drawing/2014/main" id="{35CD3143-7FD1-40EA-AA4A-47C72380AEC2}"/>
              </a:ext>
            </a:extLst>
          </p:cNvPr>
          <p:cNvSpPr/>
          <p:nvPr userDrawn="1"/>
        </p:nvSpPr>
        <p:spPr>
          <a:xfrm>
            <a:off x="11353798" y="6721474"/>
            <a:ext cx="838201" cy="136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TW" altLang="en-US" noProof="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3853920126"/>
      </p:ext>
    </p:extLst>
  </p:cSld>
  <p:clrMap bg1="lt1" tx1="dk1" bg2="lt2" tx2="dk2" accent1="accent1" accent2="accent2" accent3="accent3" accent4="accent4" accent5="accent5" accent6="accent6" hlink="hlink" folHlink="folHlink"/>
  <p:sldLayoutIdLst>
    <p:sldLayoutId id="2147483661" r:id="rId1"/>
    <p:sldLayoutId id="2147483659" r:id="rId2"/>
    <p:sldLayoutId id="2147483660" r:id="rId3"/>
    <p:sldLayoutId id="2147483665" r:id="rId4"/>
    <p:sldLayoutId id="2147483666" r:id="rId5"/>
    <p:sldLayoutId id="2147483650" r:id="rId6"/>
    <p:sldLayoutId id="2147483663" r:id="rId7"/>
    <p:sldLayoutId id="2147483664" r:id="rId8"/>
    <p:sldLayoutId id="2147483651" r:id="rId9"/>
    <p:sldLayoutId id="2147483652" r:id="rId10"/>
    <p:sldLayoutId id="2147483653" r:id="rId11"/>
    <p:sldLayoutId id="2147483654" r:id="rId12"/>
    <p:sldLayoutId id="2147483655" r:id="rId13"/>
    <p:sldLayoutId id="2147483656" r:id="rId14"/>
  </p:sldLayoutIdLst>
  <p:hf hdr="0" ftr="0" dt="0"/>
  <p:txStyles>
    <p:titleStyle>
      <a:lvl1pPr algn="l" defTabSz="914400" rtl="0" eaLnBrk="1" latinLnBrk="0" hangingPunct="1">
        <a:lnSpc>
          <a:spcPct val="90000"/>
        </a:lnSpc>
        <a:spcBef>
          <a:spcPct val="0"/>
        </a:spcBef>
        <a:buNone/>
        <a:defRPr sz="4400" kern="1200">
          <a:solidFill>
            <a:schemeClr val="bg1"/>
          </a:solidFill>
          <a:latin typeface="Microsoft JhengHei UI" panose="020B0604030504040204" pitchFamily="34" charset="-120"/>
          <a:ea typeface="Microsoft JhengHei UI" panose="020B0604030504040204" pitchFamily="34" charset="-120"/>
          <a:cs typeface="+mj-cs"/>
        </a:defRPr>
      </a:lvl1pPr>
    </p:titleStyle>
    <p:body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800" kern="1200">
          <a:solidFill>
            <a:schemeClr val="bg1"/>
          </a:solidFill>
          <a:latin typeface="Microsoft JhengHei UI" panose="020B0604030504040204" pitchFamily="34" charset="-120"/>
          <a:ea typeface="Microsoft JhengHei UI" panose="020B0604030504040204" pitchFamily="34" charset="-120"/>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bg1"/>
          </a:solidFill>
          <a:latin typeface="Microsoft JhengHei UI" panose="020B0604030504040204" pitchFamily="34" charset="-120"/>
          <a:ea typeface="Microsoft JhengHei UI" panose="020B0604030504040204" pitchFamily="34" charset="-120"/>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bg1"/>
          </a:solidFill>
          <a:latin typeface="Microsoft JhengHei UI" panose="020B0604030504040204" pitchFamily="34" charset="-120"/>
          <a:ea typeface="Microsoft JhengHei UI" panose="020B0604030504040204" pitchFamily="34" charset="-120"/>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icrosoft JhengHei UI" panose="020B0604030504040204" pitchFamily="34" charset="-120"/>
          <a:ea typeface="Microsoft JhengHei UI" panose="020B0604030504040204" pitchFamily="34" charset="-120"/>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icrosoft JhengHei UI" panose="020B0604030504040204" pitchFamily="34" charset="-120"/>
          <a:ea typeface="Microsoft JhengHei U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E10C5037-DA4A-44E2-A9FB-84B1498768A7}"/>
              </a:ext>
            </a:extLst>
          </p:cNvPr>
          <p:cNvSpPr>
            <a:spLocks noGrp="1"/>
          </p:cNvSpPr>
          <p:nvPr>
            <p:ph type="title"/>
          </p:nvPr>
        </p:nvSpPr>
        <p:spPr/>
        <p:txBody>
          <a:bodyPr rtlCol="0" anchor="ctr"/>
          <a:lstStyle/>
          <a:p>
            <a:pPr algn="ctr"/>
            <a:r>
              <a:rPr lang="en-US" altLang="zh-TW" dirty="0">
                <a:latin typeface="Times New Roman" panose="02020603050405020304" pitchFamily="18" charset="0"/>
                <a:cs typeface="Times New Roman" panose="02020603050405020304" pitchFamily="18" charset="0"/>
              </a:rPr>
              <a:t>Diabetes</a:t>
            </a:r>
            <a:br>
              <a:rPr lang="en-US" altLang="zh-TW" dirty="0">
                <a:latin typeface="Times New Roman" panose="02020603050405020304" pitchFamily="18" charset="0"/>
                <a:cs typeface="Times New Roman" panose="02020603050405020304" pitchFamily="18" charset="0"/>
              </a:rPr>
            </a:br>
            <a:r>
              <a:rPr lang="en-US" altLang="zh-TW" dirty="0">
                <a:latin typeface="Times New Roman" panose="02020603050405020304" pitchFamily="18" charset="0"/>
                <a:cs typeface="Times New Roman" panose="02020603050405020304" pitchFamily="18" charset="0"/>
              </a:rPr>
              <a:t>Prediction</a:t>
            </a:r>
            <a:endParaRPr lang="zh-TW" altLang="en-US" dirty="0">
              <a:latin typeface="Times New Roman" panose="02020603050405020304" pitchFamily="18" charset="0"/>
              <a:cs typeface="Times New Roman" panose="02020603050405020304" pitchFamily="18" charset="0"/>
            </a:endParaRPr>
          </a:p>
        </p:txBody>
      </p:sp>
      <p:sp>
        <p:nvSpPr>
          <p:cNvPr id="6" name="文字版面配置區 5">
            <a:extLst>
              <a:ext uri="{FF2B5EF4-FFF2-40B4-BE49-F238E27FC236}">
                <a16:creationId xmlns:a16="http://schemas.microsoft.com/office/drawing/2014/main" id="{1397C2DB-90F2-4971-AC44-7CDDF5A3B552}"/>
              </a:ext>
            </a:extLst>
          </p:cNvPr>
          <p:cNvSpPr>
            <a:spLocks noGrp="1"/>
          </p:cNvSpPr>
          <p:nvPr>
            <p:ph type="body" sz="half" idx="2"/>
          </p:nvPr>
        </p:nvSpPr>
        <p:spPr>
          <a:xfrm>
            <a:off x="7873612" y="4611901"/>
            <a:ext cx="3924000" cy="1243616"/>
          </a:xfrm>
        </p:spPr>
        <p:txBody>
          <a:bodyPr rtlCol="0">
            <a:normAutofit/>
          </a:bodyPr>
          <a:lstStyle/>
          <a:p>
            <a:pPr rtl="0"/>
            <a:r>
              <a:rPr lang="en-US" altLang="zh-TW" dirty="0">
                <a:latin typeface="Times New Roman" panose="02020603050405020304" pitchFamily="18" charset="0"/>
                <a:ea typeface="標楷體" panose="03000509000000000000" pitchFamily="65" charset="-120"/>
                <a:cs typeface="Times New Roman" panose="02020603050405020304" pitchFamily="18" charset="0"/>
              </a:rPr>
              <a:t>Student: </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呂育嘉</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(Louis)</a:t>
            </a:r>
            <a:endParaRPr lang="zh-TW" altLang="en-US" dirty="0">
              <a:latin typeface="Microsoft JhengHei UI" panose="020B0604030504040204" pitchFamily="34" charset="-120"/>
              <a:ea typeface="Microsoft JhengHei UI" panose="020B0604030504040204" pitchFamily="34" charset="-120"/>
            </a:endParaRPr>
          </a:p>
        </p:txBody>
      </p:sp>
      <p:pic>
        <p:nvPicPr>
          <p:cNvPr id="29" name="圖片版面配置區 28" descr="在白板上繪圖的年輕學生">
            <a:extLst>
              <a:ext uri="{FF2B5EF4-FFF2-40B4-BE49-F238E27FC236}">
                <a16:creationId xmlns:a16="http://schemas.microsoft.com/office/drawing/2014/main" id="{AE2FE2E9-1D1E-404B-A659-DD19B5D66B5B}"/>
              </a:ext>
            </a:extLst>
          </p:cNvPr>
          <p:cNvPicPr>
            <a:picLocks noGrp="1" noChangeAspect="1"/>
          </p:cNvPicPr>
          <p:nvPr>
            <p:ph type="pic" idx="1"/>
          </p:nvPr>
        </p:nvPicPr>
        <p:blipFill>
          <a:blip r:embed="rId3" cstate="screen">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1136250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99600F-A17E-4354-A7AB-0CC2A43A9354}"/>
              </a:ext>
            </a:extLst>
          </p:cNvPr>
          <p:cNvSpPr>
            <a:spLocks noGrp="1" noChangeAspect="1"/>
          </p:cNvSpPr>
          <p:nvPr>
            <p:ph type="title"/>
          </p:nvPr>
        </p:nvSpPr>
        <p:spPr>
          <a:xfrm>
            <a:off x="838200" y="441078"/>
            <a:ext cx="5056574" cy="833663"/>
          </a:xfrm>
        </p:spPr>
        <p:txBody>
          <a:bodyPr rtlCol="0"/>
          <a:lstStyle/>
          <a:p>
            <a:pPr algn="ctr" rtl="0"/>
            <a:r>
              <a:rPr lang="en-US" altLang="zh-TW" dirty="0">
                <a:latin typeface="Times New Roman" panose="02020603050405020304" pitchFamily="18" charset="0"/>
                <a:cs typeface="Times New Roman" panose="02020603050405020304" pitchFamily="18" charset="0"/>
              </a:rPr>
              <a:t>Get Datasets</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rtlCol="0"/>
          <a:lstStyle/>
          <a:p>
            <a:pPr rtl="0"/>
            <a:r>
              <a:rPr lang="zh-TW" altLang="en-US" dirty="0"/>
              <a:t> </a:t>
            </a:r>
            <a:r>
              <a:rPr lang="en-US" altLang="zh-TW" dirty="0"/>
              <a:t>Page </a:t>
            </a:r>
            <a:fld id="{4A9B5881-4007-4345-955A-79C2656F0C49}" type="slidenum">
              <a:rPr lang="en-US" altLang="zh-TW" smtClean="0"/>
              <a:pPr rtl="0"/>
              <a:t>10</a:t>
            </a:fld>
            <a:r>
              <a:rPr lang="zh-TW" altLang="en-US" dirty="0"/>
              <a:t> </a:t>
            </a:r>
            <a:endParaRPr lang="zh-TW" altLang="en-US" noProof="0" dirty="0"/>
          </a:p>
        </p:txBody>
      </p:sp>
      <p:sp>
        <p:nvSpPr>
          <p:cNvPr id="6" name="內容版面配置區 2">
            <a:extLst>
              <a:ext uri="{FF2B5EF4-FFF2-40B4-BE49-F238E27FC236}">
                <a16:creationId xmlns:a16="http://schemas.microsoft.com/office/drawing/2014/main" id="{19AF6B8D-D41B-4556-8590-82D573E61A3C}"/>
              </a:ext>
            </a:extLst>
          </p:cNvPr>
          <p:cNvSpPr txBox="1">
            <a:spLocks/>
          </p:cNvSpPr>
          <p:nvPr/>
        </p:nvSpPr>
        <p:spPr>
          <a:xfrm>
            <a:off x="838200" y="1642705"/>
            <a:ext cx="627603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000" kern="1200">
                <a:solidFill>
                  <a:schemeClr val="bg1"/>
                </a:solidFill>
                <a:latin typeface="Microsoft JhengHei UI" panose="020B0604030504040204" pitchFamily="34" charset="-120"/>
                <a:ea typeface="Microsoft JhengHei UI" panose="020B0604030504040204" pitchFamily="34" charset="-120"/>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icrosoft JhengHei UI" panose="020B0604030504040204" pitchFamily="34" charset="-120"/>
                <a:ea typeface="Microsoft JhengHei UI" panose="020B0604030504040204" pitchFamily="34" charset="-120"/>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600" kern="1200">
                <a:solidFill>
                  <a:schemeClr val="bg1"/>
                </a:solidFill>
                <a:latin typeface="Microsoft JhengHei UI" panose="020B0604030504040204" pitchFamily="34" charset="-120"/>
                <a:ea typeface="Microsoft JhengHei UI" panose="020B0604030504040204" pitchFamily="34" charset="-120"/>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icrosoft JhengHei UI" panose="020B0604030504040204" pitchFamily="34" charset="-120"/>
                <a:ea typeface="Microsoft JhengHei UI" panose="020B0604030504040204" pitchFamily="34" charset="-120"/>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icrosoft JhengHei UI" panose="020B0604030504040204" pitchFamily="34" charset="-120"/>
                <a:ea typeface="Microsoft JhengHei U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rtl="0">
              <a:buNone/>
            </a:pPr>
            <a:r>
              <a:rPr lang="en-US" altLang="zh-TW" sz="2400" noProof="1">
                <a:latin typeface="Times New Roman" panose="02020603050405020304" pitchFamily="18" charset="0"/>
                <a:cs typeface="Times New Roman" panose="02020603050405020304" pitchFamily="18" charset="0"/>
              </a:rPr>
              <a:t>Using form sklearn.datasets</a:t>
            </a:r>
            <a:r>
              <a:rPr lang="zh-TW" altLang="en-US" sz="2400" noProof="1">
                <a:latin typeface="Times New Roman" panose="02020603050405020304" pitchFamily="18" charset="0"/>
                <a:cs typeface="Times New Roman" panose="02020603050405020304" pitchFamily="18" charset="0"/>
              </a:rPr>
              <a:t> </a:t>
            </a:r>
            <a:r>
              <a:rPr lang="en-US" altLang="zh-TW" sz="2400" noProof="1">
                <a:latin typeface="Times New Roman" panose="02020603050405020304" pitchFamily="18" charset="0"/>
                <a:cs typeface="Times New Roman" panose="02020603050405020304" pitchFamily="18" charset="0"/>
              </a:rPr>
              <a:t>import</a:t>
            </a:r>
            <a:r>
              <a:rPr lang="zh-TW" altLang="en-US" sz="2400" noProof="1">
                <a:latin typeface="Times New Roman" panose="02020603050405020304" pitchFamily="18" charset="0"/>
                <a:cs typeface="Times New Roman" panose="02020603050405020304" pitchFamily="18" charset="0"/>
              </a:rPr>
              <a:t> </a:t>
            </a:r>
            <a:r>
              <a:rPr lang="en-US" altLang="zh-TW" sz="2400" noProof="1">
                <a:latin typeface="Times New Roman" panose="02020603050405020304" pitchFamily="18" charset="0"/>
                <a:cs typeface="Times New Roman" panose="02020603050405020304" pitchFamily="18" charset="0"/>
              </a:rPr>
              <a:t>diabetes data.</a:t>
            </a:r>
          </a:p>
          <a:p>
            <a:pPr marL="0" indent="0" algn="just" rtl="0">
              <a:buNone/>
            </a:pPr>
            <a:endParaRPr lang="en-US" altLang="zh-TW" sz="2400" noProof="1">
              <a:latin typeface="Times New Roman" panose="02020603050405020304" pitchFamily="18" charset="0"/>
              <a:cs typeface="Times New Roman" panose="02020603050405020304" pitchFamily="18" charset="0"/>
            </a:endParaRPr>
          </a:p>
          <a:p>
            <a:pPr marL="0" indent="0" algn="just">
              <a:buNone/>
            </a:pPr>
            <a:r>
              <a:rPr lang="en-US" altLang="zh-TW" sz="2400" noProof="1">
                <a:latin typeface="Times New Roman" panose="02020603050405020304" pitchFamily="18" charset="0"/>
                <a:cs typeface="Times New Roman" panose="02020603050405020304" pitchFamily="18" charset="0"/>
              </a:rPr>
              <a:t>Confirm whether the data are correct.</a:t>
            </a:r>
            <a:endParaRPr lang="zh-TW" altLang="en-US" sz="2400" noProof="1">
              <a:latin typeface="Times New Roman" panose="02020603050405020304" pitchFamily="18" charset="0"/>
              <a:cs typeface="Times New Roman" panose="02020603050405020304" pitchFamily="18" charset="0"/>
            </a:endParaRPr>
          </a:p>
        </p:txBody>
      </p:sp>
      <p:grpSp>
        <p:nvGrpSpPr>
          <p:cNvPr id="3" name="群組 2">
            <a:extLst>
              <a:ext uri="{FF2B5EF4-FFF2-40B4-BE49-F238E27FC236}">
                <a16:creationId xmlns:a16="http://schemas.microsoft.com/office/drawing/2014/main" id="{1C18C51A-047C-FE4D-BBEB-8D3096C8F495}"/>
              </a:ext>
            </a:extLst>
          </p:cNvPr>
          <p:cNvGrpSpPr/>
          <p:nvPr/>
        </p:nvGrpSpPr>
        <p:grpSpPr>
          <a:xfrm>
            <a:off x="6196484" y="2994552"/>
            <a:ext cx="5732529" cy="3366923"/>
            <a:chOff x="6196484" y="1745538"/>
            <a:chExt cx="5732529" cy="3366923"/>
          </a:xfrm>
        </p:grpSpPr>
        <p:pic>
          <p:nvPicPr>
            <p:cNvPr id="5" name="圖片 4">
              <a:extLst>
                <a:ext uri="{FF2B5EF4-FFF2-40B4-BE49-F238E27FC236}">
                  <a16:creationId xmlns:a16="http://schemas.microsoft.com/office/drawing/2014/main" id="{A2A0FA79-FCAE-43A1-AD7B-DDBAA01C1D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6484" y="1745538"/>
              <a:ext cx="5732529" cy="3366923"/>
            </a:xfrm>
            <a:prstGeom prst="rect">
              <a:avLst/>
            </a:prstGeom>
          </p:spPr>
        </p:pic>
        <p:sp>
          <p:nvSpPr>
            <p:cNvPr id="7" name="矩形 6">
              <a:extLst>
                <a:ext uri="{FF2B5EF4-FFF2-40B4-BE49-F238E27FC236}">
                  <a16:creationId xmlns:a16="http://schemas.microsoft.com/office/drawing/2014/main" id="{33FA1214-EB8C-4BC6-81F3-01AFDBD3423E}"/>
                </a:ext>
              </a:extLst>
            </p:cNvPr>
            <p:cNvSpPr/>
            <p:nvPr/>
          </p:nvSpPr>
          <p:spPr>
            <a:xfrm>
              <a:off x="6934323" y="2713055"/>
              <a:ext cx="4256849" cy="44212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536878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99600F-A17E-4354-A7AB-0CC2A43A9354}"/>
              </a:ext>
            </a:extLst>
          </p:cNvPr>
          <p:cNvSpPr>
            <a:spLocks noGrp="1" noChangeAspect="1"/>
          </p:cNvSpPr>
          <p:nvPr>
            <p:ph type="title"/>
          </p:nvPr>
        </p:nvSpPr>
        <p:spPr>
          <a:xfrm>
            <a:off x="838200" y="441078"/>
            <a:ext cx="5056574" cy="833663"/>
          </a:xfrm>
        </p:spPr>
        <p:txBody>
          <a:bodyPr rtlCol="0"/>
          <a:lstStyle/>
          <a:p>
            <a:pPr algn="ctr" rtl="0"/>
            <a:r>
              <a:rPr lang="en-US" altLang="zh-TW" dirty="0">
                <a:latin typeface="Times New Roman" panose="02020603050405020304" pitchFamily="18" charset="0"/>
                <a:cs typeface="Times New Roman" panose="02020603050405020304" pitchFamily="18" charset="0"/>
              </a:rPr>
              <a:t>Train LR-Model</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rtlCol="0"/>
          <a:lstStyle/>
          <a:p>
            <a:pPr rtl="0"/>
            <a:r>
              <a:rPr lang="zh-TW" altLang="en-US" dirty="0"/>
              <a:t> </a:t>
            </a:r>
            <a:r>
              <a:rPr lang="en-US" altLang="zh-TW" dirty="0"/>
              <a:t>Page </a:t>
            </a:r>
            <a:fld id="{4A9B5881-4007-4345-955A-79C2656F0C49}" type="slidenum">
              <a:rPr lang="en-US" altLang="zh-TW" smtClean="0"/>
              <a:pPr rtl="0"/>
              <a:t>11</a:t>
            </a:fld>
            <a:r>
              <a:rPr lang="zh-TW" altLang="en-US" dirty="0"/>
              <a:t> </a:t>
            </a:r>
            <a:endParaRPr lang="zh-TW" altLang="en-US" noProof="0" dirty="0"/>
          </a:p>
        </p:txBody>
      </p:sp>
      <p:sp>
        <p:nvSpPr>
          <p:cNvPr id="6" name="內容版面配置區 2">
            <a:extLst>
              <a:ext uri="{FF2B5EF4-FFF2-40B4-BE49-F238E27FC236}">
                <a16:creationId xmlns:a16="http://schemas.microsoft.com/office/drawing/2014/main" id="{19AF6B8D-D41B-4556-8590-82D573E61A3C}"/>
              </a:ext>
            </a:extLst>
          </p:cNvPr>
          <p:cNvSpPr txBox="1">
            <a:spLocks/>
          </p:cNvSpPr>
          <p:nvPr/>
        </p:nvSpPr>
        <p:spPr>
          <a:xfrm>
            <a:off x="838200" y="1642705"/>
            <a:ext cx="627603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000" kern="1200">
                <a:solidFill>
                  <a:schemeClr val="bg1"/>
                </a:solidFill>
                <a:latin typeface="Microsoft JhengHei UI" panose="020B0604030504040204" pitchFamily="34" charset="-120"/>
                <a:ea typeface="Microsoft JhengHei UI" panose="020B0604030504040204" pitchFamily="34" charset="-120"/>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icrosoft JhengHei UI" panose="020B0604030504040204" pitchFamily="34" charset="-120"/>
                <a:ea typeface="Microsoft JhengHei UI" panose="020B0604030504040204" pitchFamily="34" charset="-120"/>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600" kern="1200">
                <a:solidFill>
                  <a:schemeClr val="bg1"/>
                </a:solidFill>
                <a:latin typeface="Microsoft JhengHei UI" panose="020B0604030504040204" pitchFamily="34" charset="-120"/>
                <a:ea typeface="Microsoft JhengHei UI" panose="020B0604030504040204" pitchFamily="34" charset="-120"/>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icrosoft JhengHei UI" panose="020B0604030504040204" pitchFamily="34" charset="-120"/>
                <a:ea typeface="Microsoft JhengHei UI" panose="020B0604030504040204" pitchFamily="34" charset="-120"/>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icrosoft JhengHei UI" panose="020B0604030504040204" pitchFamily="34" charset="-120"/>
                <a:ea typeface="Microsoft JhengHei U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zh-TW" sz="2400" noProof="1">
                <a:latin typeface="Times New Roman" panose="02020603050405020304" pitchFamily="18" charset="0"/>
                <a:cs typeface="Times New Roman" panose="02020603050405020304" pitchFamily="18" charset="0"/>
              </a:rPr>
              <a:t>Perform LR model training and display the training accuracy.</a:t>
            </a:r>
          </a:p>
          <a:p>
            <a:pPr algn="just"/>
            <a:endParaRPr lang="en-US" altLang="zh-TW" sz="2400" noProof="1">
              <a:latin typeface="Times New Roman" panose="02020603050405020304" pitchFamily="18" charset="0"/>
              <a:cs typeface="Times New Roman" panose="02020603050405020304" pitchFamily="18" charset="0"/>
            </a:endParaRPr>
          </a:p>
          <a:p>
            <a:pPr algn="just"/>
            <a:r>
              <a:rPr lang="en-US" altLang="zh-TW" sz="2400" noProof="1">
                <a:latin typeface="Times New Roman" panose="02020603050405020304" pitchFamily="18" charset="0"/>
                <a:cs typeface="Times New Roman" panose="02020603050405020304" pitchFamily="18" charset="0"/>
              </a:rPr>
              <a:t>Test the trained LR model with an X validation set.</a:t>
            </a:r>
          </a:p>
          <a:p>
            <a:pPr algn="just"/>
            <a:endParaRPr lang="en-US" altLang="zh-TW" sz="2400" noProof="1">
              <a:latin typeface="Times New Roman" panose="02020603050405020304" pitchFamily="18" charset="0"/>
              <a:cs typeface="Times New Roman" panose="02020603050405020304" pitchFamily="18" charset="0"/>
            </a:endParaRPr>
          </a:p>
          <a:p>
            <a:pPr algn="just"/>
            <a:r>
              <a:rPr lang="en-US" altLang="zh-TW" sz="2400" noProof="1">
                <a:latin typeface="Times New Roman" panose="02020603050405020304" pitchFamily="18" charset="0"/>
                <a:cs typeface="Times New Roman" panose="02020603050405020304" pitchFamily="18" charset="0"/>
              </a:rPr>
              <a:t>RMSE and MAPE calculated using Y</a:t>
            </a:r>
            <a:r>
              <a:rPr lang="zh-TW" altLang="en-US" sz="2400" noProof="1">
                <a:latin typeface="Times New Roman" panose="02020603050405020304" pitchFamily="18" charset="0"/>
                <a:cs typeface="Times New Roman" panose="02020603050405020304" pitchFamily="18" charset="0"/>
              </a:rPr>
              <a:t> </a:t>
            </a:r>
            <a:r>
              <a:rPr lang="en-US" altLang="zh-TW" sz="2400" noProof="1">
                <a:latin typeface="Times New Roman" panose="02020603050405020304" pitchFamily="18" charset="0"/>
                <a:cs typeface="Times New Roman" panose="02020603050405020304" pitchFamily="18" charset="0"/>
              </a:rPr>
              <a:t>validation sets and LR models</a:t>
            </a:r>
          </a:p>
          <a:p>
            <a:pPr algn="just"/>
            <a:endParaRPr lang="en-US" altLang="zh-TW" sz="2400" noProof="1">
              <a:latin typeface="Times New Roman" panose="02020603050405020304" pitchFamily="18" charset="0"/>
              <a:cs typeface="Times New Roman" panose="02020603050405020304" pitchFamily="18" charset="0"/>
            </a:endParaRPr>
          </a:p>
          <a:p>
            <a:pPr algn="just"/>
            <a:r>
              <a:rPr lang="en-US" altLang="zh-TW" sz="2400" noProof="1">
                <a:latin typeface="Times New Roman" panose="02020603050405020304" pitchFamily="18" charset="0"/>
                <a:cs typeface="Times New Roman" panose="02020603050405020304" pitchFamily="18" charset="0"/>
              </a:rPr>
              <a:t>Plot out the regression prediction</a:t>
            </a:r>
          </a:p>
        </p:txBody>
      </p:sp>
      <p:pic>
        <p:nvPicPr>
          <p:cNvPr id="11" name="圖片 10">
            <a:extLst>
              <a:ext uri="{FF2B5EF4-FFF2-40B4-BE49-F238E27FC236}">
                <a16:creationId xmlns:a16="http://schemas.microsoft.com/office/drawing/2014/main" id="{63136C0E-F211-4439-AD83-0C11ECA532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4341" y="343385"/>
            <a:ext cx="4309333" cy="6018090"/>
          </a:xfrm>
          <a:prstGeom prst="rect">
            <a:avLst/>
          </a:prstGeom>
        </p:spPr>
      </p:pic>
      <p:sp>
        <p:nvSpPr>
          <p:cNvPr id="14" name="矩形 13">
            <a:extLst>
              <a:ext uri="{FF2B5EF4-FFF2-40B4-BE49-F238E27FC236}">
                <a16:creationId xmlns:a16="http://schemas.microsoft.com/office/drawing/2014/main" id="{FA72C842-4AFE-4486-B677-C4EAC7AFE0E7}"/>
              </a:ext>
            </a:extLst>
          </p:cNvPr>
          <p:cNvSpPr/>
          <p:nvPr/>
        </p:nvSpPr>
        <p:spPr>
          <a:xfrm>
            <a:off x="8052381" y="343385"/>
            <a:ext cx="3081191" cy="56369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408933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99600F-A17E-4354-A7AB-0CC2A43A9354}"/>
              </a:ext>
            </a:extLst>
          </p:cNvPr>
          <p:cNvSpPr>
            <a:spLocks noGrp="1" noChangeAspect="1"/>
          </p:cNvSpPr>
          <p:nvPr>
            <p:ph type="title"/>
          </p:nvPr>
        </p:nvSpPr>
        <p:spPr>
          <a:xfrm>
            <a:off x="838200" y="441078"/>
            <a:ext cx="5056574" cy="833663"/>
          </a:xfrm>
        </p:spPr>
        <p:txBody>
          <a:bodyPr rtlCol="0"/>
          <a:lstStyle/>
          <a:p>
            <a:pPr algn="ctr" rtl="0"/>
            <a:r>
              <a:rPr lang="en-US" altLang="zh-TW" dirty="0">
                <a:latin typeface="Times New Roman" panose="02020603050405020304" pitchFamily="18" charset="0"/>
                <a:cs typeface="Times New Roman" panose="02020603050405020304" pitchFamily="18" charset="0"/>
              </a:rPr>
              <a:t>Train RF-Model</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rtlCol="0"/>
          <a:lstStyle/>
          <a:p>
            <a:pPr rtl="0"/>
            <a:r>
              <a:rPr lang="zh-TW" altLang="en-US" dirty="0"/>
              <a:t> </a:t>
            </a:r>
            <a:r>
              <a:rPr lang="en-US" altLang="zh-TW" dirty="0"/>
              <a:t>Page </a:t>
            </a:r>
            <a:fld id="{4A9B5881-4007-4345-955A-79C2656F0C49}" type="slidenum">
              <a:rPr lang="en-US" altLang="zh-TW" smtClean="0"/>
              <a:pPr rtl="0"/>
              <a:t>12</a:t>
            </a:fld>
            <a:r>
              <a:rPr lang="zh-TW" altLang="en-US" dirty="0"/>
              <a:t> </a:t>
            </a:r>
            <a:endParaRPr lang="zh-TW" altLang="en-US" noProof="0" dirty="0"/>
          </a:p>
        </p:txBody>
      </p:sp>
      <p:sp>
        <p:nvSpPr>
          <p:cNvPr id="6" name="內容版面配置區 2">
            <a:extLst>
              <a:ext uri="{FF2B5EF4-FFF2-40B4-BE49-F238E27FC236}">
                <a16:creationId xmlns:a16="http://schemas.microsoft.com/office/drawing/2014/main" id="{19AF6B8D-D41B-4556-8590-82D573E61A3C}"/>
              </a:ext>
            </a:extLst>
          </p:cNvPr>
          <p:cNvSpPr txBox="1">
            <a:spLocks/>
          </p:cNvSpPr>
          <p:nvPr/>
        </p:nvSpPr>
        <p:spPr>
          <a:xfrm>
            <a:off x="838200" y="1642705"/>
            <a:ext cx="5954485"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000" kern="1200">
                <a:solidFill>
                  <a:schemeClr val="bg1"/>
                </a:solidFill>
                <a:latin typeface="Microsoft JhengHei UI" panose="020B0604030504040204" pitchFamily="34" charset="-120"/>
                <a:ea typeface="Microsoft JhengHei UI" panose="020B0604030504040204" pitchFamily="34" charset="-120"/>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icrosoft JhengHei UI" panose="020B0604030504040204" pitchFamily="34" charset="-120"/>
                <a:ea typeface="Microsoft JhengHei UI" panose="020B0604030504040204" pitchFamily="34" charset="-120"/>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600" kern="1200">
                <a:solidFill>
                  <a:schemeClr val="bg1"/>
                </a:solidFill>
                <a:latin typeface="Microsoft JhengHei UI" panose="020B0604030504040204" pitchFamily="34" charset="-120"/>
                <a:ea typeface="Microsoft JhengHei UI" panose="020B0604030504040204" pitchFamily="34" charset="-120"/>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icrosoft JhengHei UI" panose="020B0604030504040204" pitchFamily="34" charset="-120"/>
                <a:ea typeface="Microsoft JhengHei UI" panose="020B0604030504040204" pitchFamily="34" charset="-120"/>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icrosoft JhengHei UI" panose="020B0604030504040204" pitchFamily="34" charset="-120"/>
                <a:ea typeface="Microsoft JhengHei U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zh-TW" sz="2400" noProof="1">
                <a:latin typeface="Times New Roman" panose="02020603050405020304" pitchFamily="18" charset="0"/>
                <a:cs typeface="Times New Roman" panose="02020603050405020304" pitchFamily="18" charset="0"/>
              </a:rPr>
              <a:t>Perform RF model training and display the training accuracy. </a:t>
            </a:r>
          </a:p>
          <a:p>
            <a:pPr algn="just"/>
            <a:r>
              <a:rPr lang="en-US" altLang="zh-TW" sz="2400" noProof="1">
                <a:latin typeface="Times New Roman" panose="02020603050405020304" pitchFamily="18" charset="0"/>
                <a:cs typeface="Times New Roman" panose="02020603050405020304" pitchFamily="18" charset="0"/>
              </a:rPr>
              <a:t>In the n_estimators of the training model, we used 3000, and max_depth used 15.
Test the trained RF model with an X validation set.</a:t>
            </a:r>
          </a:p>
          <a:p>
            <a:pPr algn="just"/>
            <a:r>
              <a:rPr lang="en-US" altLang="zh-TW" sz="2400" noProof="1">
                <a:latin typeface="Times New Roman" panose="02020603050405020304" pitchFamily="18" charset="0"/>
                <a:cs typeface="Times New Roman" panose="02020603050405020304" pitchFamily="18" charset="0"/>
              </a:rPr>
              <a:t>RMSE and MAPE calculated using Y verification sets and RF models.
Plot out the regression prediction.</a:t>
            </a:r>
          </a:p>
        </p:txBody>
      </p:sp>
      <p:pic>
        <p:nvPicPr>
          <p:cNvPr id="8" name="圖片 7">
            <a:extLst>
              <a:ext uri="{FF2B5EF4-FFF2-40B4-BE49-F238E27FC236}">
                <a16:creationId xmlns:a16="http://schemas.microsoft.com/office/drawing/2014/main" id="{B4FAE501-606D-459F-9EFD-7E65D3944D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9917" y="532361"/>
            <a:ext cx="5039147" cy="5552965"/>
          </a:xfrm>
          <a:prstGeom prst="rect">
            <a:avLst/>
          </a:prstGeom>
        </p:spPr>
      </p:pic>
    </p:spTree>
    <p:extLst>
      <p:ext uri="{BB962C8B-B14F-4D97-AF65-F5344CB8AC3E}">
        <p14:creationId xmlns:p14="http://schemas.microsoft.com/office/powerpoint/2010/main" val="824662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4070063-FEAA-4992-9EDE-3E5D69899092}"/>
              </a:ext>
            </a:extLst>
          </p:cNvPr>
          <p:cNvSpPr>
            <a:spLocks noGrp="1"/>
          </p:cNvSpPr>
          <p:nvPr>
            <p:ph type="title"/>
          </p:nvPr>
        </p:nvSpPr>
        <p:spPr>
          <a:xfrm>
            <a:off x="2959100" y="2798655"/>
            <a:ext cx="6273800" cy="1049106"/>
          </a:xfrm>
        </p:spPr>
        <p:txBody>
          <a:bodyPr/>
          <a:lstStyle/>
          <a:p>
            <a:pPr algn="ctr"/>
            <a:r>
              <a:rPr lang="en-US" altLang="en-US" sz="6000" kern="1200" dirty="0">
                <a:solidFill>
                  <a:srgbClr val="FFFFFF"/>
                </a:solidFill>
                <a:latin typeface="Times New Roman" panose="02020603050405020304" pitchFamily="18" charset="0"/>
                <a:ea typeface="+mn-ea"/>
                <a:cs typeface="Times New Roman" panose="02020603050405020304" pitchFamily="18" charset="0"/>
              </a:rPr>
              <a:t>RESULT</a:t>
            </a:r>
            <a:endParaRPr lang="zh-TW" altLang="en-US" sz="6000" dirty="0">
              <a:solidFill>
                <a:srgbClr val="FFFFFF"/>
              </a:solidFill>
              <a:latin typeface="Times New Roman" panose="02020603050405020304" pitchFamily="18" charset="0"/>
              <a:ea typeface="+mn-ea"/>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01EA3675-B6D4-4A0A-8E25-333D5306E4C9}"/>
              </a:ext>
            </a:extLst>
          </p:cNvPr>
          <p:cNvSpPr>
            <a:spLocks noGrp="1"/>
          </p:cNvSpPr>
          <p:nvPr>
            <p:ph type="sldNum" sz="quarter" idx="10"/>
          </p:nvPr>
        </p:nvSpPr>
        <p:spPr/>
        <p:txBody>
          <a:bodyPr/>
          <a:lstStyle/>
          <a:p>
            <a:pPr rtl="0"/>
            <a:r>
              <a:rPr lang="zh-TW" altLang="en-US" dirty="0"/>
              <a:t> </a:t>
            </a:r>
            <a:r>
              <a:rPr lang="en-US" altLang="zh-TW" dirty="0"/>
              <a:t>Page </a:t>
            </a:r>
            <a:fld id="{4A9B5881-4007-4345-955A-79C2656F0C49}" type="slidenum">
              <a:rPr lang="en-US" altLang="zh-TW" smtClean="0"/>
              <a:pPr rtl="0"/>
              <a:t>13</a:t>
            </a:fld>
            <a:r>
              <a:rPr lang="zh-TW" altLang="en-US" dirty="0"/>
              <a:t> </a:t>
            </a:r>
            <a:endParaRPr lang="zh-TW" altLang="en-US" noProof="0" dirty="0"/>
          </a:p>
        </p:txBody>
      </p:sp>
    </p:spTree>
    <p:extLst>
      <p:ext uri="{BB962C8B-B14F-4D97-AF65-F5344CB8AC3E}">
        <p14:creationId xmlns:p14="http://schemas.microsoft.com/office/powerpoint/2010/main" val="2520458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99600F-A17E-4354-A7AB-0CC2A43A9354}"/>
              </a:ext>
            </a:extLst>
          </p:cNvPr>
          <p:cNvSpPr>
            <a:spLocks noGrp="1" noChangeAspect="1"/>
          </p:cNvSpPr>
          <p:nvPr>
            <p:ph type="title"/>
          </p:nvPr>
        </p:nvSpPr>
        <p:spPr>
          <a:xfrm>
            <a:off x="838200" y="441079"/>
            <a:ext cx="5056574" cy="833663"/>
          </a:xfrm>
        </p:spPr>
        <p:txBody>
          <a:bodyPr rtlCol="0"/>
          <a:lstStyle/>
          <a:p>
            <a:pPr algn="ctr"/>
            <a:r>
              <a:rPr lang="en-US" altLang="en-US" sz="4000" kern="1200" dirty="0">
                <a:solidFill>
                  <a:srgbClr val="FFFFFF"/>
                </a:solidFill>
                <a:latin typeface="Times New Roman" panose="02020603050405020304" pitchFamily="18" charset="0"/>
                <a:ea typeface="+mn-ea"/>
                <a:cs typeface="Times New Roman" panose="02020603050405020304" pitchFamily="18" charset="0"/>
              </a:rPr>
              <a:t>RESULT</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rtlCol="0"/>
          <a:lstStyle/>
          <a:p>
            <a:pPr rtl="0"/>
            <a:r>
              <a:rPr lang="zh-TW" altLang="en-US" dirty="0"/>
              <a:t> </a:t>
            </a:r>
            <a:r>
              <a:rPr lang="en-US" altLang="zh-TW" dirty="0"/>
              <a:t>Page </a:t>
            </a:r>
            <a:fld id="{4A9B5881-4007-4345-955A-79C2656F0C49}" type="slidenum">
              <a:rPr lang="en-US" altLang="zh-TW" smtClean="0"/>
              <a:pPr rtl="0"/>
              <a:t>14</a:t>
            </a:fld>
            <a:r>
              <a:rPr lang="zh-TW" altLang="en-US" dirty="0"/>
              <a:t> </a:t>
            </a:r>
            <a:endParaRPr lang="zh-TW" altLang="en-US" noProof="0" dirty="0"/>
          </a:p>
        </p:txBody>
      </p:sp>
      <p:sp>
        <p:nvSpPr>
          <p:cNvPr id="11" name="內容版面配置區 2">
            <a:extLst>
              <a:ext uri="{FF2B5EF4-FFF2-40B4-BE49-F238E27FC236}">
                <a16:creationId xmlns:a16="http://schemas.microsoft.com/office/drawing/2014/main" id="{E0F54630-D02E-4F36-80A6-7D8CC639CFFF}"/>
              </a:ext>
            </a:extLst>
          </p:cNvPr>
          <p:cNvSpPr txBox="1">
            <a:spLocks/>
          </p:cNvSpPr>
          <p:nvPr/>
        </p:nvSpPr>
        <p:spPr>
          <a:xfrm>
            <a:off x="2560502" y="5747297"/>
            <a:ext cx="1977920" cy="9741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000" kern="1200">
                <a:solidFill>
                  <a:schemeClr val="bg1"/>
                </a:solidFill>
                <a:latin typeface="Microsoft JhengHei UI" panose="020B0604030504040204" pitchFamily="34" charset="-120"/>
                <a:ea typeface="Microsoft JhengHei UI" panose="020B0604030504040204" pitchFamily="34" charset="-120"/>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icrosoft JhengHei UI" panose="020B0604030504040204" pitchFamily="34" charset="-120"/>
                <a:ea typeface="Microsoft JhengHei UI" panose="020B0604030504040204" pitchFamily="34" charset="-120"/>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600" kern="1200">
                <a:solidFill>
                  <a:schemeClr val="bg1"/>
                </a:solidFill>
                <a:latin typeface="Microsoft JhengHei UI" panose="020B0604030504040204" pitchFamily="34" charset="-120"/>
                <a:ea typeface="Microsoft JhengHei UI" panose="020B0604030504040204" pitchFamily="34" charset="-120"/>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icrosoft JhengHei UI" panose="020B0604030504040204" pitchFamily="34" charset="-120"/>
                <a:ea typeface="Microsoft JhengHei UI" panose="020B0604030504040204" pitchFamily="34" charset="-120"/>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icrosoft JhengHei UI" panose="020B0604030504040204" pitchFamily="34" charset="-120"/>
                <a:ea typeface="Microsoft JhengHei U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rtl="0">
              <a:buNone/>
            </a:pPr>
            <a:r>
              <a:rPr lang="en-US" altLang="zh-TW" dirty="0">
                <a:latin typeface="Times New Roman" panose="02020603050405020304" pitchFamily="18" charset="0"/>
                <a:cs typeface="Times New Roman" panose="02020603050405020304" pitchFamily="18" charset="0"/>
              </a:rPr>
              <a:t>LR RMSE:54.7</a:t>
            </a:r>
          </a:p>
          <a:p>
            <a:pPr marL="0" indent="0" algn="just" rtl="0">
              <a:buNone/>
            </a:pPr>
            <a:r>
              <a:rPr lang="en-US" altLang="zh-TW" dirty="0">
                <a:latin typeface="Times New Roman" panose="02020603050405020304" pitchFamily="18" charset="0"/>
                <a:cs typeface="Times New Roman" panose="02020603050405020304" pitchFamily="18" charset="0"/>
              </a:rPr>
              <a:t>LR</a:t>
            </a:r>
            <a:r>
              <a:rPr lang="zh-TW" altLang="en-US"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MAPE:32.4</a:t>
            </a:r>
          </a:p>
        </p:txBody>
      </p:sp>
      <p:sp>
        <p:nvSpPr>
          <p:cNvPr id="12" name="內容版面配置區 2">
            <a:extLst>
              <a:ext uri="{FF2B5EF4-FFF2-40B4-BE49-F238E27FC236}">
                <a16:creationId xmlns:a16="http://schemas.microsoft.com/office/drawing/2014/main" id="{0A48051D-AD4B-41F9-A02B-16EBD6088D74}"/>
              </a:ext>
            </a:extLst>
          </p:cNvPr>
          <p:cNvSpPr txBox="1">
            <a:spLocks/>
          </p:cNvSpPr>
          <p:nvPr/>
        </p:nvSpPr>
        <p:spPr>
          <a:xfrm>
            <a:off x="7986090" y="5747297"/>
            <a:ext cx="2078162" cy="97417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000" kern="1200">
                <a:solidFill>
                  <a:schemeClr val="bg1"/>
                </a:solidFill>
                <a:latin typeface="Microsoft JhengHei UI" panose="020B0604030504040204" pitchFamily="34" charset="-120"/>
                <a:ea typeface="Microsoft JhengHei UI" panose="020B0604030504040204" pitchFamily="34" charset="-120"/>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icrosoft JhengHei UI" panose="020B0604030504040204" pitchFamily="34" charset="-120"/>
                <a:ea typeface="Microsoft JhengHei UI" panose="020B0604030504040204" pitchFamily="34" charset="-120"/>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600" kern="1200">
                <a:solidFill>
                  <a:schemeClr val="bg1"/>
                </a:solidFill>
                <a:latin typeface="Microsoft JhengHei UI" panose="020B0604030504040204" pitchFamily="34" charset="-120"/>
                <a:ea typeface="Microsoft JhengHei UI" panose="020B0604030504040204" pitchFamily="34" charset="-120"/>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icrosoft JhengHei UI" panose="020B0604030504040204" pitchFamily="34" charset="-120"/>
                <a:ea typeface="Microsoft JhengHei UI" panose="020B0604030504040204" pitchFamily="34" charset="-120"/>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icrosoft JhengHei UI" panose="020B0604030504040204" pitchFamily="34" charset="-120"/>
                <a:ea typeface="Microsoft JhengHei U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rtl="0">
              <a:buNone/>
            </a:pPr>
            <a:r>
              <a:rPr lang="en-US" altLang="zh-TW" dirty="0">
                <a:latin typeface="Times New Roman" panose="02020603050405020304" pitchFamily="18" charset="0"/>
                <a:cs typeface="Times New Roman" panose="02020603050405020304" pitchFamily="18" charset="0"/>
              </a:rPr>
              <a:t>RF RMSE:61</a:t>
            </a:r>
          </a:p>
          <a:p>
            <a:pPr marL="0" indent="0" rtl="0">
              <a:buNone/>
            </a:pPr>
            <a:r>
              <a:rPr lang="en-US" altLang="zh-TW" dirty="0">
                <a:latin typeface="Times New Roman" panose="02020603050405020304" pitchFamily="18" charset="0"/>
                <a:cs typeface="Times New Roman" panose="02020603050405020304" pitchFamily="18" charset="0"/>
              </a:rPr>
              <a:t>RF</a:t>
            </a:r>
            <a:r>
              <a:rPr lang="zh-TW" altLang="en-US"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MAPE:35.3</a:t>
            </a:r>
          </a:p>
        </p:txBody>
      </p:sp>
      <p:pic>
        <p:nvPicPr>
          <p:cNvPr id="6" name="圖片 5">
            <a:extLst>
              <a:ext uri="{FF2B5EF4-FFF2-40B4-BE49-F238E27FC236}">
                <a16:creationId xmlns:a16="http://schemas.microsoft.com/office/drawing/2014/main" id="{30115134-D7B0-4C44-AAEE-1DE327FE0B70}"/>
              </a:ext>
            </a:extLst>
          </p:cNvPr>
          <p:cNvPicPr>
            <a:picLocks noChangeAspect="1"/>
          </p:cNvPicPr>
          <p:nvPr/>
        </p:nvPicPr>
        <p:blipFill rotWithShape="1">
          <a:blip r:embed="rId3">
            <a:extLst>
              <a:ext uri="{28A0092B-C50C-407E-A947-70E740481C1C}">
                <a14:useLocalDpi xmlns:a14="http://schemas.microsoft.com/office/drawing/2010/main" val="0"/>
              </a:ext>
            </a:extLst>
          </a:blip>
          <a:srcRect l="1802" t="8107" r="4139" b="4088"/>
          <a:stretch/>
        </p:blipFill>
        <p:spPr>
          <a:xfrm>
            <a:off x="1382842" y="1492104"/>
            <a:ext cx="4333240" cy="4045096"/>
          </a:xfrm>
          <a:prstGeom prst="rect">
            <a:avLst/>
          </a:prstGeom>
        </p:spPr>
      </p:pic>
      <p:pic>
        <p:nvPicPr>
          <p:cNvPr id="14" name="圖片 13">
            <a:extLst>
              <a:ext uri="{FF2B5EF4-FFF2-40B4-BE49-F238E27FC236}">
                <a16:creationId xmlns:a16="http://schemas.microsoft.com/office/drawing/2014/main" id="{952456FD-CB90-46E9-A1AC-7F41B7A73D7E}"/>
              </a:ext>
            </a:extLst>
          </p:cNvPr>
          <p:cNvPicPr>
            <a:picLocks noChangeAspect="1"/>
          </p:cNvPicPr>
          <p:nvPr/>
        </p:nvPicPr>
        <p:blipFill rotWithShape="1">
          <a:blip r:embed="rId4">
            <a:extLst>
              <a:ext uri="{28A0092B-C50C-407E-A947-70E740481C1C}">
                <a14:useLocalDpi xmlns:a14="http://schemas.microsoft.com/office/drawing/2010/main" val="0"/>
              </a:ext>
            </a:extLst>
          </a:blip>
          <a:srcRect l="2537" t="8107" r="3404" b="4088"/>
          <a:stretch/>
        </p:blipFill>
        <p:spPr>
          <a:xfrm>
            <a:off x="6858551" y="1492104"/>
            <a:ext cx="4333240" cy="4045096"/>
          </a:xfrm>
          <a:prstGeom prst="rect">
            <a:avLst/>
          </a:prstGeom>
        </p:spPr>
      </p:pic>
    </p:spTree>
    <p:extLst>
      <p:ext uri="{BB962C8B-B14F-4D97-AF65-F5344CB8AC3E}">
        <p14:creationId xmlns:p14="http://schemas.microsoft.com/office/powerpoint/2010/main" val="1818515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4070063-FEAA-4992-9EDE-3E5D69899092}"/>
              </a:ext>
            </a:extLst>
          </p:cNvPr>
          <p:cNvSpPr>
            <a:spLocks noGrp="1"/>
          </p:cNvSpPr>
          <p:nvPr>
            <p:ph type="title"/>
          </p:nvPr>
        </p:nvSpPr>
        <p:spPr>
          <a:xfrm>
            <a:off x="2959100" y="2798655"/>
            <a:ext cx="6273800" cy="1049106"/>
          </a:xfrm>
        </p:spPr>
        <p:txBody>
          <a:bodyPr/>
          <a:lstStyle/>
          <a:p>
            <a:pPr algn="ctr"/>
            <a:r>
              <a:rPr lang="en-US" altLang="zh-CN" sz="6000" dirty="0">
                <a:solidFill>
                  <a:srgbClr val="FFFFFF"/>
                </a:solidFill>
                <a:latin typeface="Times New Roman" panose="02020603050405020304" pitchFamily="18" charset="0"/>
                <a:ea typeface="+mn-ea"/>
                <a:cs typeface="Times New Roman" panose="02020603050405020304" pitchFamily="18" charset="0"/>
                <a:sym typeface="+mn-lt"/>
              </a:rPr>
              <a:t>CONCLUSION</a:t>
            </a:r>
            <a:endParaRPr lang="zh-TW" altLang="en-US" sz="6000" dirty="0">
              <a:solidFill>
                <a:srgbClr val="FFFFFF"/>
              </a:solidFill>
              <a:latin typeface="Times New Roman" panose="02020603050405020304" pitchFamily="18" charset="0"/>
              <a:ea typeface="+mn-ea"/>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01EA3675-B6D4-4A0A-8E25-333D5306E4C9}"/>
              </a:ext>
            </a:extLst>
          </p:cNvPr>
          <p:cNvSpPr>
            <a:spLocks noGrp="1"/>
          </p:cNvSpPr>
          <p:nvPr>
            <p:ph type="sldNum" sz="quarter" idx="10"/>
          </p:nvPr>
        </p:nvSpPr>
        <p:spPr/>
        <p:txBody>
          <a:bodyPr/>
          <a:lstStyle/>
          <a:p>
            <a:pPr rtl="0"/>
            <a:r>
              <a:rPr lang="zh-TW" altLang="en-US" dirty="0"/>
              <a:t> </a:t>
            </a:r>
            <a:r>
              <a:rPr lang="en-US" altLang="zh-TW" dirty="0"/>
              <a:t>Page </a:t>
            </a:r>
            <a:fld id="{4A9B5881-4007-4345-955A-79C2656F0C49}" type="slidenum">
              <a:rPr lang="en-US" altLang="zh-TW" smtClean="0"/>
              <a:pPr rtl="0"/>
              <a:t>15</a:t>
            </a:fld>
            <a:r>
              <a:rPr lang="zh-TW" altLang="en-US" dirty="0"/>
              <a:t> </a:t>
            </a:r>
            <a:endParaRPr lang="zh-TW" altLang="en-US" noProof="0" dirty="0"/>
          </a:p>
        </p:txBody>
      </p:sp>
    </p:spTree>
    <p:extLst>
      <p:ext uri="{BB962C8B-B14F-4D97-AF65-F5344CB8AC3E}">
        <p14:creationId xmlns:p14="http://schemas.microsoft.com/office/powerpoint/2010/main" val="3603537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99600F-A17E-4354-A7AB-0CC2A43A9354}"/>
              </a:ext>
            </a:extLst>
          </p:cNvPr>
          <p:cNvSpPr>
            <a:spLocks noGrp="1" noChangeAspect="1"/>
          </p:cNvSpPr>
          <p:nvPr>
            <p:ph type="title"/>
          </p:nvPr>
        </p:nvSpPr>
        <p:spPr>
          <a:xfrm>
            <a:off x="838200" y="441078"/>
            <a:ext cx="5056574" cy="833663"/>
          </a:xfrm>
        </p:spPr>
        <p:txBody>
          <a:bodyPr rtlCol="0"/>
          <a:lstStyle/>
          <a:p>
            <a:pPr algn="ctr" rtl="0"/>
            <a:r>
              <a:rPr lang="en-US" altLang="zh-CN" sz="4000" dirty="0">
                <a:solidFill>
                  <a:srgbClr val="FFFFFF"/>
                </a:solidFill>
                <a:latin typeface="Times New Roman" panose="02020603050405020304" pitchFamily="18" charset="0"/>
                <a:ea typeface="+mn-ea"/>
                <a:cs typeface="Times New Roman" panose="02020603050405020304" pitchFamily="18" charset="0"/>
                <a:sym typeface="+mn-lt"/>
              </a:rPr>
              <a:t>CONCLUSION</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rtlCol="0"/>
          <a:lstStyle/>
          <a:p>
            <a:pPr rtl="0"/>
            <a:r>
              <a:rPr lang="zh-TW" altLang="en-US" dirty="0"/>
              <a:t> </a:t>
            </a:r>
            <a:r>
              <a:rPr lang="en-US" altLang="zh-TW" dirty="0"/>
              <a:t>Page </a:t>
            </a:r>
            <a:fld id="{4A9B5881-4007-4345-955A-79C2656F0C49}" type="slidenum">
              <a:rPr lang="en-US" altLang="zh-TW" smtClean="0"/>
              <a:pPr rtl="0"/>
              <a:t>16</a:t>
            </a:fld>
            <a:r>
              <a:rPr lang="zh-TW" altLang="en-US" dirty="0"/>
              <a:t> </a:t>
            </a:r>
            <a:endParaRPr lang="zh-TW" altLang="en-US" noProof="0" dirty="0"/>
          </a:p>
        </p:txBody>
      </p:sp>
      <p:sp>
        <p:nvSpPr>
          <p:cNvPr id="11" name="內容版面配置區 2">
            <a:extLst>
              <a:ext uri="{FF2B5EF4-FFF2-40B4-BE49-F238E27FC236}">
                <a16:creationId xmlns:a16="http://schemas.microsoft.com/office/drawing/2014/main" id="{E0F54630-D02E-4F36-80A6-7D8CC639CFFF}"/>
              </a:ext>
            </a:extLst>
          </p:cNvPr>
          <p:cNvSpPr txBox="1">
            <a:spLocks/>
          </p:cNvSpPr>
          <p:nvPr/>
        </p:nvSpPr>
        <p:spPr>
          <a:xfrm>
            <a:off x="838200" y="1828439"/>
            <a:ext cx="9240297" cy="40197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000" kern="1200">
                <a:solidFill>
                  <a:schemeClr val="bg1"/>
                </a:solidFill>
                <a:latin typeface="Microsoft JhengHei UI" panose="020B0604030504040204" pitchFamily="34" charset="-120"/>
                <a:ea typeface="Microsoft JhengHei UI" panose="020B0604030504040204" pitchFamily="34" charset="-120"/>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icrosoft JhengHei UI" panose="020B0604030504040204" pitchFamily="34" charset="-120"/>
                <a:ea typeface="Microsoft JhengHei UI" panose="020B0604030504040204" pitchFamily="34" charset="-120"/>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600" kern="1200">
                <a:solidFill>
                  <a:schemeClr val="bg1"/>
                </a:solidFill>
                <a:latin typeface="Microsoft JhengHei UI" panose="020B0604030504040204" pitchFamily="34" charset="-120"/>
                <a:ea typeface="Microsoft JhengHei UI" panose="020B0604030504040204" pitchFamily="34" charset="-120"/>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icrosoft JhengHei UI" panose="020B0604030504040204" pitchFamily="34" charset="-120"/>
                <a:ea typeface="Microsoft JhengHei UI" panose="020B0604030504040204" pitchFamily="34" charset="-120"/>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icrosoft JhengHei UI" panose="020B0604030504040204" pitchFamily="34" charset="-120"/>
                <a:ea typeface="Microsoft JhengHei U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zh-TW" sz="2400" dirty="0">
                <a:latin typeface="Times New Roman" panose="02020603050405020304" pitchFamily="18" charset="0"/>
                <a:cs typeface="Times New Roman" panose="02020603050405020304" pitchFamily="18" charset="0"/>
              </a:rPr>
              <a:t>For the RMSE and MAPE values of RF compared to LR, LR was found to perform better, but the MAPE results of the two models indicated that the model belonged to reasonable predictions.</a:t>
            </a:r>
          </a:p>
          <a:p>
            <a:pPr marL="0" indent="0" algn="just">
              <a:buNone/>
            </a:pPr>
            <a:r>
              <a:rPr lang="en-US" altLang="zh-TW" sz="2400" dirty="0">
                <a:latin typeface="Times New Roman" panose="02020603050405020304" pitchFamily="18" charset="0"/>
                <a:cs typeface="Times New Roman" panose="02020603050405020304" pitchFamily="18" charset="0"/>
              </a:rPr>
              <a:t>Which we thought might be the missing step of screening features and did not remove irrelevant ones value, causing MAPE to fail to achieve good predictions.</a:t>
            </a:r>
          </a:p>
          <a:p>
            <a:pPr marL="0" indent="0" algn="just">
              <a:buNone/>
            </a:pPr>
            <a:endParaRPr lang="en-US" altLang="zh-TW" sz="2400" dirty="0">
              <a:latin typeface="Times New Roman" panose="02020603050405020304" pitchFamily="18" charset="0"/>
              <a:cs typeface="Times New Roman" panose="02020603050405020304" pitchFamily="18" charset="0"/>
            </a:endParaRPr>
          </a:p>
          <a:p>
            <a:pPr marL="0" indent="0" algn="just">
              <a:buNone/>
            </a:pPr>
            <a:r>
              <a:rPr lang="en-US" altLang="zh-TW" sz="2400" dirty="0">
                <a:latin typeface="Times New Roman" panose="02020603050405020304" pitchFamily="18" charset="0"/>
                <a:cs typeface="Times New Roman" panose="02020603050405020304" pitchFamily="18" charset="0"/>
              </a:rPr>
              <a:t>In summary, we believe that in the diabetes data of </a:t>
            </a:r>
            <a:r>
              <a:rPr lang="en-US" altLang="zh-TW" sz="2400" dirty="0" err="1">
                <a:latin typeface="Times New Roman" panose="02020603050405020304" pitchFamily="18" charset="0"/>
                <a:cs typeface="Times New Roman" panose="02020603050405020304" pitchFamily="18" charset="0"/>
              </a:rPr>
              <a:t>sklearn</a:t>
            </a:r>
            <a:r>
              <a:rPr lang="en-US" altLang="zh-TW" sz="2400" dirty="0">
                <a:latin typeface="Times New Roman" panose="02020603050405020304" pitchFamily="18" charset="0"/>
                <a:cs typeface="Times New Roman" panose="02020603050405020304" pitchFamily="18" charset="0"/>
              </a:rPr>
              <a:t>, in the absence of steps to find relevant features, using LR will achieve more accurate prediction results. </a:t>
            </a:r>
            <a:endParaRPr lang="en-US" altLang="zh-TW" sz="2400" noProof="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58629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4070063-FEAA-4992-9EDE-3E5D69899092}"/>
              </a:ext>
            </a:extLst>
          </p:cNvPr>
          <p:cNvSpPr>
            <a:spLocks noGrp="1"/>
          </p:cNvSpPr>
          <p:nvPr>
            <p:ph type="title"/>
          </p:nvPr>
        </p:nvSpPr>
        <p:spPr>
          <a:xfrm>
            <a:off x="2959100" y="2368383"/>
            <a:ext cx="6273800" cy="1049106"/>
          </a:xfrm>
        </p:spPr>
        <p:txBody>
          <a:bodyPr/>
          <a:lstStyle/>
          <a:p>
            <a:pPr algn="ctr"/>
            <a:r>
              <a:rPr lang="en-US" altLang="zh-TW" sz="6000" dirty="0">
                <a:solidFill>
                  <a:srgbClr val="FFFFFF"/>
                </a:solidFill>
                <a:latin typeface="Calibri"/>
                <a:ea typeface="+mn-ea"/>
                <a:cs typeface="+mn-cs"/>
                <a:sym typeface="+mn-lt"/>
              </a:rPr>
              <a:t>Thank you</a:t>
            </a:r>
            <a:endParaRPr lang="zh-TW" altLang="en-US" sz="6000" dirty="0">
              <a:solidFill>
                <a:srgbClr val="FFFFFF"/>
              </a:solidFill>
              <a:latin typeface="Calibri"/>
              <a:ea typeface="+mn-ea"/>
              <a:cs typeface="+mn-cs"/>
            </a:endParaRPr>
          </a:p>
        </p:txBody>
      </p:sp>
    </p:spTree>
    <p:extLst>
      <p:ext uri="{BB962C8B-B14F-4D97-AF65-F5344CB8AC3E}">
        <p14:creationId xmlns:p14="http://schemas.microsoft.com/office/powerpoint/2010/main" val="3773367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F58AE6-56F6-44E8-8BBF-23277B1773E4}"/>
              </a:ext>
            </a:extLst>
          </p:cNvPr>
          <p:cNvSpPr>
            <a:spLocks noGrp="1"/>
          </p:cNvSpPr>
          <p:nvPr>
            <p:ph type="title"/>
          </p:nvPr>
        </p:nvSpPr>
        <p:spPr>
          <a:gradFill>
            <a:gsLst>
              <a:gs pos="1000">
                <a:schemeClr val="tx1">
                  <a:lumMod val="85000"/>
                  <a:lumOff val="15000"/>
                </a:schemeClr>
              </a:gs>
              <a:gs pos="100000">
                <a:schemeClr val="accent2">
                  <a:lumMod val="50000"/>
                </a:schemeClr>
              </a:gs>
            </a:gsLst>
          </a:gradFill>
        </p:spPr>
        <p:txBody>
          <a:bodyPr rtlCol="0"/>
          <a:lstStyle/>
          <a:p>
            <a:pPr algn="ctr">
              <a:lnSpc>
                <a:spcPct val="80000"/>
              </a:lnSpc>
            </a:pPr>
            <a:r>
              <a:rPr lang="en-US" altLang="zh-CN" sz="4800" b="1" dirty="0">
                <a:latin typeface="Times New Roman" panose="02020603050405020304" pitchFamily="18" charset="0"/>
                <a:cs typeface="Times New Roman" panose="02020603050405020304" pitchFamily="18" charset="0"/>
                <a:sym typeface="+mn-lt"/>
              </a:rPr>
              <a:t>OUTLINE</a:t>
            </a:r>
            <a:endParaRPr lang="zh-TW" altLang="en-US" dirty="0">
              <a:solidFill>
                <a:schemeClr val="bg1"/>
              </a:solidFill>
              <a:latin typeface="Times New Roman" panose="02020603050405020304" pitchFamily="18" charset="0"/>
              <a:cs typeface="Times New Roman" panose="02020603050405020304" pitchFamily="18" charset="0"/>
            </a:endParaRPr>
          </a:p>
        </p:txBody>
      </p:sp>
      <p:graphicFrame>
        <p:nvGraphicFramePr>
          <p:cNvPr id="10" name="內容版面配置區 2" descr="清單內容預留位置">
            <a:extLst>
              <a:ext uri="{FF2B5EF4-FFF2-40B4-BE49-F238E27FC236}">
                <a16:creationId xmlns:a16="http://schemas.microsoft.com/office/drawing/2014/main" id="{4DBF5C5D-E8C1-4EFB-87B6-B4245AB407AE}"/>
              </a:ext>
            </a:extLst>
          </p:cNvPr>
          <p:cNvGraphicFramePr>
            <a:graphicFrameLocks noGrp="1"/>
          </p:cNvGraphicFramePr>
          <p:nvPr>
            <p:ph idx="1"/>
            <p:extLst>
              <p:ext uri="{D42A27DB-BD31-4B8C-83A1-F6EECF244321}">
                <p14:modId xmlns:p14="http://schemas.microsoft.com/office/powerpoint/2010/main" val="2107094661"/>
              </p:ext>
            </p:extLst>
          </p:nvPr>
        </p:nvGraphicFramePr>
        <p:xfrm>
          <a:off x="4562476" y="365125"/>
          <a:ext cx="6791323" cy="59848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80338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圓角 10">
            <a:extLst>
              <a:ext uri="{FF2B5EF4-FFF2-40B4-BE49-F238E27FC236}">
                <a16:creationId xmlns:a16="http://schemas.microsoft.com/office/drawing/2014/main" id="{141B4459-CEBC-4300-B671-B405F75B4A7A}"/>
              </a:ext>
            </a:extLst>
          </p:cNvPr>
          <p:cNvSpPr/>
          <p:nvPr/>
        </p:nvSpPr>
        <p:spPr>
          <a:xfrm>
            <a:off x="4089391" y="1766902"/>
            <a:ext cx="3664226" cy="432642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13" name="矩形: 圓角 12">
            <a:extLst>
              <a:ext uri="{FF2B5EF4-FFF2-40B4-BE49-F238E27FC236}">
                <a16:creationId xmlns:a16="http://schemas.microsoft.com/office/drawing/2014/main" id="{3D4FFD38-1ED0-4038-A2B3-40303A089CCE}"/>
              </a:ext>
            </a:extLst>
          </p:cNvPr>
          <p:cNvSpPr/>
          <p:nvPr/>
        </p:nvSpPr>
        <p:spPr>
          <a:xfrm>
            <a:off x="152400" y="1766902"/>
            <a:ext cx="3664226" cy="432642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2" name="標題 1">
            <a:extLst>
              <a:ext uri="{FF2B5EF4-FFF2-40B4-BE49-F238E27FC236}">
                <a16:creationId xmlns:a16="http://schemas.microsoft.com/office/drawing/2014/main" id="{E199600F-A17E-4354-A7AB-0CC2A43A9354}"/>
              </a:ext>
            </a:extLst>
          </p:cNvPr>
          <p:cNvSpPr>
            <a:spLocks noGrp="1"/>
          </p:cNvSpPr>
          <p:nvPr>
            <p:ph type="title"/>
          </p:nvPr>
        </p:nvSpPr>
        <p:spPr>
          <a:xfrm>
            <a:off x="838200" y="608087"/>
            <a:ext cx="3968692" cy="835200"/>
          </a:xfrm>
        </p:spPr>
        <p:txBody>
          <a:bodyPr rtlCol="0"/>
          <a:lstStyle/>
          <a:p>
            <a:pPr lvl="0"/>
            <a:r>
              <a:rPr lang="en-US" altLang="zh-CN" sz="4000" dirty="0">
                <a:solidFill>
                  <a:schemeClr val="bg1"/>
                </a:solidFill>
                <a:latin typeface="Times New Roman" panose="02020603050405020304" pitchFamily="18" charset="0"/>
                <a:ea typeface="+mn-ea"/>
                <a:cs typeface="Times New Roman" panose="02020603050405020304" pitchFamily="18" charset="0"/>
                <a:sym typeface="+mn-lt"/>
              </a:rPr>
              <a:t>DATASET</a:t>
            </a:r>
            <a:endParaRPr lang="zh-TW" altLang="en-US" dirty="0">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FA6A4B49-27C8-46B6-8B11-AD7E8F615E2C}"/>
              </a:ext>
            </a:extLst>
          </p:cNvPr>
          <p:cNvSpPr>
            <a:spLocks noGrp="1"/>
          </p:cNvSpPr>
          <p:nvPr>
            <p:ph idx="1"/>
          </p:nvPr>
        </p:nvSpPr>
        <p:spPr>
          <a:xfrm>
            <a:off x="4263887" y="1908313"/>
            <a:ext cx="3664226" cy="4115441"/>
          </a:xfrm>
        </p:spPr>
        <p:txBody>
          <a:bodyPr rtlCol="0">
            <a:normAutofit fontScale="85000" lnSpcReduction="20000"/>
          </a:bodyPr>
          <a:lstStyle/>
          <a:p>
            <a:pPr marL="0" indent="0">
              <a:lnSpc>
                <a:spcPct val="100000"/>
              </a:lnSpc>
              <a:buFont typeface="Wingdings" panose="05000000000000000000" pitchFamily="2" charset="2"/>
              <a:buNone/>
            </a:pPr>
            <a:r>
              <a:rPr lang="en-US" altLang="zh-CN" b="1" dirty="0">
                <a:latin typeface="Times New Roman" panose="02020603050405020304" pitchFamily="18" charset="0"/>
                <a:cs typeface="Times New Roman" panose="02020603050405020304" pitchFamily="18" charset="0"/>
                <a:sym typeface="+mn-lt"/>
              </a:rPr>
              <a:t>Independent variables </a:t>
            </a:r>
          </a:p>
          <a:p>
            <a:pPr marL="457200" indent="-457200">
              <a:lnSpc>
                <a:spcPct val="100000"/>
              </a:lnSpc>
              <a:buClr>
                <a:schemeClr val="bg1"/>
              </a:buClr>
              <a:buFont typeface="+mj-lt"/>
              <a:buAutoNum type="arabicPeriod"/>
            </a:pPr>
            <a:r>
              <a:rPr lang="en-US" altLang="zh-TW" b="1" dirty="0">
                <a:latin typeface="Times New Roman" panose="02020603050405020304" pitchFamily="18" charset="0"/>
                <a:cs typeface="Times New Roman" panose="02020603050405020304" pitchFamily="18" charset="0"/>
              </a:rPr>
              <a:t>age</a:t>
            </a:r>
          </a:p>
          <a:p>
            <a:pPr marL="457200" indent="-457200">
              <a:lnSpc>
                <a:spcPct val="100000"/>
              </a:lnSpc>
              <a:buClr>
                <a:schemeClr val="bg1"/>
              </a:buClr>
              <a:buFont typeface="+mj-lt"/>
              <a:buAutoNum type="arabicPeriod"/>
            </a:pPr>
            <a:r>
              <a:rPr lang="en-US" altLang="zh-TW" b="1" dirty="0">
                <a:latin typeface="Times New Roman" panose="02020603050405020304" pitchFamily="18" charset="0"/>
                <a:cs typeface="Times New Roman" panose="02020603050405020304" pitchFamily="18" charset="0"/>
              </a:rPr>
              <a:t>sex</a:t>
            </a:r>
          </a:p>
          <a:p>
            <a:pPr marL="457200" indent="-457200">
              <a:lnSpc>
                <a:spcPct val="100000"/>
              </a:lnSpc>
              <a:buClr>
                <a:schemeClr val="bg1"/>
              </a:buClr>
              <a:buFont typeface="+mj-lt"/>
              <a:buAutoNum type="arabicPeriod"/>
            </a:pPr>
            <a:r>
              <a:rPr lang="en-US" altLang="zh-TW" b="1" dirty="0">
                <a:latin typeface="Times New Roman" panose="02020603050405020304" pitchFamily="18" charset="0"/>
                <a:cs typeface="Times New Roman" panose="02020603050405020304" pitchFamily="18" charset="0"/>
              </a:rPr>
              <a:t>BMI (body mass index)</a:t>
            </a:r>
          </a:p>
          <a:p>
            <a:pPr marL="457200" indent="-457200">
              <a:lnSpc>
                <a:spcPct val="100000"/>
              </a:lnSpc>
              <a:buClr>
                <a:schemeClr val="bg1"/>
              </a:buClr>
              <a:buFont typeface="+mj-lt"/>
              <a:buAutoNum type="arabicPeriod"/>
            </a:pPr>
            <a:r>
              <a:rPr lang="en-US" altLang="zh-TW" b="1" dirty="0">
                <a:latin typeface="Times New Roman" panose="02020603050405020304" pitchFamily="18" charset="0"/>
                <a:cs typeface="Times New Roman" panose="02020603050405020304" pitchFamily="18" charset="0"/>
              </a:rPr>
              <a:t>bp (average blood pressure)</a:t>
            </a:r>
          </a:p>
          <a:p>
            <a:pPr marL="457200" indent="-457200">
              <a:lnSpc>
                <a:spcPct val="100000"/>
              </a:lnSpc>
              <a:buClr>
                <a:schemeClr val="bg1"/>
              </a:buClr>
              <a:buFont typeface="+mj-lt"/>
              <a:buAutoNum type="arabicPeriod"/>
            </a:pPr>
            <a:r>
              <a:rPr lang="en-US" altLang="zh-TW" b="1" dirty="0">
                <a:latin typeface="Times New Roman" panose="02020603050405020304" pitchFamily="18" charset="0"/>
                <a:cs typeface="Times New Roman" panose="02020603050405020304" pitchFamily="18" charset="0"/>
              </a:rPr>
              <a:t>s1 </a:t>
            </a:r>
            <a:r>
              <a:rPr lang="en-US" altLang="zh-TW" b="1" dirty="0" err="1">
                <a:latin typeface="Times New Roman" panose="02020603050405020304" pitchFamily="18" charset="0"/>
                <a:cs typeface="Times New Roman" panose="02020603050405020304" pitchFamily="18" charset="0"/>
              </a:rPr>
              <a:t>tc</a:t>
            </a:r>
            <a:r>
              <a:rPr lang="en-US" altLang="zh-TW" b="1" dirty="0">
                <a:latin typeface="Times New Roman" panose="02020603050405020304" pitchFamily="18" charset="0"/>
                <a:cs typeface="Times New Roman" panose="02020603050405020304" pitchFamily="18" charset="0"/>
              </a:rPr>
              <a:t>, (total serum cholesterol)</a:t>
            </a:r>
          </a:p>
          <a:p>
            <a:pPr marL="457200" indent="-457200">
              <a:lnSpc>
                <a:spcPct val="100000"/>
              </a:lnSpc>
              <a:buClr>
                <a:schemeClr val="bg1"/>
              </a:buClr>
              <a:buFont typeface="+mj-lt"/>
              <a:buAutoNum type="arabicPeriod"/>
            </a:pPr>
            <a:r>
              <a:rPr lang="en-US" altLang="zh-TW" b="1" dirty="0">
                <a:latin typeface="Times New Roman" panose="02020603050405020304" pitchFamily="18" charset="0"/>
                <a:cs typeface="Times New Roman" panose="02020603050405020304" pitchFamily="18" charset="0"/>
              </a:rPr>
              <a:t>s2 </a:t>
            </a:r>
            <a:r>
              <a:rPr lang="en-US" altLang="zh-TW" b="1" dirty="0" err="1">
                <a:latin typeface="Times New Roman" panose="02020603050405020304" pitchFamily="18" charset="0"/>
                <a:cs typeface="Times New Roman" panose="02020603050405020304" pitchFamily="18" charset="0"/>
              </a:rPr>
              <a:t>ldl</a:t>
            </a:r>
            <a:r>
              <a:rPr lang="en-US" altLang="zh-TW" b="1" dirty="0">
                <a:latin typeface="Times New Roman" panose="02020603050405020304" pitchFamily="18" charset="0"/>
                <a:cs typeface="Times New Roman" panose="02020603050405020304" pitchFamily="18" charset="0"/>
              </a:rPr>
              <a:t>, (low-density lipoproteins)</a:t>
            </a:r>
          </a:p>
          <a:p>
            <a:pPr marL="457200" indent="-457200">
              <a:lnSpc>
                <a:spcPct val="100000"/>
              </a:lnSpc>
              <a:buClr>
                <a:schemeClr val="bg1"/>
              </a:buClr>
              <a:buFont typeface="+mj-lt"/>
              <a:buAutoNum type="arabicPeriod"/>
            </a:pPr>
            <a:r>
              <a:rPr lang="en-US" altLang="zh-TW" b="1" dirty="0">
                <a:latin typeface="Times New Roman" panose="02020603050405020304" pitchFamily="18" charset="0"/>
                <a:cs typeface="Times New Roman" panose="02020603050405020304" pitchFamily="18" charset="0"/>
              </a:rPr>
              <a:t>s3 </a:t>
            </a:r>
            <a:r>
              <a:rPr lang="en-US" altLang="zh-TW" b="1" dirty="0" err="1">
                <a:latin typeface="Times New Roman" panose="02020603050405020304" pitchFamily="18" charset="0"/>
                <a:cs typeface="Times New Roman" panose="02020603050405020304" pitchFamily="18" charset="0"/>
              </a:rPr>
              <a:t>hdl</a:t>
            </a:r>
            <a:r>
              <a:rPr lang="en-US" altLang="zh-TW" b="1" dirty="0">
                <a:latin typeface="Times New Roman" panose="02020603050405020304" pitchFamily="18" charset="0"/>
                <a:cs typeface="Times New Roman" panose="02020603050405020304" pitchFamily="18" charset="0"/>
              </a:rPr>
              <a:t>, (high-density lipoproteins)</a:t>
            </a:r>
          </a:p>
          <a:p>
            <a:pPr marL="457200" indent="-457200">
              <a:lnSpc>
                <a:spcPct val="100000"/>
              </a:lnSpc>
              <a:buClr>
                <a:schemeClr val="bg1"/>
              </a:buClr>
              <a:buFont typeface="+mj-lt"/>
              <a:buAutoNum type="arabicPeriod"/>
            </a:pPr>
            <a:r>
              <a:rPr lang="en-US" altLang="zh-TW" b="1" dirty="0">
                <a:latin typeface="Times New Roman" panose="02020603050405020304" pitchFamily="18" charset="0"/>
                <a:cs typeface="Times New Roman" panose="02020603050405020304" pitchFamily="18" charset="0"/>
              </a:rPr>
              <a:t>s4 tch, (total cholesterol / HDL)</a:t>
            </a:r>
          </a:p>
          <a:p>
            <a:pPr marL="457200" indent="-457200">
              <a:lnSpc>
                <a:spcPct val="100000"/>
              </a:lnSpc>
              <a:buClr>
                <a:schemeClr val="bg1"/>
              </a:buClr>
              <a:buFont typeface="+mj-lt"/>
              <a:buAutoNum type="arabicPeriod"/>
            </a:pPr>
            <a:r>
              <a:rPr lang="en-US" altLang="zh-TW" b="1" dirty="0">
                <a:latin typeface="Times New Roman" panose="02020603050405020304" pitchFamily="18" charset="0"/>
                <a:cs typeface="Times New Roman" panose="02020603050405020304" pitchFamily="18" charset="0"/>
              </a:rPr>
              <a:t>s5 </a:t>
            </a:r>
            <a:r>
              <a:rPr lang="en-US" altLang="zh-TW" b="1" dirty="0" err="1">
                <a:latin typeface="Times New Roman" panose="02020603050405020304" pitchFamily="18" charset="0"/>
                <a:cs typeface="Times New Roman" panose="02020603050405020304" pitchFamily="18" charset="0"/>
              </a:rPr>
              <a:t>ltg</a:t>
            </a:r>
            <a:r>
              <a:rPr lang="en-US" altLang="zh-TW" b="1" dirty="0">
                <a:latin typeface="Times New Roman" panose="02020603050405020304" pitchFamily="18" charset="0"/>
                <a:cs typeface="Times New Roman" panose="02020603050405020304" pitchFamily="18" charset="0"/>
              </a:rPr>
              <a:t>, (possibly log of serum triglycerides level)</a:t>
            </a:r>
          </a:p>
          <a:p>
            <a:pPr marL="457200" indent="-457200">
              <a:lnSpc>
                <a:spcPct val="100000"/>
              </a:lnSpc>
              <a:buClr>
                <a:schemeClr val="bg1"/>
              </a:buClr>
              <a:buFont typeface="+mj-lt"/>
              <a:buAutoNum type="arabicPeriod"/>
            </a:pPr>
            <a:r>
              <a:rPr lang="en-US" altLang="zh-TW" b="1" dirty="0">
                <a:latin typeface="Times New Roman" panose="02020603050405020304" pitchFamily="18" charset="0"/>
                <a:cs typeface="Times New Roman" panose="02020603050405020304" pitchFamily="18" charset="0"/>
              </a:rPr>
              <a:t>s6 </a:t>
            </a:r>
            <a:r>
              <a:rPr lang="en-US" altLang="zh-TW" b="1" dirty="0" err="1">
                <a:latin typeface="Times New Roman" panose="02020603050405020304" pitchFamily="18" charset="0"/>
                <a:cs typeface="Times New Roman" panose="02020603050405020304" pitchFamily="18" charset="0"/>
              </a:rPr>
              <a:t>glu</a:t>
            </a:r>
            <a:r>
              <a:rPr lang="en-US" altLang="zh-TW" b="1" dirty="0">
                <a:latin typeface="Times New Roman" panose="02020603050405020304" pitchFamily="18" charset="0"/>
                <a:cs typeface="Times New Roman" panose="02020603050405020304" pitchFamily="18" charset="0"/>
              </a:rPr>
              <a:t>, (blood sugar lev)</a:t>
            </a:r>
          </a:p>
        </p:txBody>
      </p:sp>
      <p:sp>
        <p:nvSpPr>
          <p:cNvPr id="4" name="投影片編號版面配置區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rtlCol="0"/>
          <a:lstStyle/>
          <a:p>
            <a:pPr rtl="0"/>
            <a:r>
              <a:rPr lang="zh-TW" altLang="en-US" dirty="0"/>
              <a:t> </a:t>
            </a:r>
            <a:r>
              <a:rPr lang="en-US" altLang="zh-TW" dirty="0"/>
              <a:t>Page </a:t>
            </a:r>
            <a:fld id="{4A9B5881-4007-4345-955A-79C2656F0C49}" type="slidenum">
              <a:rPr lang="en-US" altLang="zh-TW" smtClean="0"/>
              <a:pPr rtl="0"/>
              <a:t>3</a:t>
            </a:fld>
            <a:r>
              <a:rPr lang="zh-TW" altLang="en-US" dirty="0"/>
              <a:t> </a:t>
            </a:r>
            <a:endParaRPr lang="zh-TW" altLang="en-US" noProof="0" dirty="0"/>
          </a:p>
        </p:txBody>
      </p:sp>
      <p:sp>
        <p:nvSpPr>
          <p:cNvPr id="18" name="內容版面配置區 2">
            <a:extLst>
              <a:ext uri="{FF2B5EF4-FFF2-40B4-BE49-F238E27FC236}">
                <a16:creationId xmlns:a16="http://schemas.microsoft.com/office/drawing/2014/main" id="{2EC0A47F-FFAE-4E19-9889-3C7F8B109EAE}"/>
              </a:ext>
            </a:extLst>
          </p:cNvPr>
          <p:cNvSpPr txBox="1">
            <a:spLocks/>
          </p:cNvSpPr>
          <p:nvPr/>
        </p:nvSpPr>
        <p:spPr>
          <a:xfrm>
            <a:off x="269633" y="2394544"/>
            <a:ext cx="3546993" cy="28565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000" kern="1200">
                <a:solidFill>
                  <a:schemeClr val="bg1"/>
                </a:solidFill>
                <a:latin typeface="Microsoft JhengHei UI" panose="020B0604030504040204" pitchFamily="34" charset="-120"/>
                <a:ea typeface="Microsoft JhengHei UI" panose="020B0604030504040204" pitchFamily="34" charset="-120"/>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icrosoft JhengHei UI" panose="020B0604030504040204" pitchFamily="34" charset="-120"/>
                <a:ea typeface="Microsoft JhengHei UI" panose="020B0604030504040204" pitchFamily="34" charset="-120"/>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600" kern="1200">
                <a:solidFill>
                  <a:schemeClr val="bg1"/>
                </a:solidFill>
                <a:latin typeface="Microsoft JhengHei UI" panose="020B0604030504040204" pitchFamily="34" charset="-120"/>
                <a:ea typeface="Microsoft JhengHei UI" panose="020B0604030504040204" pitchFamily="34" charset="-120"/>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icrosoft JhengHei UI" panose="020B0604030504040204" pitchFamily="34" charset="-120"/>
                <a:ea typeface="Microsoft JhengHei UI" panose="020B0604030504040204" pitchFamily="34" charset="-120"/>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icrosoft JhengHei UI" panose="020B0604030504040204" pitchFamily="34" charset="-120"/>
                <a:ea typeface="Microsoft JhengHei U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b="1" dirty="0">
                <a:latin typeface="Times New Roman" panose="02020603050405020304" pitchFamily="18" charset="0"/>
                <a:cs typeface="Times New Roman" panose="02020603050405020304" pitchFamily="18" charset="0"/>
              </a:rPr>
              <a:t>Diabetes dataset</a:t>
            </a:r>
            <a:endParaRPr lang="en-US" altLang="zh-CN" b="1" dirty="0">
              <a:latin typeface="Times New Roman" panose="02020603050405020304" pitchFamily="18" charset="0"/>
              <a:cs typeface="Times New Roman" panose="02020603050405020304" pitchFamily="18" charset="0"/>
              <a:sym typeface="+mn-lt"/>
            </a:endParaRPr>
          </a:p>
          <a:p>
            <a:pPr algn="l"/>
            <a:endParaRPr lang="en-US" altLang="zh-CN" b="1" dirty="0">
              <a:latin typeface="Times New Roman" panose="02020603050405020304" pitchFamily="18" charset="0"/>
              <a:cs typeface="Times New Roman" panose="02020603050405020304" pitchFamily="18" charset="0"/>
              <a:sym typeface="+mn-lt"/>
            </a:endParaRPr>
          </a:p>
          <a:p>
            <a:pPr marL="0" indent="0" algn="l">
              <a:buNone/>
            </a:pPr>
            <a:r>
              <a:rPr lang="en-US" altLang="zh-CN" sz="2000" b="1" dirty="0">
                <a:latin typeface="Times New Roman" panose="02020603050405020304" pitchFamily="18" charset="0"/>
                <a:cs typeface="Times New Roman" panose="02020603050405020304" pitchFamily="18" charset="0"/>
                <a:sym typeface="+mn-lt"/>
              </a:rPr>
              <a:t>Total samples: 442</a:t>
            </a:r>
          </a:p>
          <a:p>
            <a:pPr marL="0" indent="0" algn="l">
              <a:buNone/>
            </a:pPr>
            <a:r>
              <a:rPr lang="en-US" altLang="zh-CN" sz="2000" b="1" dirty="0">
                <a:latin typeface="Times New Roman" panose="02020603050405020304" pitchFamily="18" charset="0"/>
                <a:cs typeface="Times New Roman" panose="02020603050405020304" pitchFamily="18" charset="0"/>
                <a:sym typeface="+mn-lt"/>
              </a:rPr>
              <a:t>Dependent variable:</a:t>
            </a:r>
            <a:br>
              <a:rPr lang="en-US" altLang="zh-CN" sz="2000" b="1" dirty="0">
                <a:latin typeface="Times New Roman" panose="02020603050405020304" pitchFamily="18" charset="0"/>
                <a:cs typeface="Times New Roman" panose="02020603050405020304" pitchFamily="18" charset="0"/>
                <a:sym typeface="+mn-lt"/>
              </a:rPr>
            </a:br>
            <a:r>
              <a:rPr lang="en-US" altLang="zh-CN" b="1" dirty="0">
                <a:latin typeface="Times New Roman" panose="02020603050405020304" pitchFamily="18" charset="0"/>
                <a:cs typeface="Times New Roman" panose="02020603050405020304" pitchFamily="18" charset="0"/>
                <a:sym typeface="+mn-lt"/>
              </a:rPr>
              <a:t>	D</a:t>
            </a:r>
            <a:r>
              <a:rPr lang="en-US" altLang="zh-TW" b="1" dirty="0">
                <a:latin typeface="Times New Roman" panose="02020603050405020304" pitchFamily="18" charset="0"/>
                <a:cs typeface="Times New Roman" panose="02020603050405020304" pitchFamily="18" charset="0"/>
              </a:rPr>
              <a:t>isease progression 	one year after baseline</a:t>
            </a:r>
            <a:endParaRPr lang="en-US" altLang="zh-CN" b="1" dirty="0">
              <a:latin typeface="Times New Roman" panose="02020603050405020304" pitchFamily="18" charset="0"/>
              <a:cs typeface="Times New Roman" panose="02020603050405020304" pitchFamily="18" charset="0"/>
              <a:sym typeface="+mn-lt"/>
            </a:endParaRPr>
          </a:p>
          <a:p>
            <a:pPr marL="0" indent="0" algn="l">
              <a:buNone/>
            </a:pPr>
            <a:r>
              <a:rPr lang="en-US" altLang="zh-CN" sz="2000" b="1" dirty="0">
                <a:latin typeface="Times New Roman" panose="02020603050405020304" pitchFamily="18" charset="0"/>
                <a:cs typeface="Times New Roman" panose="02020603050405020304" pitchFamily="18" charset="0"/>
                <a:sym typeface="+mn-lt"/>
              </a:rPr>
              <a:t>Independent variables:</a:t>
            </a:r>
            <a:br>
              <a:rPr lang="en-US" altLang="zh-CN" sz="2000" b="1" dirty="0">
                <a:latin typeface="Times New Roman" panose="02020603050405020304" pitchFamily="18" charset="0"/>
                <a:cs typeface="Times New Roman" panose="02020603050405020304" pitchFamily="18" charset="0"/>
                <a:sym typeface="+mn-lt"/>
              </a:rPr>
            </a:br>
            <a:r>
              <a:rPr lang="en-US" altLang="zh-CN" sz="2000" b="1" dirty="0">
                <a:latin typeface="Times New Roman" panose="02020603050405020304" pitchFamily="18" charset="0"/>
                <a:cs typeface="Times New Roman" panose="02020603050405020304" pitchFamily="18" charset="0"/>
                <a:sym typeface="+mn-lt"/>
              </a:rPr>
              <a:t>	10 variables</a:t>
            </a:r>
            <a:endParaRPr lang="zh-CN" altLang="en-US" sz="2000" b="1" dirty="0">
              <a:latin typeface="Times New Roman" panose="02020603050405020304" pitchFamily="18" charset="0"/>
              <a:cs typeface="Times New Roman" panose="02020603050405020304" pitchFamily="18" charset="0"/>
              <a:sym typeface="+mn-lt"/>
            </a:endParaRPr>
          </a:p>
        </p:txBody>
      </p:sp>
      <p:sp>
        <p:nvSpPr>
          <p:cNvPr id="12" name="矩形: 圓角 11">
            <a:extLst>
              <a:ext uri="{FF2B5EF4-FFF2-40B4-BE49-F238E27FC236}">
                <a16:creationId xmlns:a16="http://schemas.microsoft.com/office/drawing/2014/main" id="{3EBC9936-1503-48E4-83DB-03A390BC93B3}"/>
              </a:ext>
            </a:extLst>
          </p:cNvPr>
          <p:cNvSpPr/>
          <p:nvPr/>
        </p:nvSpPr>
        <p:spPr>
          <a:xfrm>
            <a:off x="8183218" y="1766902"/>
            <a:ext cx="3664226" cy="432642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14" name="內容版面配置區 2">
            <a:extLst>
              <a:ext uri="{FF2B5EF4-FFF2-40B4-BE49-F238E27FC236}">
                <a16:creationId xmlns:a16="http://schemas.microsoft.com/office/drawing/2014/main" id="{0BB2D3AD-4DEC-46D3-87EE-3466D1EF737F}"/>
              </a:ext>
            </a:extLst>
          </p:cNvPr>
          <p:cNvSpPr txBox="1">
            <a:spLocks/>
          </p:cNvSpPr>
          <p:nvPr/>
        </p:nvSpPr>
        <p:spPr>
          <a:xfrm>
            <a:off x="8300451" y="2394544"/>
            <a:ext cx="3546993" cy="28565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000" kern="1200">
                <a:solidFill>
                  <a:schemeClr val="bg1"/>
                </a:solidFill>
                <a:latin typeface="Microsoft JhengHei UI" panose="020B0604030504040204" pitchFamily="34" charset="-120"/>
                <a:ea typeface="Microsoft JhengHei UI" panose="020B0604030504040204" pitchFamily="34" charset="-120"/>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icrosoft JhengHei UI" panose="020B0604030504040204" pitchFamily="34" charset="-120"/>
                <a:ea typeface="Microsoft JhengHei UI" panose="020B0604030504040204" pitchFamily="34" charset="-120"/>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600" kern="1200">
                <a:solidFill>
                  <a:schemeClr val="bg1"/>
                </a:solidFill>
                <a:latin typeface="Microsoft JhengHei UI" panose="020B0604030504040204" pitchFamily="34" charset="-120"/>
                <a:ea typeface="Microsoft JhengHei UI" panose="020B0604030504040204" pitchFamily="34" charset="-120"/>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icrosoft JhengHei UI" panose="020B0604030504040204" pitchFamily="34" charset="-120"/>
                <a:ea typeface="Microsoft JhengHei UI" panose="020B0604030504040204" pitchFamily="34" charset="-120"/>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icrosoft JhengHei UI" panose="020B0604030504040204" pitchFamily="34" charset="-120"/>
                <a:ea typeface="Microsoft JhengHei U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b="1" dirty="0">
                <a:latin typeface="Times New Roman" panose="02020603050405020304" pitchFamily="18" charset="0"/>
                <a:cs typeface="Times New Roman" panose="02020603050405020304" pitchFamily="18" charset="0"/>
              </a:rPr>
              <a:t>Diabetes dataset</a:t>
            </a:r>
            <a:endParaRPr lang="en-US" altLang="zh-CN" b="1" dirty="0">
              <a:latin typeface="Times New Roman" panose="02020603050405020304" pitchFamily="18" charset="0"/>
              <a:cs typeface="Times New Roman" panose="02020603050405020304" pitchFamily="18" charset="0"/>
              <a:sym typeface="+mn-lt"/>
            </a:endParaRPr>
          </a:p>
          <a:p>
            <a:pPr marL="0" indent="0" algn="l">
              <a:buNone/>
            </a:pPr>
            <a:endParaRPr lang="en-US" altLang="zh-CN" b="1" dirty="0">
              <a:latin typeface="Times New Roman" panose="02020603050405020304" pitchFamily="18" charset="0"/>
              <a:cs typeface="Times New Roman" panose="02020603050405020304" pitchFamily="18" charset="0"/>
              <a:sym typeface="+mn-lt"/>
            </a:endParaRPr>
          </a:p>
          <a:p>
            <a:pPr marL="0" indent="0">
              <a:buNone/>
            </a:pPr>
            <a:r>
              <a:rPr lang="en-US" altLang="zh-CN" b="1" dirty="0">
                <a:latin typeface="Times New Roman" panose="02020603050405020304" pitchFamily="18" charset="0"/>
                <a:cs typeface="Times New Roman" panose="02020603050405020304" pitchFamily="18" charset="0"/>
                <a:sym typeface="+mn-lt"/>
              </a:rPr>
              <a:t>Tra</a:t>
            </a:r>
            <a:r>
              <a:rPr lang="en-US" altLang="zh-TW" b="1" dirty="0">
                <a:latin typeface="Times New Roman" panose="02020603050405020304" pitchFamily="18" charset="0"/>
                <a:cs typeface="Times New Roman" panose="02020603050405020304" pitchFamily="18" charset="0"/>
                <a:sym typeface="+mn-lt"/>
              </a:rPr>
              <a:t>i</a:t>
            </a:r>
            <a:r>
              <a:rPr lang="en-US" altLang="zh-CN" b="1" dirty="0">
                <a:latin typeface="Times New Roman" panose="02020603050405020304" pitchFamily="18" charset="0"/>
                <a:cs typeface="Times New Roman" panose="02020603050405020304" pitchFamily="18" charset="0"/>
                <a:sym typeface="+mn-lt"/>
              </a:rPr>
              <a:t>n </a:t>
            </a:r>
            <a:r>
              <a:rPr lang="en-US" altLang="zh-TW" b="1" dirty="0">
                <a:latin typeface="Times New Roman" panose="02020603050405020304" pitchFamily="18" charset="0"/>
                <a:cs typeface="Times New Roman" panose="02020603050405020304" pitchFamily="18" charset="0"/>
              </a:rPr>
              <a:t>dataset:</a:t>
            </a:r>
          </a:p>
          <a:p>
            <a:pPr marL="0" indent="0">
              <a:buNone/>
            </a:pPr>
            <a:r>
              <a:rPr lang="en-US" altLang="zh-CN" b="1" dirty="0">
                <a:latin typeface="Times New Roman" panose="02020603050405020304" pitchFamily="18" charset="0"/>
                <a:cs typeface="Times New Roman" panose="02020603050405020304" pitchFamily="18" charset="0"/>
                <a:sym typeface="+mn-lt"/>
              </a:rPr>
              <a:t>	</a:t>
            </a:r>
            <a:r>
              <a:rPr lang="en-US" altLang="zh-TW" b="1" dirty="0">
                <a:latin typeface="Times New Roman" panose="02020603050405020304" pitchFamily="18" charset="0"/>
                <a:cs typeface="Times New Roman" panose="02020603050405020304" pitchFamily="18" charset="0"/>
                <a:sym typeface="+mn-lt"/>
              </a:rPr>
              <a:t>353(80%)</a:t>
            </a:r>
            <a:endParaRPr lang="en-US" altLang="zh-CN" b="1" dirty="0">
              <a:latin typeface="Times New Roman" panose="02020603050405020304" pitchFamily="18" charset="0"/>
              <a:cs typeface="Times New Roman" panose="02020603050405020304" pitchFamily="18" charset="0"/>
              <a:sym typeface="+mn-lt"/>
            </a:endParaRPr>
          </a:p>
          <a:p>
            <a:pPr marL="0" indent="0">
              <a:buNone/>
            </a:pPr>
            <a:r>
              <a:rPr lang="en-US" altLang="zh-CN" b="1" dirty="0">
                <a:latin typeface="Times New Roman" panose="02020603050405020304" pitchFamily="18" charset="0"/>
                <a:cs typeface="Times New Roman" panose="02020603050405020304" pitchFamily="18" charset="0"/>
                <a:sym typeface="+mn-lt"/>
              </a:rPr>
              <a:t>Test </a:t>
            </a:r>
            <a:r>
              <a:rPr lang="en-US" altLang="zh-TW" b="1" dirty="0">
                <a:latin typeface="Times New Roman" panose="02020603050405020304" pitchFamily="18" charset="0"/>
                <a:cs typeface="Times New Roman" panose="02020603050405020304" pitchFamily="18" charset="0"/>
              </a:rPr>
              <a:t>dataset</a:t>
            </a:r>
            <a:r>
              <a:rPr lang="en-US" altLang="zh-TW" b="1" dirty="0">
                <a:latin typeface="Times New Roman" panose="02020603050405020304" pitchFamily="18" charset="0"/>
                <a:cs typeface="Times New Roman" panose="02020603050405020304" pitchFamily="18" charset="0"/>
                <a:sym typeface="+mn-lt"/>
              </a:rPr>
              <a:t>:</a:t>
            </a:r>
          </a:p>
          <a:p>
            <a:pPr marL="0" indent="0">
              <a:buNone/>
            </a:pPr>
            <a:r>
              <a:rPr lang="en-US" altLang="zh-CN" b="1" dirty="0">
                <a:latin typeface="Times New Roman" panose="02020603050405020304" pitchFamily="18" charset="0"/>
                <a:cs typeface="Times New Roman" panose="02020603050405020304" pitchFamily="18" charset="0"/>
                <a:sym typeface="+mn-lt"/>
              </a:rPr>
              <a:t>	89(20%)</a:t>
            </a:r>
          </a:p>
        </p:txBody>
      </p:sp>
    </p:spTree>
    <p:extLst>
      <p:ext uri="{BB962C8B-B14F-4D97-AF65-F5344CB8AC3E}">
        <p14:creationId xmlns:p14="http://schemas.microsoft.com/office/powerpoint/2010/main" val="2169832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4070063-FEAA-4992-9EDE-3E5D69899092}"/>
              </a:ext>
            </a:extLst>
          </p:cNvPr>
          <p:cNvSpPr>
            <a:spLocks noGrp="1"/>
          </p:cNvSpPr>
          <p:nvPr>
            <p:ph type="title"/>
          </p:nvPr>
        </p:nvSpPr>
        <p:spPr>
          <a:xfrm>
            <a:off x="2959100" y="2798655"/>
            <a:ext cx="6273800" cy="1049106"/>
          </a:xfrm>
        </p:spPr>
        <p:txBody>
          <a:bodyPr/>
          <a:lstStyle/>
          <a:p>
            <a:pPr lvl="0" algn="ctr"/>
            <a:r>
              <a:rPr lang="en-US" altLang="zh-CN" sz="6000" kern="1200" dirty="0">
                <a:solidFill>
                  <a:srgbClr val="FFFFFF"/>
                </a:solidFill>
                <a:latin typeface="Times New Roman" panose="02020603050405020304" pitchFamily="18" charset="0"/>
                <a:ea typeface="+mn-ea"/>
                <a:cs typeface="Times New Roman" panose="02020603050405020304" pitchFamily="18" charset="0"/>
                <a:sym typeface="+mn-lt"/>
              </a:rPr>
              <a:t>ALGORITHM</a:t>
            </a:r>
            <a:endParaRPr lang="zh-TW" altLang="en-US" sz="3200"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01EA3675-B6D4-4A0A-8E25-333D5306E4C9}"/>
              </a:ext>
            </a:extLst>
          </p:cNvPr>
          <p:cNvSpPr>
            <a:spLocks noGrp="1"/>
          </p:cNvSpPr>
          <p:nvPr>
            <p:ph type="sldNum" sz="quarter" idx="10"/>
          </p:nvPr>
        </p:nvSpPr>
        <p:spPr/>
        <p:txBody>
          <a:bodyPr/>
          <a:lstStyle/>
          <a:p>
            <a:pPr rtl="0"/>
            <a:r>
              <a:rPr lang="zh-TW" altLang="en-US" dirty="0"/>
              <a:t> </a:t>
            </a:r>
            <a:r>
              <a:rPr lang="en-US" altLang="zh-TW" dirty="0"/>
              <a:t>Page </a:t>
            </a:r>
            <a:fld id="{4A9B5881-4007-4345-955A-79C2656F0C49}" type="slidenum">
              <a:rPr lang="en-US" altLang="zh-TW" smtClean="0"/>
              <a:pPr rtl="0"/>
              <a:t>4</a:t>
            </a:fld>
            <a:r>
              <a:rPr lang="zh-TW" altLang="en-US" dirty="0"/>
              <a:t> </a:t>
            </a:r>
            <a:endParaRPr lang="zh-TW" altLang="en-US" noProof="0" dirty="0"/>
          </a:p>
        </p:txBody>
      </p:sp>
    </p:spTree>
    <p:extLst>
      <p:ext uri="{BB962C8B-B14F-4D97-AF65-F5344CB8AC3E}">
        <p14:creationId xmlns:p14="http://schemas.microsoft.com/office/powerpoint/2010/main" val="38396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99600F-A17E-4354-A7AB-0CC2A43A9354}"/>
              </a:ext>
            </a:extLst>
          </p:cNvPr>
          <p:cNvSpPr>
            <a:spLocks noGrp="1"/>
          </p:cNvSpPr>
          <p:nvPr>
            <p:ph type="title"/>
          </p:nvPr>
        </p:nvSpPr>
        <p:spPr>
          <a:xfrm>
            <a:off x="838200" y="441078"/>
            <a:ext cx="5056574" cy="833663"/>
          </a:xfrm>
        </p:spPr>
        <p:txBody>
          <a:bodyPr rtlCol="0"/>
          <a:lstStyle/>
          <a:p>
            <a:pPr algn="ctr"/>
            <a:r>
              <a:rPr lang="en-US" altLang="zh-CN" dirty="0">
                <a:solidFill>
                  <a:srgbClr val="FFFFFF"/>
                </a:solidFill>
                <a:latin typeface="Times New Roman" panose="02020603050405020304" pitchFamily="18" charset="0"/>
                <a:cs typeface="Times New Roman" panose="02020603050405020304" pitchFamily="18" charset="0"/>
                <a:sym typeface="+mn-lt"/>
              </a:rPr>
              <a:t>Linear Regression</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rtlCol="0"/>
          <a:lstStyle/>
          <a:p>
            <a:pPr rtl="0"/>
            <a:r>
              <a:rPr lang="zh-TW" altLang="en-US" dirty="0"/>
              <a:t> </a:t>
            </a:r>
            <a:r>
              <a:rPr lang="en-US" altLang="zh-TW" dirty="0"/>
              <a:t>Page </a:t>
            </a:r>
            <a:fld id="{4A9B5881-4007-4345-955A-79C2656F0C49}" type="slidenum">
              <a:rPr lang="en-US" altLang="zh-TW" smtClean="0"/>
              <a:pPr rtl="0"/>
              <a:t>5</a:t>
            </a:fld>
            <a:r>
              <a:rPr lang="zh-TW" altLang="en-US" dirty="0"/>
              <a:t> </a:t>
            </a:r>
            <a:endParaRPr lang="zh-TW" altLang="en-US" noProof="0" dirty="0"/>
          </a:p>
        </p:txBody>
      </p:sp>
      <p:sp>
        <p:nvSpPr>
          <p:cNvPr id="6" name="內容版面配置區 2">
            <a:extLst>
              <a:ext uri="{FF2B5EF4-FFF2-40B4-BE49-F238E27FC236}">
                <a16:creationId xmlns:a16="http://schemas.microsoft.com/office/drawing/2014/main" id="{19AF6B8D-D41B-4556-8590-82D573E61A3C}"/>
              </a:ext>
            </a:extLst>
          </p:cNvPr>
          <p:cNvSpPr txBox="1">
            <a:spLocks/>
          </p:cNvSpPr>
          <p:nvPr/>
        </p:nvSpPr>
        <p:spPr>
          <a:xfrm>
            <a:off x="838200" y="1654840"/>
            <a:ext cx="879853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000" kern="1200">
                <a:solidFill>
                  <a:schemeClr val="bg1"/>
                </a:solidFill>
                <a:latin typeface="Microsoft JhengHei UI" panose="020B0604030504040204" pitchFamily="34" charset="-120"/>
                <a:ea typeface="Microsoft JhengHei UI" panose="020B0604030504040204" pitchFamily="34" charset="-120"/>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icrosoft JhengHei UI" panose="020B0604030504040204" pitchFamily="34" charset="-120"/>
                <a:ea typeface="Microsoft JhengHei UI" panose="020B0604030504040204" pitchFamily="34" charset="-120"/>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600" kern="1200">
                <a:solidFill>
                  <a:schemeClr val="bg1"/>
                </a:solidFill>
                <a:latin typeface="Microsoft JhengHei UI" panose="020B0604030504040204" pitchFamily="34" charset="-120"/>
                <a:ea typeface="Microsoft JhengHei UI" panose="020B0604030504040204" pitchFamily="34" charset="-120"/>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icrosoft JhengHei UI" panose="020B0604030504040204" pitchFamily="34" charset="-120"/>
                <a:ea typeface="Microsoft JhengHei UI" panose="020B0604030504040204" pitchFamily="34" charset="-120"/>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icrosoft JhengHei UI" panose="020B0604030504040204" pitchFamily="34" charset="-120"/>
                <a:ea typeface="Microsoft JhengHei U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spcBef>
                <a:spcPts val="0"/>
              </a:spcBef>
              <a:buNone/>
            </a:pPr>
            <a:r>
              <a:rPr lang="en-US" altLang="zh-TW" sz="2400" noProof="1">
                <a:latin typeface="Times New Roman" panose="02020603050405020304" pitchFamily="18" charset="0"/>
                <a:cs typeface="Times New Roman" panose="02020603050405020304" pitchFamily="18" charset="0"/>
              </a:rPr>
              <a:t>Linear</a:t>
            </a:r>
            <a:r>
              <a:rPr lang="zh-TW" altLang="en-US" sz="2400" noProof="1">
                <a:latin typeface="Times New Roman" panose="02020603050405020304" pitchFamily="18" charset="0"/>
                <a:cs typeface="Times New Roman" panose="02020603050405020304" pitchFamily="18" charset="0"/>
              </a:rPr>
              <a:t> </a:t>
            </a:r>
            <a:r>
              <a:rPr lang="en-US" altLang="zh-TW" sz="2400" noProof="1">
                <a:latin typeface="Times New Roman" panose="02020603050405020304" pitchFamily="18" charset="0"/>
                <a:cs typeface="Times New Roman" panose="02020603050405020304" pitchFamily="18" charset="0"/>
              </a:rPr>
              <a:t>Regression is a statistical model built by looking for the relationship, between multiple independent variables and dependent variables.</a:t>
            </a:r>
          </a:p>
        </p:txBody>
      </p:sp>
      <p:sp>
        <p:nvSpPr>
          <p:cNvPr id="5" name="標題 1">
            <a:extLst>
              <a:ext uri="{FF2B5EF4-FFF2-40B4-BE49-F238E27FC236}">
                <a16:creationId xmlns:a16="http://schemas.microsoft.com/office/drawing/2014/main" id="{08D11821-2962-D645-BE13-E1284418DE31}"/>
              </a:ext>
            </a:extLst>
          </p:cNvPr>
          <p:cNvSpPr txBox="1">
            <a:spLocks/>
          </p:cNvSpPr>
          <p:nvPr/>
        </p:nvSpPr>
        <p:spPr>
          <a:xfrm>
            <a:off x="838200" y="3124317"/>
            <a:ext cx="5056574" cy="833663"/>
          </a:xfrm>
          <a:prstGeom prst="rect">
            <a:avLst/>
          </a:prstGeom>
          <a:solidFill>
            <a:schemeClr val="accent2">
              <a:lumMod val="50000"/>
            </a:schemeClr>
          </a:solidFill>
        </p:spPr>
        <p:txBody>
          <a:bodyPr vert="horz" lIns="91440" tIns="108000" rIns="91440" bIns="108000" rtlCol="0" anchor="ctr">
            <a:spAutoFit/>
          </a:bodyPr>
          <a:lstStyle>
            <a:lvl1pPr algn="l" defTabSz="914400" rtl="0" eaLnBrk="1" latinLnBrk="0" hangingPunct="1">
              <a:lnSpc>
                <a:spcPct val="100000"/>
              </a:lnSpc>
              <a:spcBef>
                <a:spcPct val="0"/>
              </a:spcBef>
              <a:buNone/>
              <a:defRPr sz="4000" kern="1200">
                <a:solidFill>
                  <a:schemeClr val="bg1"/>
                </a:solidFill>
                <a:latin typeface="Microsoft JhengHei UI" panose="020B0604030504040204" pitchFamily="34" charset="-120"/>
                <a:ea typeface="Microsoft JhengHei UI" panose="020B0604030504040204" pitchFamily="34" charset="-120"/>
                <a:cs typeface="+mj-cs"/>
              </a:defRPr>
            </a:lvl1pPr>
          </a:lstStyle>
          <a:p>
            <a:pPr algn="ctr"/>
            <a:r>
              <a:rPr lang="en-US" altLang="zh-TW" dirty="0">
                <a:latin typeface="Times New Roman" panose="02020603050405020304" pitchFamily="18" charset="0"/>
                <a:cs typeface="Times New Roman" panose="02020603050405020304" pitchFamily="18" charset="0"/>
              </a:rPr>
              <a:t>Random Forest</a:t>
            </a:r>
            <a:endParaRPr lang="zh-TW" altLang="en-US" dirty="0">
              <a:latin typeface="Times New Roman" panose="02020603050405020304" pitchFamily="18" charset="0"/>
              <a:cs typeface="Times New Roman" panose="02020603050405020304" pitchFamily="18" charset="0"/>
            </a:endParaRPr>
          </a:p>
        </p:txBody>
      </p:sp>
      <p:sp>
        <p:nvSpPr>
          <p:cNvPr id="7" name="內容版面配置區 2">
            <a:extLst>
              <a:ext uri="{FF2B5EF4-FFF2-40B4-BE49-F238E27FC236}">
                <a16:creationId xmlns:a16="http://schemas.microsoft.com/office/drawing/2014/main" id="{834FEECB-462A-3A4B-9FE2-C9E00E8D96FC}"/>
              </a:ext>
            </a:extLst>
          </p:cNvPr>
          <p:cNvSpPr txBox="1">
            <a:spLocks/>
          </p:cNvSpPr>
          <p:nvPr/>
        </p:nvSpPr>
        <p:spPr>
          <a:xfrm>
            <a:off x="838200" y="4182255"/>
            <a:ext cx="8798539" cy="22040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000" kern="1200">
                <a:solidFill>
                  <a:schemeClr val="bg1"/>
                </a:solidFill>
                <a:latin typeface="Microsoft JhengHei UI" panose="020B0604030504040204" pitchFamily="34" charset="-120"/>
                <a:ea typeface="Microsoft JhengHei UI" panose="020B0604030504040204" pitchFamily="34" charset="-120"/>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icrosoft JhengHei UI" panose="020B0604030504040204" pitchFamily="34" charset="-120"/>
                <a:ea typeface="Microsoft JhengHei UI" panose="020B0604030504040204" pitchFamily="34" charset="-120"/>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600" kern="1200">
                <a:solidFill>
                  <a:schemeClr val="bg1"/>
                </a:solidFill>
                <a:latin typeface="Microsoft JhengHei UI" panose="020B0604030504040204" pitchFamily="34" charset="-120"/>
                <a:ea typeface="Microsoft JhengHei UI" panose="020B0604030504040204" pitchFamily="34" charset="-120"/>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icrosoft JhengHei UI" panose="020B0604030504040204" pitchFamily="34" charset="-120"/>
                <a:ea typeface="Microsoft JhengHei UI" panose="020B0604030504040204" pitchFamily="34" charset="-120"/>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icrosoft JhengHei UI" panose="020B0604030504040204" pitchFamily="34" charset="-120"/>
                <a:ea typeface="Microsoft JhengHei U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rtl="0">
              <a:buNone/>
            </a:pPr>
            <a:r>
              <a:rPr lang="en-US" altLang="zh-TW" sz="2400" b="0" i="0" dirty="0">
                <a:effectLst/>
                <a:latin typeface="Times New Roman" panose="02020603050405020304" pitchFamily="18" charset="0"/>
                <a:cs typeface="Times New Roman" panose="02020603050405020304" pitchFamily="18" charset="0"/>
              </a:rPr>
              <a:t>Random forest is a model that contains multiple decision trees.</a:t>
            </a:r>
          </a:p>
          <a:p>
            <a:pPr marL="0" indent="0" algn="just" rtl="0">
              <a:buNone/>
            </a:pPr>
            <a:endParaRPr lang="en-US" altLang="zh-TW" sz="2400" b="0" i="0" dirty="0">
              <a:effectLst/>
              <a:latin typeface="Times New Roman" panose="02020603050405020304" pitchFamily="18" charset="0"/>
              <a:cs typeface="Times New Roman" panose="02020603050405020304" pitchFamily="18" charset="0"/>
            </a:endParaRPr>
          </a:p>
          <a:p>
            <a:pPr marL="0" indent="0" algn="just" rtl="0">
              <a:buNone/>
            </a:pPr>
            <a:r>
              <a:rPr lang="en-US" altLang="zh-TW" sz="2400" b="0" i="0" dirty="0">
                <a:effectLst/>
                <a:latin typeface="Times New Roman" panose="02020603050405020304" pitchFamily="18" charset="0"/>
                <a:cs typeface="Times New Roman" panose="02020603050405020304" pitchFamily="18" charset="0"/>
              </a:rPr>
              <a:t>One independent decision tree is constructed in the forest. After the result of each decision tree is obtained, the final decision is determined by voting the result of. </a:t>
            </a:r>
            <a:endParaRPr lang="zh-TW" altLang="en-US" sz="2400" noProof="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0409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4070063-FEAA-4992-9EDE-3E5D69899092}"/>
              </a:ext>
            </a:extLst>
          </p:cNvPr>
          <p:cNvSpPr>
            <a:spLocks noGrp="1"/>
          </p:cNvSpPr>
          <p:nvPr>
            <p:ph type="title"/>
          </p:nvPr>
        </p:nvSpPr>
        <p:spPr>
          <a:xfrm>
            <a:off x="2959100" y="2798655"/>
            <a:ext cx="6273800" cy="1049106"/>
          </a:xfrm>
        </p:spPr>
        <p:txBody>
          <a:bodyPr/>
          <a:lstStyle/>
          <a:p>
            <a:pPr algn="ctr"/>
            <a:r>
              <a:rPr lang="en-US" altLang="zh-CN" sz="6000" dirty="0">
                <a:solidFill>
                  <a:srgbClr val="FFFFFF"/>
                </a:solidFill>
                <a:latin typeface="Times New Roman" panose="02020603050405020304" pitchFamily="18" charset="0"/>
                <a:ea typeface="+mn-ea"/>
                <a:cs typeface="Times New Roman" panose="02020603050405020304" pitchFamily="18" charset="0"/>
                <a:sym typeface="+mn-lt"/>
              </a:rPr>
              <a:t>EVALUATIONS</a:t>
            </a:r>
            <a:endParaRPr lang="zh-TW" altLang="en-US" sz="6000" dirty="0">
              <a:solidFill>
                <a:srgbClr val="FFFFFF"/>
              </a:solidFill>
              <a:latin typeface="Times New Roman" panose="02020603050405020304" pitchFamily="18" charset="0"/>
              <a:ea typeface="+mn-ea"/>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01EA3675-B6D4-4A0A-8E25-333D5306E4C9}"/>
              </a:ext>
            </a:extLst>
          </p:cNvPr>
          <p:cNvSpPr>
            <a:spLocks noGrp="1"/>
          </p:cNvSpPr>
          <p:nvPr>
            <p:ph type="sldNum" sz="quarter" idx="10"/>
          </p:nvPr>
        </p:nvSpPr>
        <p:spPr/>
        <p:txBody>
          <a:bodyPr/>
          <a:lstStyle/>
          <a:p>
            <a:pPr rtl="0"/>
            <a:r>
              <a:rPr lang="zh-TW" altLang="en-US" dirty="0"/>
              <a:t> </a:t>
            </a:r>
            <a:r>
              <a:rPr lang="en-US" altLang="zh-TW" dirty="0"/>
              <a:t>Page </a:t>
            </a:r>
            <a:fld id="{4A9B5881-4007-4345-955A-79C2656F0C49}" type="slidenum">
              <a:rPr lang="en-US" altLang="zh-TW" smtClean="0"/>
              <a:pPr rtl="0"/>
              <a:t>6</a:t>
            </a:fld>
            <a:r>
              <a:rPr lang="zh-TW" altLang="en-US" dirty="0"/>
              <a:t> </a:t>
            </a:r>
            <a:endParaRPr lang="zh-TW" altLang="en-US" noProof="0" dirty="0"/>
          </a:p>
        </p:txBody>
      </p:sp>
    </p:spTree>
    <p:extLst>
      <p:ext uri="{BB962C8B-B14F-4D97-AF65-F5344CB8AC3E}">
        <p14:creationId xmlns:p14="http://schemas.microsoft.com/office/powerpoint/2010/main" val="3375504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99600F-A17E-4354-A7AB-0CC2A43A9354}"/>
              </a:ext>
            </a:extLst>
          </p:cNvPr>
          <p:cNvSpPr>
            <a:spLocks noGrp="1" noChangeAspect="1"/>
          </p:cNvSpPr>
          <p:nvPr>
            <p:ph type="title"/>
          </p:nvPr>
        </p:nvSpPr>
        <p:spPr>
          <a:xfrm>
            <a:off x="838200" y="441078"/>
            <a:ext cx="5056574" cy="833663"/>
          </a:xfrm>
        </p:spPr>
        <p:txBody>
          <a:bodyPr rtlCol="0"/>
          <a:lstStyle/>
          <a:p>
            <a:pPr algn="ctr" rtl="0"/>
            <a:r>
              <a:rPr lang="en-US" altLang="zh-TW" dirty="0">
                <a:latin typeface="Times New Roman" panose="02020603050405020304" pitchFamily="18" charset="0"/>
                <a:cs typeface="Times New Roman" panose="02020603050405020304" pitchFamily="18" charset="0"/>
              </a:rPr>
              <a:t>RMSE</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rtlCol="0"/>
          <a:lstStyle/>
          <a:p>
            <a:pPr rtl="0"/>
            <a:r>
              <a:rPr lang="zh-TW" altLang="en-US" dirty="0"/>
              <a:t> </a:t>
            </a:r>
            <a:r>
              <a:rPr lang="en-US" altLang="zh-TW" dirty="0"/>
              <a:t>Page </a:t>
            </a:r>
            <a:fld id="{4A9B5881-4007-4345-955A-79C2656F0C49}" type="slidenum">
              <a:rPr lang="en-US" altLang="zh-TW" smtClean="0"/>
              <a:pPr rtl="0"/>
              <a:t>7</a:t>
            </a:fld>
            <a:r>
              <a:rPr lang="zh-TW" altLang="en-US" dirty="0"/>
              <a:t> </a:t>
            </a:r>
            <a:endParaRPr lang="zh-TW" altLang="en-US" noProof="0" dirty="0"/>
          </a:p>
        </p:txBody>
      </p:sp>
      <p:sp>
        <p:nvSpPr>
          <p:cNvPr id="6" name="內容版面配置區 2">
            <a:extLst>
              <a:ext uri="{FF2B5EF4-FFF2-40B4-BE49-F238E27FC236}">
                <a16:creationId xmlns:a16="http://schemas.microsoft.com/office/drawing/2014/main" id="{19AF6B8D-D41B-4556-8590-82D573E61A3C}"/>
              </a:ext>
            </a:extLst>
          </p:cNvPr>
          <p:cNvSpPr txBox="1">
            <a:spLocks/>
          </p:cNvSpPr>
          <p:nvPr/>
        </p:nvSpPr>
        <p:spPr>
          <a:xfrm>
            <a:off x="838200" y="1624695"/>
            <a:ext cx="583390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000" kern="1200">
                <a:solidFill>
                  <a:schemeClr val="bg1"/>
                </a:solidFill>
                <a:latin typeface="Microsoft JhengHei UI" panose="020B0604030504040204" pitchFamily="34" charset="-120"/>
                <a:ea typeface="Microsoft JhengHei UI" panose="020B0604030504040204" pitchFamily="34" charset="-120"/>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icrosoft JhengHei UI" panose="020B0604030504040204" pitchFamily="34" charset="-120"/>
                <a:ea typeface="Microsoft JhengHei UI" panose="020B0604030504040204" pitchFamily="34" charset="-120"/>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600" kern="1200">
                <a:solidFill>
                  <a:schemeClr val="bg1"/>
                </a:solidFill>
                <a:latin typeface="Microsoft JhengHei UI" panose="020B0604030504040204" pitchFamily="34" charset="-120"/>
                <a:ea typeface="Microsoft JhengHei UI" panose="020B0604030504040204" pitchFamily="34" charset="-120"/>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icrosoft JhengHei UI" panose="020B0604030504040204" pitchFamily="34" charset="-120"/>
                <a:ea typeface="Microsoft JhengHei UI" panose="020B0604030504040204" pitchFamily="34" charset="-120"/>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icrosoft JhengHei UI" panose="020B0604030504040204" pitchFamily="34" charset="-120"/>
                <a:ea typeface="Microsoft JhengHei U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rtl="0">
              <a:buNone/>
            </a:pPr>
            <a:r>
              <a:rPr lang="en-US" altLang="zh-TW" sz="2400" b="0" i="0" dirty="0">
                <a:effectLst/>
                <a:latin typeface="Times New Roman" panose="02020603050405020304" pitchFamily="18" charset="0"/>
                <a:cs typeface="Times New Roman" panose="02020603050405020304" pitchFamily="18" charset="0"/>
              </a:rPr>
              <a:t>MSE is the mean of the square of the difference between the predicted value and the actual observed value.</a:t>
            </a:r>
          </a:p>
          <a:p>
            <a:pPr marL="0" indent="0" algn="just" rtl="0">
              <a:buNone/>
            </a:pPr>
            <a:endParaRPr lang="en-US" altLang="zh-TW" sz="2400" b="0" i="0" dirty="0">
              <a:effectLst/>
              <a:latin typeface="Times New Roman" panose="02020603050405020304" pitchFamily="18" charset="0"/>
              <a:cs typeface="Times New Roman" panose="02020603050405020304" pitchFamily="18" charset="0"/>
            </a:endParaRPr>
          </a:p>
          <a:p>
            <a:pPr marL="0" indent="0" algn="just" rtl="0">
              <a:buNone/>
            </a:pPr>
            <a:r>
              <a:rPr lang="en-US" altLang="zh-TW" sz="2400" noProof="1">
                <a:latin typeface="Times New Roman" panose="02020603050405020304" pitchFamily="18" charset="0"/>
                <a:cs typeface="Times New Roman" panose="02020603050405020304" pitchFamily="18" charset="0"/>
              </a:rPr>
              <a:t>RMSE is the value of MSE after root, which is closer to the actual value of Y .</a:t>
            </a:r>
            <a:endParaRPr lang="zh-TW" altLang="en-US" sz="2400" noProof="1">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B7E1B934-E3EC-4165-8336-A9C30417AE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1863" y="1274741"/>
            <a:ext cx="3635540" cy="18043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2A726FBD-BD22-42E5-8E17-1FA797EEA9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1376" y="3800364"/>
            <a:ext cx="3635540" cy="1804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4791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99600F-A17E-4354-A7AB-0CC2A43A9354}"/>
              </a:ext>
            </a:extLst>
          </p:cNvPr>
          <p:cNvSpPr>
            <a:spLocks noGrp="1" noChangeAspect="1"/>
          </p:cNvSpPr>
          <p:nvPr>
            <p:ph type="title"/>
          </p:nvPr>
        </p:nvSpPr>
        <p:spPr>
          <a:xfrm>
            <a:off x="838200" y="441078"/>
            <a:ext cx="5056574" cy="833663"/>
          </a:xfrm>
        </p:spPr>
        <p:txBody>
          <a:bodyPr rtlCol="0"/>
          <a:lstStyle/>
          <a:p>
            <a:pPr algn="ctr" rtl="0"/>
            <a:r>
              <a:rPr lang="en-US" altLang="zh-TW" dirty="0">
                <a:latin typeface="Times New Roman" panose="02020603050405020304" pitchFamily="18" charset="0"/>
                <a:cs typeface="Times New Roman" panose="02020603050405020304" pitchFamily="18" charset="0"/>
              </a:rPr>
              <a:t>MAPE</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rtlCol="0"/>
          <a:lstStyle/>
          <a:p>
            <a:pPr rtl="0"/>
            <a:r>
              <a:rPr lang="zh-TW" altLang="en-US" dirty="0"/>
              <a:t> </a:t>
            </a:r>
            <a:r>
              <a:rPr lang="en-US" altLang="zh-TW" dirty="0"/>
              <a:t>Page </a:t>
            </a:r>
            <a:fld id="{4A9B5881-4007-4345-955A-79C2656F0C49}" type="slidenum">
              <a:rPr lang="en-US" altLang="zh-TW" smtClean="0"/>
              <a:pPr rtl="0"/>
              <a:t>8</a:t>
            </a:fld>
            <a:r>
              <a:rPr lang="zh-TW" altLang="en-US" dirty="0"/>
              <a:t> </a:t>
            </a:r>
            <a:endParaRPr lang="zh-TW" altLang="en-US" noProof="0" dirty="0"/>
          </a:p>
        </p:txBody>
      </p:sp>
      <p:sp>
        <p:nvSpPr>
          <p:cNvPr id="6" name="內容版面配置區 2">
            <a:extLst>
              <a:ext uri="{FF2B5EF4-FFF2-40B4-BE49-F238E27FC236}">
                <a16:creationId xmlns:a16="http://schemas.microsoft.com/office/drawing/2014/main" id="{19AF6B8D-D41B-4556-8590-82D573E61A3C}"/>
              </a:ext>
            </a:extLst>
          </p:cNvPr>
          <p:cNvSpPr txBox="1">
            <a:spLocks/>
          </p:cNvSpPr>
          <p:nvPr/>
        </p:nvSpPr>
        <p:spPr>
          <a:xfrm>
            <a:off x="636863" y="1624695"/>
            <a:ext cx="644751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000" kern="1200">
                <a:solidFill>
                  <a:schemeClr val="bg1"/>
                </a:solidFill>
                <a:latin typeface="Microsoft JhengHei UI" panose="020B0604030504040204" pitchFamily="34" charset="-120"/>
                <a:ea typeface="Microsoft JhengHei UI" panose="020B0604030504040204" pitchFamily="34" charset="-120"/>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icrosoft JhengHei UI" panose="020B0604030504040204" pitchFamily="34" charset="-120"/>
                <a:ea typeface="Microsoft JhengHei UI" panose="020B0604030504040204" pitchFamily="34" charset="-120"/>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600" kern="1200">
                <a:solidFill>
                  <a:schemeClr val="bg1"/>
                </a:solidFill>
                <a:latin typeface="Microsoft JhengHei UI" panose="020B0604030504040204" pitchFamily="34" charset="-120"/>
                <a:ea typeface="Microsoft JhengHei UI" panose="020B0604030504040204" pitchFamily="34" charset="-120"/>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icrosoft JhengHei UI" panose="020B0604030504040204" pitchFamily="34" charset="-120"/>
                <a:ea typeface="Microsoft JhengHei UI" panose="020B0604030504040204" pitchFamily="34" charset="-120"/>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icrosoft JhengHei UI" panose="020B0604030504040204" pitchFamily="34" charset="-120"/>
                <a:ea typeface="Microsoft JhengHei U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rtl="0">
              <a:buNone/>
            </a:pPr>
            <a:endParaRPr lang="zh-TW" altLang="en-US" noProof="1">
              <a:latin typeface="Microsoft JhengHei UI" panose="020B0604030504040204" pitchFamily="34" charset="-120"/>
              <a:ea typeface="Microsoft JhengHei UI" panose="020B0604030504040204" pitchFamily="34" charset="-120"/>
            </a:endParaRPr>
          </a:p>
        </p:txBody>
      </p:sp>
      <p:pic>
        <p:nvPicPr>
          <p:cNvPr id="4098" name="Picture 2" descr="MAPE CRITERIA FOR MODEL EVALUATION | Download Table">
            <a:extLst>
              <a:ext uri="{FF2B5EF4-FFF2-40B4-BE49-F238E27FC236}">
                <a16:creationId xmlns:a16="http://schemas.microsoft.com/office/drawing/2014/main" id="{A275326F-9EB6-42AA-81D4-779D2326B0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3052" y="1853921"/>
            <a:ext cx="8930787" cy="3602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5281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4070063-FEAA-4992-9EDE-3E5D69899092}"/>
              </a:ext>
            </a:extLst>
          </p:cNvPr>
          <p:cNvSpPr>
            <a:spLocks noGrp="1"/>
          </p:cNvSpPr>
          <p:nvPr>
            <p:ph type="title"/>
          </p:nvPr>
        </p:nvSpPr>
        <p:spPr>
          <a:xfrm>
            <a:off x="2959100" y="2798655"/>
            <a:ext cx="6273800" cy="1049106"/>
          </a:xfrm>
        </p:spPr>
        <p:txBody>
          <a:bodyPr/>
          <a:lstStyle/>
          <a:p>
            <a:pPr algn="ctr"/>
            <a:r>
              <a:rPr lang="en-US" altLang="zh-TW" sz="6000" dirty="0">
                <a:solidFill>
                  <a:srgbClr val="FFFFFF"/>
                </a:solidFill>
                <a:latin typeface="Times New Roman" panose="02020603050405020304" pitchFamily="18" charset="0"/>
                <a:ea typeface="+mn-ea"/>
                <a:cs typeface="Times New Roman" panose="02020603050405020304" pitchFamily="18" charset="0"/>
                <a:sym typeface="+mn-lt"/>
              </a:rPr>
              <a:t>COED</a:t>
            </a:r>
            <a:endParaRPr lang="zh-TW" altLang="en-US" sz="6000" dirty="0">
              <a:solidFill>
                <a:srgbClr val="FFFFFF"/>
              </a:solidFill>
              <a:latin typeface="Times New Roman" panose="02020603050405020304" pitchFamily="18" charset="0"/>
              <a:ea typeface="+mn-ea"/>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01EA3675-B6D4-4A0A-8E25-333D5306E4C9}"/>
              </a:ext>
            </a:extLst>
          </p:cNvPr>
          <p:cNvSpPr>
            <a:spLocks noGrp="1"/>
          </p:cNvSpPr>
          <p:nvPr>
            <p:ph type="sldNum" sz="quarter" idx="10"/>
          </p:nvPr>
        </p:nvSpPr>
        <p:spPr/>
        <p:txBody>
          <a:bodyPr/>
          <a:lstStyle/>
          <a:p>
            <a:pPr rtl="0"/>
            <a:r>
              <a:rPr lang="zh-TW" altLang="en-US" dirty="0"/>
              <a:t> </a:t>
            </a:r>
            <a:r>
              <a:rPr lang="en-US" altLang="zh-TW" dirty="0"/>
              <a:t>Page </a:t>
            </a:r>
            <a:fld id="{4A9B5881-4007-4345-955A-79C2656F0C49}" type="slidenum">
              <a:rPr lang="en-US" altLang="zh-TW" smtClean="0"/>
              <a:pPr rtl="0"/>
              <a:t>9</a:t>
            </a:fld>
            <a:r>
              <a:rPr lang="zh-TW" altLang="en-US" dirty="0"/>
              <a:t> </a:t>
            </a:r>
            <a:endParaRPr lang="zh-TW" altLang="en-US" noProof="0" dirty="0"/>
          </a:p>
        </p:txBody>
      </p:sp>
    </p:spTree>
    <p:extLst>
      <p:ext uri="{BB962C8B-B14F-4D97-AF65-F5344CB8AC3E}">
        <p14:creationId xmlns:p14="http://schemas.microsoft.com/office/powerpoint/2010/main" val="1476670219"/>
      </p:ext>
    </p:extLst>
  </p:cSld>
  <p:clrMapOvr>
    <a:masterClrMapping/>
  </p:clrMapOvr>
</p:sld>
</file>

<file path=ppt/theme/theme1.xml><?xml version="1.0" encoding="utf-8"?>
<a:theme xmlns:a="http://schemas.openxmlformats.org/drawingml/2006/main" name="Office 佈景主題">
  <a:themeElements>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fontScheme name="MS Surge Teach Light and Dark">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6508486_TF67543618_Win32" id="{69BFE0F7-0DDD-4C3F-83E6-1B01EDA16405}" vid="{3E2833AC-0DB6-4C0A-8BDF-CD9D16398CD9}"/>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ppt/theme/themeOverride2.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EBB7C387-AFDC-4FE3-A658-984B7F35F155}">
  <ds:schemaRefs>
    <ds:schemaRef ds:uri="http://schemas.microsoft.com/sharepoint/v3/contenttype/forms"/>
  </ds:schemaRefs>
</ds:datastoreItem>
</file>

<file path=customXml/itemProps2.xml><?xml version="1.0" encoding="utf-8"?>
<ds:datastoreItem xmlns:ds="http://schemas.openxmlformats.org/officeDocument/2006/customXml" ds:itemID="{D6766BD6-F648-49AA-B7EC-13E75CECB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4E32C0B-4052-44CB-9341-8AD8B2CC471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企業授課課程</Template>
  <TotalTime>6768</TotalTime>
  <Words>909</Words>
  <Application>Microsoft Office PowerPoint</Application>
  <PresentationFormat>寬螢幕</PresentationFormat>
  <Paragraphs>118</Paragraphs>
  <Slides>17</Slides>
  <Notes>11</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17</vt:i4>
      </vt:variant>
    </vt:vector>
  </HeadingPairs>
  <TitlesOfParts>
    <vt:vector size="26" baseType="lpstr">
      <vt:lpstr>inherit</vt:lpstr>
      <vt:lpstr>Microsoft JhengHei UI</vt:lpstr>
      <vt:lpstr>Arial</vt:lpstr>
      <vt:lpstr>Calibri</vt:lpstr>
      <vt:lpstr>Lato</vt:lpstr>
      <vt:lpstr>Open Sans</vt:lpstr>
      <vt:lpstr>Times New Roman</vt:lpstr>
      <vt:lpstr>Wingdings</vt:lpstr>
      <vt:lpstr>Office 佈景主題</vt:lpstr>
      <vt:lpstr>Diabetes Prediction</vt:lpstr>
      <vt:lpstr>OUTLINE</vt:lpstr>
      <vt:lpstr>DATASET</vt:lpstr>
      <vt:lpstr>ALGORITHM</vt:lpstr>
      <vt:lpstr>Linear Regression</vt:lpstr>
      <vt:lpstr>EVALUATIONS</vt:lpstr>
      <vt:lpstr>RMSE</vt:lpstr>
      <vt:lpstr>MAPE</vt:lpstr>
      <vt:lpstr>COED</vt:lpstr>
      <vt:lpstr>Get Datasets</vt:lpstr>
      <vt:lpstr>Train LR-Model</vt:lpstr>
      <vt:lpstr>Train RF-Model</vt:lpstr>
      <vt:lpstr>RESULT</vt:lpstr>
      <vt:lpstr>RESULT</vt:lpstr>
      <vt:lpstr>CONCLUSION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dataset</dc:title>
  <dc:creator>呂育嘉</dc:creator>
  <cp:lastModifiedBy>育嘉 呂</cp:lastModifiedBy>
  <cp:revision>81</cp:revision>
  <dcterms:created xsi:type="dcterms:W3CDTF">2021-11-15T12:18:37Z</dcterms:created>
  <dcterms:modified xsi:type="dcterms:W3CDTF">2024-07-12T14:51:52Z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