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274" r:id="rId7"/>
    <p:sldId id="261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A0301-86E7-447B-9E87-FFBEF20BBF8E}" v="238" dt="2023-04-05T20:54:27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10E3-2E18-9126-EC88-5CC19729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5913F-71F7-2D39-436F-2EDA3E97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07870-7DA7-8B3B-2D62-95577CBB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51D31-CFD5-8418-52C9-B5D03927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1F00-A3C0-3127-CAEC-1E266DE1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D34C8-3E5F-F51E-EE3C-133840B1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81FEA-0F1F-50E6-C4C7-5E66A206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BACB1-607C-D486-3743-03BDDAA4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10EDD-FFDA-9AEF-9753-84777D7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B581-D204-25DB-FA98-64FB3029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2CA7D7-6A82-A851-E2BA-CE27BA18E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A71A8-C33C-3B78-244C-A8DAFAB7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D5286-8D21-01E9-8886-72DD37F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F11F0-256A-2869-8A26-5F992F69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B92A-51C7-BE9A-F5E7-D26C1643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9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7AFB-0E46-7159-4660-47E527A9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3C1EC-CC3C-0195-8A12-2C2DD39A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D38D3-6419-7CF2-CDC5-A6ADC2D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FDB74-C989-689E-9487-F531E1C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4B19B-A124-B8FF-56F8-8CDB2722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D18-EB3B-F77A-D794-3E10D057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84D6-7320-A0B6-37BF-7CE59EC9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2F7D-6AA3-27DB-C6D3-6824F870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BC49-2548-714A-ADDA-296902AD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917B7-C4AC-F327-6A5B-04BEFE12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3BE2-BEC2-447F-B920-07B45A02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B788-0517-9C33-08C9-8F3E3317A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C63E3-00F5-2CCF-106D-F82F1122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FC32D-B0F6-C5D1-6520-8E62914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B83A0-766D-136A-D561-CE876ED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81C04-2F82-7F11-3040-99F7F295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F4EA4-0E79-4128-D5B6-5E44820F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DAF06-5A40-BB54-B2DB-23F88233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A3C70-7928-0ED0-268A-3D8036D8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88985-99AA-B7E3-4685-5DB42B19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2381E-4FF8-6E52-753A-177AA837D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D7732-75C1-76EB-5E19-891740A2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3ED736-A4E7-69DB-BA92-C5C648D4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DD77D1-444F-CCF1-FCCA-E355DC2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B4EE-5B95-03CE-8F02-DA77276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F40BBE-191C-D3BF-0CE2-8621B759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F2030-3BAF-7CA4-FACA-0326B61B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80D53-21A6-5CE7-8213-6AC294F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46EBEC-D8E6-2A84-9E3E-FBE51817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DE92C-2A7E-8896-8584-D22EDCAC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12716-1264-ADC3-6E65-7EFCD4E0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FCB12-9A41-1C0E-18CF-DA512AD9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D4705-54C2-A8AC-F02E-48ECF85D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7D6D5-E471-E0EE-3A2A-C480424C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AF1C6-3DB1-28F8-3A7F-BFACA55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2B94-D070-AB35-F11F-7415014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73B65-A35A-CD3A-44D0-A572C96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DF17E-9E61-E911-F849-9B23907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EBE6E-47AB-8564-2AE0-CC1730467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C828-C7D2-D39E-229F-794134105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E90B0-617D-09A2-CD96-46A086F6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CF3A-E8B3-F064-142C-9EF53E6A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11C9E-A120-FA5E-4EF6-C9BB01F1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B18CD-5C57-255F-2CA1-8873E975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2C441-9685-639B-750B-A1DBAD54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C0F8A-0578-F649-411A-FFB0A9D3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74B-F8C9-4307-B9D9-DE57399BCD3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4D7D-F5CA-730F-2E48-B9E489BAA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D2AF7-1119-0342-8248-B2F854CF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3.36.75.90:500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F705-E091-F92D-090F-AAF09C45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202" y="1193800"/>
            <a:ext cx="9144000" cy="2387600"/>
          </a:xfrm>
        </p:spPr>
        <p:txBody>
          <a:bodyPr/>
          <a:lstStyle/>
          <a:p>
            <a:pPr algn="l"/>
            <a:r>
              <a:rPr lang="en-US" altLang="ko-KR" b="1" dirty="0">
                <a:ea typeface="나눔고딕" panose="020D0604000000000000" pitchFamily="50" charset="-127"/>
              </a:rPr>
              <a:t>SS with </a:t>
            </a:r>
            <a:r>
              <a:rPr lang="en-US" altLang="ko-KR" b="1" dirty="0" err="1">
                <a:ea typeface="나눔고딕" panose="020D0604000000000000" pitchFamily="50" charset="-127"/>
              </a:rPr>
              <a:t>krafton</a:t>
            </a:r>
            <a:endParaRPr lang="ko-KR" altLang="en-US" b="1" dirty="0"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A3A26-814B-A370-748F-26E842AE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044" y="4783096"/>
            <a:ext cx="9144000" cy="1929981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6D584"/>
                </a:solidFill>
                <a:ea typeface="나눔고딕" panose="020D0604000000000000" pitchFamily="50" charset="-127"/>
              </a:rPr>
              <a:t>Team 7</a:t>
            </a:r>
          </a:p>
          <a:p>
            <a:pPr algn="r"/>
            <a:r>
              <a:rPr lang="ko-KR" altLang="en-US" b="1" dirty="0" err="1">
                <a:ea typeface="Noto Sans KR" panose="020B0500000000000000" pitchFamily="34" charset="-127"/>
              </a:rPr>
              <a:t>박준익</a:t>
            </a:r>
            <a:endParaRPr lang="en-US" altLang="ko-KR" b="1" dirty="0">
              <a:ea typeface="Noto Sans KR" panose="020B0500000000000000" pitchFamily="34" charset="-127"/>
            </a:endParaRPr>
          </a:p>
          <a:p>
            <a:pPr algn="r"/>
            <a:r>
              <a:rPr lang="ko-KR" altLang="en-US" b="1" dirty="0">
                <a:ea typeface="Noto Sans KR" panose="020B0500000000000000" pitchFamily="34" charset="-127"/>
              </a:rPr>
              <a:t>이민혁</a:t>
            </a:r>
            <a:endParaRPr lang="en-US" altLang="ko-KR" b="1" dirty="0">
              <a:ea typeface="Noto Sans KR" panose="020B0500000000000000" pitchFamily="34" charset="-127"/>
            </a:endParaRPr>
          </a:p>
          <a:p>
            <a:pPr algn="r"/>
            <a:r>
              <a:rPr lang="ko-KR" altLang="en-US" b="1" dirty="0">
                <a:ea typeface="Noto Sans KR" panose="020B0500000000000000" pitchFamily="34" charset="-127"/>
              </a:rPr>
              <a:t>김태영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02DCA6-B8E0-5585-DA67-798F8746052D}"/>
              </a:ext>
            </a:extLst>
          </p:cNvPr>
          <p:cNvCxnSpPr>
            <a:cxnSpLocks/>
          </p:cNvCxnSpPr>
          <p:nvPr/>
        </p:nvCxnSpPr>
        <p:spPr>
          <a:xfrm>
            <a:off x="2276475" y="357187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0925783-F732-B985-E333-41D915E6F9E5}"/>
              </a:ext>
            </a:extLst>
          </p:cNvPr>
          <p:cNvSpPr txBox="1">
            <a:spLocks/>
          </p:cNvSpPr>
          <p:nvPr/>
        </p:nvSpPr>
        <p:spPr>
          <a:xfrm>
            <a:off x="2963778" y="3660710"/>
            <a:ext cx="9144000" cy="44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ea typeface="나눔고딕" panose="020D0604000000000000" pitchFamily="50" charset="-127"/>
              </a:rPr>
              <a:t>Zero Week Project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89C18A-987E-3793-3A86-32F562209F68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CB0415-19E5-7551-B605-E55EE787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12" name="그림 11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2AA74B67-3C5E-508D-F681-2F565045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98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361790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3119E0C-7078-4088-EBCD-64936D1C5740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 기획안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3ED326-9822-61DD-2DA3-F2D0A5FC7B7A}"/>
              </a:ext>
            </a:extLst>
          </p:cNvPr>
          <p:cNvGrpSpPr/>
          <p:nvPr/>
        </p:nvGrpSpPr>
        <p:grpSpPr>
          <a:xfrm>
            <a:off x="585912" y="2405061"/>
            <a:ext cx="11020176" cy="3010974"/>
            <a:chOff x="585912" y="2297778"/>
            <a:chExt cx="11020176" cy="301097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8980A9-B373-C894-F31B-DA16CEFF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83" y="2297778"/>
              <a:ext cx="1440000" cy="144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1565914-4103-360D-B356-9C25E89C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517" y="2297778"/>
              <a:ext cx="1440000" cy="144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2BEAD8-A1F0-D5DD-4DF8-7D3F621B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000" y="2297778"/>
              <a:ext cx="1440000" cy="14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782B6A-3005-FB57-A745-D695F1E9E66A}"/>
                </a:ext>
              </a:extLst>
            </p:cNvPr>
            <p:cNvSpPr txBox="1"/>
            <p:nvPr/>
          </p:nvSpPr>
          <p:spPr>
            <a:xfrm>
              <a:off x="585912" y="3856623"/>
              <a:ext cx="3381126" cy="14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ea typeface="Noto Sans KR Medium" panose="020B0600000000000000" pitchFamily="34" charset="-127"/>
                </a:rPr>
                <a:t>좋아요 기능의 확장</a:t>
              </a:r>
              <a:endParaRPr lang="en-US" altLang="ko-KR" sz="2400" b="1" dirty="0">
                <a:ea typeface="Noto Sans KR Medium" panose="020B0600000000000000" pitchFamily="34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400" b="1" dirty="0">
                <a:ea typeface="Noto Sans KR Medium" panose="020B06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FB7084-F5C0-D61F-52F9-A65D88A4AF5E}"/>
                </a:ext>
              </a:extLst>
            </p:cNvPr>
            <p:cNvSpPr txBox="1"/>
            <p:nvPr/>
          </p:nvSpPr>
          <p:spPr>
            <a:xfrm>
              <a:off x="4405437" y="3856622"/>
              <a:ext cx="3381126" cy="719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+mj-lt"/>
                  <a:ea typeface="Noto Sans KR Medium" panose="020B0600000000000000" pitchFamily="34" charset="-127"/>
                </a:rPr>
                <a:t>검색 기능</a:t>
              </a:r>
              <a:endParaRPr lang="en-US" altLang="ko-KR" sz="2400" b="1" dirty="0">
                <a:latin typeface="+mj-lt"/>
                <a:ea typeface="Noto Sans KR Medium" panose="020B0600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69686F-8879-95E8-7B49-8C4E29CD13D4}"/>
                </a:ext>
              </a:extLst>
            </p:cNvPr>
            <p:cNvSpPr txBox="1"/>
            <p:nvPr/>
          </p:nvSpPr>
          <p:spPr>
            <a:xfrm>
              <a:off x="8224962" y="3856621"/>
              <a:ext cx="3381126" cy="719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ea typeface="Noto Sans KR Medium" panose="020B0600000000000000" pitchFamily="34" charset="-127"/>
                </a:rPr>
                <a:t>카테고리 세분화</a:t>
              </a:r>
              <a:endParaRPr lang="en-US" altLang="ko-KR" sz="2400" b="1" dirty="0">
                <a:ea typeface="Noto Sans KR Medium" panose="020B0600000000000000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A22B56-2F39-13E8-A673-2C5E2597022B}"/>
              </a:ext>
            </a:extLst>
          </p:cNvPr>
          <p:cNvSpPr txBox="1"/>
          <p:nvPr/>
        </p:nvSpPr>
        <p:spPr>
          <a:xfrm>
            <a:off x="550920" y="4683653"/>
            <a:ext cx="3381126" cy="242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ea typeface="Noto Sans KR Light" panose="020B0300000000000000" pitchFamily="34" charset="-127"/>
              </a:rPr>
              <a:t>좋아요 수 카운트</a:t>
            </a:r>
            <a:endParaRPr lang="en-US" altLang="ko-KR" sz="2000" dirty="0">
              <a:ea typeface="Noto Sans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ea typeface="Noto Sans KR Light" panose="020B0300000000000000" pitchFamily="34" charset="-127"/>
              </a:rPr>
              <a:t>사용자별 </a:t>
            </a:r>
            <a:r>
              <a:rPr lang="ko-KR" altLang="en-US" sz="2000" dirty="0" err="1">
                <a:ea typeface="Noto Sans KR Light" panose="020B0300000000000000" pitchFamily="34" charset="-127"/>
              </a:rPr>
              <a:t>관심글</a:t>
            </a:r>
            <a:r>
              <a:rPr lang="ko-KR" altLang="en-US" sz="2000" dirty="0">
                <a:ea typeface="Noto Sans KR Light" panose="020B0300000000000000" pitchFamily="34" charset="-127"/>
              </a:rPr>
              <a:t> 불러오기</a:t>
            </a:r>
            <a:endParaRPr lang="en-US" altLang="ko-KR" sz="2000" dirty="0">
              <a:ea typeface="Noto Sans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1D379-9544-355C-C046-6F90FD10769D}"/>
              </a:ext>
            </a:extLst>
          </p:cNvPr>
          <p:cNvSpPr txBox="1"/>
          <p:nvPr/>
        </p:nvSpPr>
        <p:spPr>
          <a:xfrm>
            <a:off x="4373201" y="4714267"/>
            <a:ext cx="3381126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ea typeface="Noto Sans KR Light" panose="020B0300000000000000" pitchFamily="34" charset="-127"/>
              </a:rPr>
              <a:t>사용자가 원하는 정보 제공</a:t>
            </a:r>
            <a:endParaRPr lang="en-US" altLang="ko-KR" sz="2000" dirty="0"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A6D9D-F0F7-20B1-3EB2-F940FCF3D47A}"/>
              </a:ext>
            </a:extLst>
          </p:cNvPr>
          <p:cNvSpPr txBox="1"/>
          <p:nvPr/>
        </p:nvSpPr>
        <p:spPr>
          <a:xfrm>
            <a:off x="8259954" y="4714267"/>
            <a:ext cx="3381126" cy="104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ea typeface="Noto Sans KR Light" panose="020B0300000000000000" pitchFamily="34" charset="-127"/>
              </a:rPr>
              <a:t>목록 분류를 통한 편리함</a:t>
            </a:r>
            <a:endParaRPr lang="en-US" altLang="ko-KR" sz="2000" dirty="0"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61E03C-AA8B-2D0D-2F43-B81B58FB88D1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387B799-99C3-AC1A-C8E4-58C865464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13" name="그림 12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2B96FA8F-A86F-7C72-9D6F-8B0E80E5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0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AC13DBA-F703-B773-10B0-27AA79C3A8CF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Feedback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71C498-FB86-940F-414A-52A4187395B6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F9D302-D38D-E4AA-0B5D-48454CDC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9" name="그림 8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341525F4-61BD-F75B-9596-D93B3725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779C821-3F9D-0850-8083-7EC62B4B0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3" y="1938857"/>
            <a:ext cx="2553588" cy="22921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C1FAECB-A608-7B9D-327C-62B8A6600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84" y="1975992"/>
            <a:ext cx="2761432" cy="24552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7437C1A-9EF8-7EFA-DCDC-D873FD703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79" y="2066278"/>
            <a:ext cx="2903522" cy="24195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33EB9E-4BAF-5180-F12D-E4405F31291D}"/>
              </a:ext>
            </a:extLst>
          </p:cNvPr>
          <p:cNvSpPr txBox="1"/>
          <p:nvPr/>
        </p:nvSpPr>
        <p:spPr>
          <a:xfrm>
            <a:off x="354630" y="5307077"/>
            <a:ext cx="328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Feedback</a:t>
            </a:r>
            <a:endParaRPr lang="ko-KR" alt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C77480-5CD8-73B1-C51D-6CE5E106FA15}"/>
              </a:ext>
            </a:extLst>
          </p:cNvPr>
          <p:cNvSpPr txBox="1"/>
          <p:nvPr/>
        </p:nvSpPr>
        <p:spPr>
          <a:xfrm>
            <a:off x="4455465" y="5307077"/>
            <a:ext cx="328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단순한 확장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0A4146-205C-C844-8D16-2ED2C60F5BD6}"/>
              </a:ext>
            </a:extLst>
          </p:cNvPr>
          <p:cNvSpPr txBox="1"/>
          <p:nvPr/>
        </p:nvSpPr>
        <p:spPr>
          <a:xfrm>
            <a:off x="8556300" y="5307077"/>
            <a:ext cx="328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아이디어의 확장</a:t>
            </a:r>
            <a:br>
              <a:rPr lang="en-US" altLang="ko-KR" sz="2400" b="1" dirty="0"/>
            </a:br>
            <a:r>
              <a:rPr lang="en-US" altLang="ko-KR" sz="2400" b="1" dirty="0"/>
              <a:t>&amp;</a:t>
            </a:r>
            <a:br>
              <a:rPr lang="en-US" altLang="ko-KR" sz="2400" b="1" dirty="0"/>
            </a:br>
            <a:r>
              <a:rPr lang="ko-KR" altLang="en-US" sz="2400" b="1" dirty="0"/>
              <a:t>기술 챌린지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3F3CF75-8932-70BE-B3FA-53662F82B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1" y="2899564"/>
            <a:ext cx="608063" cy="60806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A3952D-5687-CD5B-CBE8-578BBECFE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66" y="2899563"/>
            <a:ext cx="608063" cy="6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7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B4014-12BF-F27A-96DB-B3BA8A5078B1}"/>
              </a:ext>
            </a:extLst>
          </p:cNvPr>
          <p:cNvSpPr txBox="1"/>
          <p:nvPr/>
        </p:nvSpPr>
        <p:spPr>
          <a:xfrm>
            <a:off x="472347" y="4180471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많이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B5252-8A2A-B7DF-5FEE-CAB69030BC57}"/>
              </a:ext>
            </a:extLst>
          </p:cNvPr>
          <p:cNvSpPr txBox="1"/>
          <p:nvPr/>
        </p:nvSpPr>
        <p:spPr>
          <a:xfrm>
            <a:off x="4405437" y="4168321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새롭게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AF29D-466C-3A73-6F1F-B058C62821A0}"/>
              </a:ext>
            </a:extLst>
          </p:cNvPr>
          <p:cNvSpPr txBox="1"/>
          <p:nvPr/>
        </p:nvSpPr>
        <p:spPr>
          <a:xfrm>
            <a:off x="8224962" y="4180471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 확실하게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EAF7834-B117-7140-FABA-3EEBD7058D5C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최종 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FEABF-2649-8CF4-5A91-77052AD21429}"/>
              </a:ext>
            </a:extLst>
          </p:cNvPr>
          <p:cNvSpPr txBox="1"/>
          <p:nvPr/>
        </p:nvSpPr>
        <p:spPr>
          <a:xfrm>
            <a:off x="585912" y="4982334"/>
            <a:ext cx="338112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기능의 확장</a:t>
            </a: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C29F7-802F-24F7-8EE6-C59B5562BED5}"/>
              </a:ext>
            </a:extLst>
          </p:cNvPr>
          <p:cNvSpPr txBox="1"/>
          <p:nvPr/>
        </p:nvSpPr>
        <p:spPr>
          <a:xfrm>
            <a:off x="4326864" y="4940194"/>
            <a:ext cx="338112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새로운 기술 스택 </a:t>
            </a:r>
            <a:r>
              <a:rPr lang="en-US" altLang="ko-KR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SMTP </a:t>
            </a:r>
            <a:r>
              <a:rPr lang="ko-KR" altLang="en-US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프로토콜 활용</a:t>
            </a: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1449-944E-0648-4292-A559AFC862C3}"/>
              </a:ext>
            </a:extLst>
          </p:cNvPr>
          <p:cNvSpPr txBox="1"/>
          <p:nvPr/>
        </p:nvSpPr>
        <p:spPr>
          <a:xfrm>
            <a:off x="8224962" y="4976584"/>
            <a:ext cx="338112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완성도 향상</a:t>
            </a: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356488-764A-FF66-0DC6-307461916296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EC2DBC4-6A8D-B987-A15E-41EEAE9C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11" name="그림 10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33E1D83B-A1B5-9E8B-E143-0D32376A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45E4E1B-875E-9B29-0171-20C2C03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39" y="2094298"/>
            <a:ext cx="1633942" cy="16339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74EE55-9BFD-AEDE-6CDA-8E963F933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61" y="1954662"/>
            <a:ext cx="1756606" cy="17566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495D4D-BD17-DC19-9A21-901DCD48F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47" y="1954662"/>
            <a:ext cx="1756606" cy="17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EAF7834-B117-7140-FABA-3EEBD7058D5C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최종 기획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356488-764A-FF66-0DC6-307461916296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EC2DBC4-6A8D-B987-A15E-41EEAE9C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11" name="그림 10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33E1D83B-A1B5-9E8B-E143-0D32376A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70BB78-40A8-3A07-D0D8-5BA729A828DF}"/>
              </a:ext>
            </a:extLst>
          </p:cNvPr>
          <p:cNvSpPr txBox="1"/>
          <p:nvPr/>
        </p:nvSpPr>
        <p:spPr>
          <a:xfrm>
            <a:off x="2520107" y="2392464"/>
            <a:ext cx="744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그래서 저희는 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SMTP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활용한 </a:t>
            </a:r>
            <a:r>
              <a:rPr lang="ko-KR" altLang="en-US" sz="20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매칭이라는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기능을 활용하여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endParaRPr lang="ko-KR" altLang="en-US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6C2AE-2C5A-FDB4-FD8E-80803E821392}"/>
              </a:ext>
            </a:extLst>
          </p:cNvPr>
          <p:cNvSpPr txBox="1"/>
          <p:nvPr/>
        </p:nvSpPr>
        <p:spPr>
          <a:xfrm>
            <a:off x="2361253" y="4029653"/>
            <a:ext cx="776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단순정보 공유 사이트에서 정보 플랫폼 단위로 확장 </a:t>
            </a:r>
          </a:p>
        </p:txBody>
      </p:sp>
    </p:spTree>
    <p:extLst>
      <p:ext uri="{BB962C8B-B14F-4D97-AF65-F5344CB8AC3E}">
        <p14:creationId xmlns:p14="http://schemas.microsoft.com/office/powerpoint/2010/main" val="19994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EAF7834-B117-7140-FABA-3EEBD7058D5C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 시연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356488-764A-FF66-0DC6-307461916296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EC2DBC4-6A8D-B987-A15E-41EEAE9C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11" name="그림 10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33E1D83B-A1B5-9E8B-E143-0D32376A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  <p:pic>
        <p:nvPicPr>
          <p:cNvPr id="7" name="그림 6">
            <a:hlinkClick r:id="rId4"/>
            <a:extLst>
              <a:ext uri="{FF2B5EF4-FFF2-40B4-BE49-F238E27FC236}">
                <a16:creationId xmlns:a16="http://schemas.microsoft.com/office/drawing/2014/main" id="{909FDE46-73D4-9E52-7DEF-E4EC843B9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136179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014C2-6653-EE8A-FB95-A1E1029A7B6E}"/>
              </a:ext>
            </a:extLst>
          </p:cNvPr>
          <p:cNvSpPr txBox="1"/>
          <p:nvPr/>
        </p:nvSpPr>
        <p:spPr>
          <a:xfrm>
            <a:off x="857499" y="1574918"/>
            <a:ext cx="10781047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박준익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　</a:t>
            </a:r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Ｂａｃｋｅｎｄ，Ｄａｔａｂａｓｅ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이민혁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Ｂａｃｋｅｎｄ，Ｄａｔａｂａｓｅ</a:t>
            </a: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김태영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Ｆｒｏｎｔｅｎｄ</a:t>
            </a: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5522A8-1728-60AC-39E1-638A68CFA6EB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역할분담　　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3B47EC-4E1F-9958-AAEE-06DBEB6DE7E4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835E4D-374E-08B2-134C-4AF99B44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9" name="그림 8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25A0FB8A-2C92-B272-A254-F35428D58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8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CB0415-19E5-7551-B605-E55EE787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09F705-E091-F92D-090F-AAF09C45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202" y="1193800"/>
            <a:ext cx="9144000" cy="2387600"/>
          </a:xfrm>
        </p:spPr>
        <p:txBody>
          <a:bodyPr/>
          <a:lstStyle/>
          <a:p>
            <a:pPr algn="l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Thank you!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02DCA6-B8E0-5585-DA67-798F8746052D}"/>
              </a:ext>
            </a:extLst>
          </p:cNvPr>
          <p:cNvCxnSpPr>
            <a:cxnSpLocks/>
          </p:cNvCxnSpPr>
          <p:nvPr/>
        </p:nvCxnSpPr>
        <p:spPr>
          <a:xfrm>
            <a:off x="2276475" y="357187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0925783-F732-B985-E333-41D915E6F9E5}"/>
              </a:ext>
            </a:extLst>
          </p:cNvPr>
          <p:cNvSpPr txBox="1">
            <a:spLocks/>
          </p:cNvSpPr>
          <p:nvPr/>
        </p:nvSpPr>
        <p:spPr>
          <a:xfrm>
            <a:off x="2963778" y="3660710"/>
            <a:ext cx="9144000" cy="44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SS with </a:t>
            </a:r>
            <a:r>
              <a:rPr lang="en-US" altLang="ko-KR" dirty="0" err="1">
                <a:latin typeface="Adobe Caslon Pro Bold" panose="0205070206050A020403" pitchFamily="18" charset="0"/>
                <a:ea typeface="나눔고딕" panose="020D0604000000000000" pitchFamily="50" charset="-127"/>
              </a:rPr>
              <a:t>krafton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F4DA73-40AB-8FBD-E1C8-0B17ECA52B51}"/>
              </a:ext>
            </a:extLst>
          </p:cNvPr>
          <p:cNvGrpSpPr/>
          <p:nvPr/>
        </p:nvGrpSpPr>
        <p:grpSpPr>
          <a:xfrm>
            <a:off x="0" y="0"/>
            <a:ext cx="1958129" cy="1361790"/>
            <a:chOff x="-1300" y="0"/>
            <a:chExt cx="1958129" cy="1361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666796-5728-FDD9-615C-3998BFB01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00" y="0"/>
              <a:ext cx="1958129" cy="1361790"/>
            </a:xfrm>
            <a:prstGeom prst="rect">
              <a:avLst/>
            </a:prstGeom>
          </p:spPr>
        </p:pic>
        <p:pic>
          <p:nvPicPr>
            <p:cNvPr id="6" name="그림 5" descr="텍스트, 테이블웨어, 컵이(가) 표시된 사진&#10;&#10;자동 생성된 설명">
              <a:extLst>
                <a:ext uri="{FF2B5EF4-FFF2-40B4-BE49-F238E27FC236}">
                  <a16:creationId xmlns:a16="http://schemas.microsoft.com/office/drawing/2014/main" id="{00312B95-B61B-B1EF-586E-5673C056A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44" y="969844"/>
              <a:ext cx="1364861" cy="279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0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101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KR</vt:lpstr>
      <vt:lpstr>Noto Sans KR Light</vt:lpstr>
      <vt:lpstr>Noto Sans KR Medium</vt:lpstr>
      <vt:lpstr>맑은 고딕</vt:lpstr>
      <vt:lpstr>Adobe Caslon Pro Bold</vt:lpstr>
      <vt:lpstr>Arial</vt:lpstr>
      <vt:lpstr>Office 테마</vt:lpstr>
      <vt:lpstr>SS with krafton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week project</dc:title>
  <dc:creator>박 재민</dc:creator>
  <cp:lastModifiedBy>박 재민</cp:lastModifiedBy>
  <cp:revision>19</cp:revision>
  <dcterms:created xsi:type="dcterms:W3CDTF">2023-04-03T14:40:10Z</dcterms:created>
  <dcterms:modified xsi:type="dcterms:W3CDTF">2023-04-05T22:53:28Z</dcterms:modified>
</cp:coreProperties>
</file>