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10E3-2E18-9126-EC88-5CC19729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5913F-71F7-2D39-436F-2EDA3E97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07870-7DA7-8B3B-2D62-95577CBB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51D31-CFD5-8418-52C9-B5D03927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1F00-A3C0-3127-CAEC-1E266DE1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D34C8-3E5F-F51E-EE3C-133840B1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81FEA-0F1F-50E6-C4C7-5E66A206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BACB1-607C-D486-3743-03BDDAA4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10EDD-FFDA-9AEF-9753-84777D7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B581-D204-25DB-FA98-64FB3029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3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2CA7D7-6A82-A851-E2BA-CE27BA18E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A71A8-C33C-3B78-244C-A8DAFAB7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D5286-8D21-01E9-8886-72DD37F8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F11F0-256A-2869-8A26-5F992F69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7B92A-51C7-BE9A-F5E7-D26C1643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9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7AFB-0E46-7159-4660-47E527A9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3C1EC-CC3C-0195-8A12-2C2DD39A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D38D3-6419-7CF2-CDC5-A6ADC2D1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FDB74-C989-689E-9487-F531E1C7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4B19B-A124-B8FF-56F8-8CDB2722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4D18-EB3B-F77A-D794-3E10D057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84D6-7320-A0B6-37BF-7CE59EC9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72F7D-6AA3-27DB-C6D3-6824F870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CBC49-2548-714A-ADDA-296902AD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917B7-C4AC-F327-6A5B-04BEFE12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D3BE2-BEC2-447F-B920-07B45A02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B788-0517-9C33-08C9-8F3E3317A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C63E3-00F5-2CCF-106D-F82F1122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FC32D-B0F6-C5D1-6520-8E62914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B83A0-766D-136A-D561-CE876EDC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81C04-2F82-7F11-3040-99F7F295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F4EA4-0E79-4128-D5B6-5E44820F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DAF06-5A40-BB54-B2DB-23F88233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A3C70-7928-0ED0-268A-3D8036D85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88985-99AA-B7E3-4685-5DB42B19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E2381E-4FF8-6E52-753A-177AA837D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D7732-75C1-76EB-5E19-891740A2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3ED736-A4E7-69DB-BA92-C5C648D4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DD77D1-444F-CCF1-FCCA-E355DC2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6B4EE-5B95-03CE-8F02-DA772761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F40BBE-191C-D3BF-0CE2-8621B759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F2030-3BAF-7CA4-FACA-0326B61B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80D53-21A6-5CE7-8213-6AC294F4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3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46EBEC-D8E6-2A84-9E3E-FBE51817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DE92C-2A7E-8896-8584-D22EDCAC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12716-1264-ADC3-6E65-7EFCD4E0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FCB12-9A41-1C0E-18CF-DA512AD9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D4705-54C2-A8AC-F02E-48ECF85D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7D6D5-E471-E0EE-3A2A-C480424C3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AF1C6-3DB1-28F8-3A7F-BFACA55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E2B94-D070-AB35-F11F-74150149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73B65-A35A-CD3A-44D0-A572C960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DF17E-9E61-E911-F849-9B23907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EBE6E-47AB-8564-2AE0-CC1730467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C828-C7D2-D39E-229F-794134105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E90B0-617D-09A2-CD96-46A086F6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DCF3A-E8B3-F064-142C-9EF53E6A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11C9E-A120-FA5E-4EF6-C9BB01F1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B18CD-5C57-255F-2CA1-8873E975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2C441-9685-639B-750B-A1DBAD54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C0F8A-0578-F649-411A-FFB0A9D3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74B-F8C9-4307-B9D9-DE57399BCD3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B4D7D-F5CA-730F-2E48-B9E489BAA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D2AF7-1119-0342-8248-B2F854CF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01D2-CB55-4A5D-81B3-0E983E625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CB0415-19E5-7551-B605-E55EE787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09F705-E091-F92D-090F-AAF09C45B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202" y="1193800"/>
            <a:ext cx="9144000" cy="2387600"/>
          </a:xfrm>
        </p:spPr>
        <p:txBody>
          <a:bodyPr/>
          <a:lstStyle/>
          <a:p>
            <a:pPr algn="l"/>
            <a:r>
              <a:rPr lang="en-US" altLang="ko-KR" dirty="0">
                <a:latin typeface="Adobe Caslon Pro Bold" panose="0205070206050A020403" pitchFamily="18" charset="0"/>
                <a:ea typeface="나눔고딕" panose="020D0604000000000000" pitchFamily="50" charset="-127"/>
              </a:rPr>
              <a:t>SS with </a:t>
            </a:r>
            <a:r>
              <a:rPr lang="en-US" altLang="ko-KR" dirty="0" err="1">
                <a:latin typeface="Adobe Caslon Pro Bold" panose="0205070206050A020403" pitchFamily="18" charset="0"/>
                <a:ea typeface="나눔고딕" panose="020D0604000000000000" pitchFamily="50" charset="-127"/>
              </a:rPr>
              <a:t>crafton</a:t>
            </a:r>
            <a:endParaRPr lang="ko-KR" altLang="en-US" dirty="0">
              <a:latin typeface="Adobe Caslon Pro Bold" panose="0205070206050A020403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A3A26-814B-A370-748F-26E842AE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044" y="4783096"/>
            <a:ext cx="9144000" cy="1929981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6D584"/>
                </a:solidFill>
                <a:latin typeface="Adobe Caslon Pro Bold" panose="0205070206050A020403" pitchFamily="18" charset="0"/>
                <a:ea typeface="나눔고딕" panose="020D0604000000000000" pitchFamily="50" charset="-127"/>
              </a:rPr>
              <a:t>Team 7</a:t>
            </a:r>
          </a:p>
          <a:p>
            <a:pPr algn="r"/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박준익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이민혁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김태영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02DCA6-B8E0-5585-DA67-798F8746052D}"/>
              </a:ext>
            </a:extLst>
          </p:cNvPr>
          <p:cNvCxnSpPr>
            <a:cxnSpLocks/>
          </p:cNvCxnSpPr>
          <p:nvPr/>
        </p:nvCxnSpPr>
        <p:spPr>
          <a:xfrm>
            <a:off x="2276475" y="357187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0925783-F732-B985-E333-41D915E6F9E5}"/>
              </a:ext>
            </a:extLst>
          </p:cNvPr>
          <p:cNvSpPr txBox="1">
            <a:spLocks/>
          </p:cNvSpPr>
          <p:nvPr/>
        </p:nvSpPr>
        <p:spPr>
          <a:xfrm>
            <a:off x="2963778" y="3660710"/>
            <a:ext cx="9144000" cy="44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Adobe Caslon Pro Bold" panose="0205070206050A020403" pitchFamily="18" charset="0"/>
                <a:ea typeface="나눔고딕" panose="020D0604000000000000" pitchFamily="50" charset="-127"/>
              </a:rPr>
              <a:t>Zero Week Project</a:t>
            </a:r>
            <a:endParaRPr lang="ko-KR" altLang="en-US" dirty="0">
              <a:latin typeface="Adobe Caslon Pro Bold" panose="0205070206050A020403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98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5AEBDD2-12D8-27F7-FE6F-F3754F27E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55" t="11384" r="17003"/>
          <a:stretch/>
        </p:blipFill>
        <p:spPr>
          <a:xfrm>
            <a:off x="4075700" y="1935160"/>
            <a:ext cx="2004424" cy="390524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18EB8-2D50-0323-C350-75FBD19AC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50" t="11406" r="8333" b="68139"/>
          <a:stretch/>
        </p:blipFill>
        <p:spPr>
          <a:xfrm>
            <a:off x="6188076" y="1451435"/>
            <a:ext cx="5504407" cy="89761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E83BF35-43C2-C49F-375B-0FA5A3C67466}"/>
              </a:ext>
            </a:extLst>
          </p:cNvPr>
          <p:cNvCxnSpPr>
            <a:cxnSpLocks/>
          </p:cNvCxnSpPr>
          <p:nvPr/>
        </p:nvCxnSpPr>
        <p:spPr>
          <a:xfrm>
            <a:off x="6099175" y="1336674"/>
            <a:ext cx="0" cy="5222875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4D0246-B625-5810-732E-B2BFE738AC81}"/>
              </a:ext>
            </a:extLst>
          </p:cNvPr>
          <p:cNvSpPr/>
          <p:nvPr/>
        </p:nvSpPr>
        <p:spPr>
          <a:xfrm>
            <a:off x="4254501" y="2010234"/>
            <a:ext cx="1651000" cy="18251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0F1B5D-9844-B302-7204-6242AC690D1F}"/>
              </a:ext>
            </a:extLst>
          </p:cNvPr>
          <p:cNvSpPr/>
          <p:nvPr/>
        </p:nvSpPr>
        <p:spPr>
          <a:xfrm>
            <a:off x="6822742" y="1535659"/>
            <a:ext cx="4277058" cy="4963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D21D6-D166-57AE-0097-3922CB22BAF3}"/>
              </a:ext>
            </a:extLst>
          </p:cNvPr>
          <p:cNvSpPr txBox="1"/>
          <p:nvPr/>
        </p:nvSpPr>
        <p:spPr>
          <a:xfrm>
            <a:off x="368300" y="5461000"/>
            <a:ext cx="529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좋아요 기능의 확장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0AAB5-3235-56B6-3207-1C7E36767E7B}"/>
              </a:ext>
            </a:extLst>
          </p:cNvPr>
          <p:cNvSpPr txBox="1"/>
          <p:nvPr/>
        </p:nvSpPr>
        <p:spPr>
          <a:xfrm>
            <a:off x="6258925" y="5457825"/>
            <a:ext cx="529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 기능 추가 및 카테고리 세분화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D9F4EDF-E498-68BD-7A3D-F250A9CE1F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26" t="39896" r="17192" b="14062"/>
          <a:stretch/>
        </p:blipFill>
        <p:spPr>
          <a:xfrm>
            <a:off x="182017" y="2189830"/>
            <a:ext cx="3874631" cy="2869788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F9859-99DA-986C-44F0-2DBF025D81F6}"/>
              </a:ext>
            </a:extLst>
          </p:cNvPr>
          <p:cNvSpPr/>
          <p:nvPr/>
        </p:nvSpPr>
        <p:spPr>
          <a:xfrm>
            <a:off x="182016" y="2223232"/>
            <a:ext cx="2408783" cy="5072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7839770-C7A1-614D-FBFF-0B1951EE4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7" t="11405" r="71432" b="10520"/>
          <a:stretch/>
        </p:blipFill>
        <p:spPr>
          <a:xfrm>
            <a:off x="6176043" y="2433270"/>
            <a:ext cx="1666496" cy="28706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4F5BA2-997B-1D6D-6DEB-260E6205B8A0}"/>
              </a:ext>
            </a:extLst>
          </p:cNvPr>
          <p:cNvSpPr/>
          <p:nvPr/>
        </p:nvSpPr>
        <p:spPr>
          <a:xfrm>
            <a:off x="6258925" y="2491341"/>
            <a:ext cx="1551576" cy="2805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E4BF7A3-866A-18B7-FE2A-85F28229F0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53" t="11406" r="28610" b="36962"/>
          <a:stretch/>
        </p:blipFill>
        <p:spPr>
          <a:xfrm>
            <a:off x="7919406" y="2668677"/>
            <a:ext cx="4022984" cy="2390941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63D73B-4ACC-940D-5BA8-0720A85C9419}"/>
              </a:ext>
            </a:extLst>
          </p:cNvPr>
          <p:cNvSpPr/>
          <p:nvPr/>
        </p:nvSpPr>
        <p:spPr>
          <a:xfrm>
            <a:off x="8197695" y="2840040"/>
            <a:ext cx="2042528" cy="5072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C13DBA-F703-B773-10B0-27AA79C3A8CF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기술적 챌린지</a:t>
            </a:r>
          </a:p>
        </p:txBody>
      </p:sp>
    </p:spTree>
    <p:extLst>
      <p:ext uri="{BB962C8B-B14F-4D97-AF65-F5344CB8AC3E}">
        <p14:creationId xmlns:p14="http://schemas.microsoft.com/office/powerpoint/2010/main" val="235787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2014C2-6653-EE8A-FB95-A1E1029A7B6E}"/>
              </a:ext>
            </a:extLst>
          </p:cNvPr>
          <p:cNvSpPr txBox="1"/>
          <p:nvPr/>
        </p:nvSpPr>
        <p:spPr>
          <a:xfrm>
            <a:off x="857499" y="1973929"/>
            <a:ext cx="10781047" cy="441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박준익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안되는 이유를 생각할 시간에 되는 방법을 찾아보겠습니다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김태영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개발경험이 가장 짧지만 열정적으로 팀원을 서포트 하겠습니다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이민혁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계획한 기능들을 </a:t>
            </a:r>
            <a:r>
              <a:rPr lang="ko-KR" altLang="en-US" sz="24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어떻게든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구현해보고자 합니다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5522A8-1728-60AC-39E1-638A68CFA6EB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팀원소개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각자의 포부</a:t>
            </a:r>
          </a:p>
        </p:txBody>
      </p:sp>
    </p:spTree>
    <p:extLst>
      <p:ext uri="{BB962C8B-B14F-4D97-AF65-F5344CB8AC3E}">
        <p14:creationId xmlns:p14="http://schemas.microsoft.com/office/powerpoint/2010/main" val="261681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CB0415-19E5-7551-B605-E55EE787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09F705-E091-F92D-090F-AAF09C45B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202" y="1193800"/>
            <a:ext cx="9144000" cy="2387600"/>
          </a:xfrm>
        </p:spPr>
        <p:txBody>
          <a:bodyPr/>
          <a:lstStyle/>
          <a:p>
            <a:pPr algn="l"/>
            <a:r>
              <a:rPr lang="en-US" altLang="ko-KR" dirty="0">
                <a:latin typeface="Adobe Caslon Pro Bold" panose="0205070206050A020403" pitchFamily="18" charset="0"/>
                <a:ea typeface="나눔고딕" panose="020D0604000000000000" pitchFamily="50" charset="-127"/>
              </a:rPr>
              <a:t>Thank you!</a:t>
            </a:r>
            <a:endParaRPr lang="ko-KR" altLang="en-US" dirty="0">
              <a:latin typeface="Adobe Caslon Pro Bold" panose="0205070206050A020403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02DCA6-B8E0-5585-DA67-798F8746052D}"/>
              </a:ext>
            </a:extLst>
          </p:cNvPr>
          <p:cNvCxnSpPr>
            <a:cxnSpLocks/>
          </p:cNvCxnSpPr>
          <p:nvPr/>
        </p:nvCxnSpPr>
        <p:spPr>
          <a:xfrm>
            <a:off x="2276475" y="357187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0925783-F732-B985-E333-41D915E6F9E5}"/>
              </a:ext>
            </a:extLst>
          </p:cNvPr>
          <p:cNvSpPr txBox="1">
            <a:spLocks/>
          </p:cNvSpPr>
          <p:nvPr/>
        </p:nvSpPr>
        <p:spPr>
          <a:xfrm>
            <a:off x="2963778" y="3660710"/>
            <a:ext cx="9144000" cy="44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Adobe Caslon Pro Bold" panose="0205070206050A020403" pitchFamily="18" charset="0"/>
                <a:ea typeface="나눔고딕" panose="020D0604000000000000" pitchFamily="50" charset="-127"/>
              </a:rPr>
              <a:t>SS with </a:t>
            </a:r>
            <a:r>
              <a:rPr lang="en-US" altLang="ko-KR" dirty="0" err="1">
                <a:latin typeface="Adobe Caslon Pro Bold" panose="0205070206050A020403" pitchFamily="18" charset="0"/>
                <a:ea typeface="나눔고딕" panose="020D0604000000000000" pitchFamily="50" charset="-127"/>
              </a:rPr>
              <a:t>crafton</a:t>
            </a:r>
            <a:endParaRPr lang="ko-KR" altLang="en-US" dirty="0">
              <a:latin typeface="Adobe Caslon Pro Bold" panose="0205070206050A020403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0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3119E0C-7078-4088-EBCD-64936D1C5740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기획의도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3ED326-9822-61DD-2DA3-F2D0A5FC7B7A}"/>
              </a:ext>
            </a:extLst>
          </p:cNvPr>
          <p:cNvGrpSpPr/>
          <p:nvPr/>
        </p:nvGrpSpPr>
        <p:grpSpPr>
          <a:xfrm>
            <a:off x="585912" y="2405061"/>
            <a:ext cx="11020176" cy="3010974"/>
            <a:chOff x="585912" y="2297778"/>
            <a:chExt cx="11020176" cy="301097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F8980A9-B373-C894-F31B-DA16CEFF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83" y="2297778"/>
              <a:ext cx="1440000" cy="144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1565914-4103-360D-B356-9C25E89C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0517" y="2297778"/>
              <a:ext cx="1440000" cy="14400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D2BEAD8-A1F0-D5DD-4DF8-7D3F621B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000" y="2297778"/>
              <a:ext cx="1440000" cy="144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782B6A-3005-FB57-A745-D695F1E9E66A}"/>
                </a:ext>
              </a:extLst>
            </p:cNvPr>
            <p:cNvSpPr txBox="1"/>
            <p:nvPr/>
          </p:nvSpPr>
          <p:spPr>
            <a:xfrm>
              <a:off x="585912" y="3856623"/>
              <a:ext cx="3381126" cy="14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좋아요 기능의 확장</a:t>
              </a: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algn="ctr">
                <a:lnSpc>
                  <a:spcPct val="200000"/>
                </a:lnSpc>
              </a:pP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FB7084-F5C0-D61F-52F9-A65D88A4AF5E}"/>
                </a:ext>
              </a:extLst>
            </p:cNvPr>
            <p:cNvSpPr txBox="1"/>
            <p:nvPr/>
          </p:nvSpPr>
          <p:spPr>
            <a:xfrm>
              <a:off x="4405437" y="3856622"/>
              <a:ext cx="3381126" cy="719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검색 기능</a:t>
              </a: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69686F-8879-95E8-7B49-8C4E29CD13D4}"/>
                </a:ext>
              </a:extLst>
            </p:cNvPr>
            <p:cNvSpPr txBox="1"/>
            <p:nvPr/>
          </p:nvSpPr>
          <p:spPr>
            <a:xfrm>
              <a:off x="8224962" y="3856621"/>
              <a:ext cx="3381126" cy="719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400" b="1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카테고리 세분화</a:t>
              </a:r>
              <a:endParaRPr lang="en-US" altLang="ko-KR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A22B56-2F39-13E8-A673-2C5E2597022B}"/>
              </a:ext>
            </a:extLst>
          </p:cNvPr>
          <p:cNvSpPr txBox="1"/>
          <p:nvPr/>
        </p:nvSpPr>
        <p:spPr>
          <a:xfrm>
            <a:off x="550920" y="4683653"/>
            <a:ext cx="3381126" cy="19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좋아요 수 카운트</a:t>
            </a: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사용자별 </a:t>
            </a:r>
            <a:r>
              <a:rPr lang="ko-KR" altLang="en-US" sz="2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관심글</a:t>
            </a: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불러오기</a:t>
            </a: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1D379-9544-355C-C046-6F90FD10769D}"/>
              </a:ext>
            </a:extLst>
          </p:cNvPr>
          <p:cNvSpPr txBox="1"/>
          <p:nvPr/>
        </p:nvSpPr>
        <p:spPr>
          <a:xfrm>
            <a:off x="4373201" y="4714267"/>
            <a:ext cx="3381126" cy="104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사용자가 원하는 정보 제공</a:t>
            </a: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A6D9D-F0F7-20B1-3EB2-F940FCF3D47A}"/>
              </a:ext>
            </a:extLst>
          </p:cNvPr>
          <p:cNvSpPr txBox="1"/>
          <p:nvPr/>
        </p:nvSpPr>
        <p:spPr>
          <a:xfrm>
            <a:off x="8259954" y="4714267"/>
            <a:ext cx="3381126" cy="104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목록 분류를 통한 편리함</a:t>
            </a: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0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9B4014-12BF-F27A-96DB-B3BA8A5078B1}"/>
              </a:ext>
            </a:extLst>
          </p:cNvPr>
          <p:cNvSpPr txBox="1"/>
          <p:nvPr/>
        </p:nvSpPr>
        <p:spPr>
          <a:xfrm>
            <a:off x="585912" y="4180473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효율성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B5252-8A2A-B7DF-5FEE-CAB69030BC57}"/>
              </a:ext>
            </a:extLst>
          </p:cNvPr>
          <p:cNvSpPr txBox="1"/>
          <p:nvPr/>
        </p:nvSpPr>
        <p:spPr>
          <a:xfrm>
            <a:off x="4405437" y="4180472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양질의 정보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AF29D-466C-3A73-6F1F-B058C62821A0}"/>
              </a:ext>
            </a:extLst>
          </p:cNvPr>
          <p:cNvSpPr txBox="1"/>
          <p:nvPr/>
        </p:nvSpPr>
        <p:spPr>
          <a:xfrm>
            <a:off x="8224962" y="4180471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정보 공유</a:t>
            </a:r>
            <a:endParaRPr lang="en-US" altLang="ko-KR" sz="24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01334A-1814-4F24-C271-AB51CA7B6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75" y="2621628"/>
            <a:ext cx="1440000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C5C0C53-41BF-FE24-711C-A3A57D0D2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25" y="2621628"/>
            <a:ext cx="1440000" cy="14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39762FC-57DD-A651-54DD-518FF26C4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621628"/>
            <a:ext cx="1440000" cy="1440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EAF7834-B117-7140-FABA-3EEBD7058D5C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서비스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FEABF-2649-8CF4-5A91-77052AD21429}"/>
              </a:ext>
            </a:extLst>
          </p:cNvPr>
          <p:cNvSpPr txBox="1"/>
          <p:nvPr/>
        </p:nvSpPr>
        <p:spPr>
          <a:xfrm>
            <a:off x="550920" y="4900220"/>
            <a:ext cx="3381126" cy="150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검색 기능</a:t>
            </a:r>
            <a:r>
              <a:rPr lang="en-US" altLang="ko-KR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카테고리 분류를 통한 효율성 증대</a:t>
            </a: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C29F7-802F-24F7-8EE6-C59B5562BED5}"/>
              </a:ext>
            </a:extLst>
          </p:cNvPr>
          <p:cNvSpPr txBox="1"/>
          <p:nvPr/>
        </p:nvSpPr>
        <p:spPr>
          <a:xfrm>
            <a:off x="4373201" y="4930834"/>
            <a:ext cx="3381126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방대한 데이터를 사용자가 직접 평가하여 양질의 정보 제공</a:t>
            </a: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1449-944E-0648-4292-A559AFC862C3}"/>
              </a:ext>
            </a:extLst>
          </p:cNvPr>
          <p:cNvSpPr txBox="1"/>
          <p:nvPr/>
        </p:nvSpPr>
        <p:spPr>
          <a:xfrm>
            <a:off x="8259954" y="4890729"/>
            <a:ext cx="3381126" cy="10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함께</a:t>
            </a:r>
            <a:r>
              <a:rPr lang="en-US" altLang="ko-KR" sz="24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발전할 수 있는  </a:t>
            </a:r>
            <a:endParaRPr lang="en-US" altLang="ko-KR" sz="2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2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환경 조성</a:t>
            </a:r>
            <a:endParaRPr lang="en-US" altLang="ko-KR" sz="2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1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A2A54D-CBED-02D3-B183-B59738B96A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42" r="32903"/>
          <a:stretch/>
        </p:blipFill>
        <p:spPr>
          <a:xfrm>
            <a:off x="1703708" y="1972139"/>
            <a:ext cx="3156549" cy="4703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209125-ECC7-BCBF-DE6F-57FBA24B30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65" r="34792" b="3408"/>
          <a:stretch/>
        </p:blipFill>
        <p:spPr>
          <a:xfrm>
            <a:off x="7569221" y="1880989"/>
            <a:ext cx="2766024" cy="488586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CAF6529-F212-D494-359A-3AAB0F0FE2CC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와이어 프레임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로그인</a:t>
            </a:r>
            <a:r>
              <a:rPr lang="en-US" altLang="ko-KR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94139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B7DD04-1B0C-6B5D-CAB0-DEFBD93F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58" y="1924049"/>
            <a:ext cx="9575470" cy="478773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0184541-9706-0EB1-86A5-6CC5B29DC3B4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와이어 프레임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28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메인페이지</a:t>
            </a:r>
            <a:endParaRPr lang="ko-KR" altLang="en-US" sz="28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68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852D6-2F11-EA51-6F05-2E56E9C9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87" y="1972139"/>
            <a:ext cx="9216626" cy="460831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97C85B6-3072-2E2F-8C05-944584179C79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와이어 프레임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6294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A66032-3936-3DBD-B30F-AC3ADB4C3D1C}"/>
              </a:ext>
            </a:extLst>
          </p:cNvPr>
          <p:cNvSpPr txBox="1"/>
          <p:nvPr/>
        </p:nvSpPr>
        <p:spPr>
          <a:xfrm>
            <a:off x="2276475" y="1400175"/>
            <a:ext cx="9477375" cy="52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2DF4F8-A814-400F-3271-55935FA19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6" t="12311" r="26354" b="9837"/>
          <a:stretch/>
        </p:blipFill>
        <p:spPr>
          <a:xfrm>
            <a:off x="583276" y="1903996"/>
            <a:ext cx="5608037" cy="4703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D1C1BC-3BBC-78C7-31E8-E047A3E7F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6" t="11406" r="25833" b="11406"/>
          <a:stretch/>
        </p:blipFill>
        <p:spPr>
          <a:xfrm>
            <a:off x="6140513" y="1812388"/>
            <a:ext cx="5750530" cy="474515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D9C6D19-8FB5-F91A-BE3B-C648C92977E1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와이어 프레임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게시글 등록 및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D06C5-F750-0317-0EA2-598F584D222E}"/>
              </a:ext>
            </a:extLst>
          </p:cNvPr>
          <p:cNvSpPr txBox="1"/>
          <p:nvPr/>
        </p:nvSpPr>
        <p:spPr>
          <a:xfrm>
            <a:off x="7325215" y="1114928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게시글 수정</a:t>
            </a:r>
            <a:endParaRPr lang="en-US" altLang="ko-KR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F5177-3184-01CB-7EFB-B4A6AB576AAF}"/>
              </a:ext>
            </a:extLst>
          </p:cNvPr>
          <p:cNvSpPr txBox="1"/>
          <p:nvPr/>
        </p:nvSpPr>
        <p:spPr>
          <a:xfrm>
            <a:off x="1485660" y="1092639"/>
            <a:ext cx="3381126" cy="71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게시글 등록</a:t>
            </a:r>
            <a:endParaRPr lang="en-US" altLang="ko-KR" sz="2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9350634-004B-7D97-218F-858459337E54}"/>
              </a:ext>
            </a:extLst>
          </p:cNvPr>
          <p:cNvCxnSpPr>
            <a:cxnSpLocks/>
          </p:cNvCxnSpPr>
          <p:nvPr/>
        </p:nvCxnSpPr>
        <p:spPr>
          <a:xfrm>
            <a:off x="6099175" y="1336674"/>
            <a:ext cx="0" cy="5222875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7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FE8733-A25D-E014-59D8-5C53C423C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7" t="10885" r="16147" b="9863"/>
          <a:stretch/>
        </p:blipFill>
        <p:spPr>
          <a:xfrm>
            <a:off x="1746041" y="1446881"/>
            <a:ext cx="8699918" cy="5091839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BB622CE-4907-1379-38FD-184C3D412AC5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와이어 프레임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</a:t>
            </a:r>
            <a:r>
              <a:rPr lang="ko-KR" altLang="en-US" sz="28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37811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B78716E-BD9D-D0E5-FD01-9884198A942C}"/>
              </a:ext>
            </a:extLst>
          </p:cNvPr>
          <p:cNvCxnSpPr>
            <a:cxnSpLocks/>
          </p:cNvCxnSpPr>
          <p:nvPr/>
        </p:nvCxnSpPr>
        <p:spPr>
          <a:xfrm>
            <a:off x="2276475" y="1076325"/>
            <a:ext cx="9915524" cy="0"/>
          </a:xfrm>
          <a:prstGeom prst="line">
            <a:avLst/>
          </a:prstGeom>
          <a:ln w="38100">
            <a:solidFill>
              <a:srgbClr val="06D5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339DC2C-C80E-FF7A-CE00-65E1B550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"/>
            <a:ext cx="1958129" cy="136179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A7BB8A-90ED-F679-AEA6-7A602C643DE9}"/>
              </a:ext>
            </a:extLst>
          </p:cNvPr>
          <p:cNvGrpSpPr/>
          <p:nvPr/>
        </p:nvGrpSpPr>
        <p:grpSpPr>
          <a:xfrm>
            <a:off x="2594643" y="864266"/>
            <a:ext cx="7457754" cy="3990125"/>
            <a:chOff x="596054" y="1737090"/>
            <a:chExt cx="7457754" cy="3990125"/>
          </a:xfrm>
        </p:grpSpPr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2CC6626C-C7EE-78A3-A475-3D13CA3E45FA}"/>
                </a:ext>
              </a:extLst>
            </p:cNvPr>
            <p:cNvSpPr/>
            <p:nvPr/>
          </p:nvSpPr>
          <p:spPr>
            <a:xfrm rot="2694192">
              <a:off x="5281190" y="2357180"/>
              <a:ext cx="2772618" cy="2776789"/>
            </a:xfrm>
            <a:prstGeom prst="arc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A9BA54B-4B6E-DFD2-D92E-BD58D14F7130}"/>
                </a:ext>
              </a:extLst>
            </p:cNvPr>
            <p:cNvGrpSpPr/>
            <p:nvPr/>
          </p:nvGrpSpPr>
          <p:grpSpPr>
            <a:xfrm>
              <a:off x="596054" y="2371366"/>
              <a:ext cx="7072709" cy="2522229"/>
              <a:chOff x="596054" y="2371366"/>
              <a:chExt cx="7072709" cy="2522229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363C605-BE01-D94C-724B-A7ED1287043E}"/>
                  </a:ext>
                </a:extLst>
              </p:cNvPr>
              <p:cNvGrpSpPr/>
              <p:nvPr/>
            </p:nvGrpSpPr>
            <p:grpSpPr>
              <a:xfrm>
                <a:off x="596054" y="2597557"/>
                <a:ext cx="7014542" cy="2296038"/>
                <a:chOff x="2586779" y="2280981"/>
                <a:chExt cx="7014542" cy="2296038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18BDBED1-D727-9EA0-B61A-B5066A990147}"/>
                    </a:ext>
                  </a:extLst>
                </p:cNvPr>
                <p:cNvSpPr/>
                <p:nvPr/>
              </p:nvSpPr>
              <p:spPr>
                <a:xfrm>
                  <a:off x="2586779" y="2280981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로그인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2744A63-C6B9-2521-6941-A39001672E11}"/>
                    </a:ext>
                  </a:extLst>
                </p:cNvPr>
                <p:cNvSpPr/>
                <p:nvPr/>
              </p:nvSpPr>
              <p:spPr>
                <a:xfrm>
                  <a:off x="5376000" y="2280981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회원가입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56E5F56-0EAC-EE83-7FFB-6FCC60A3E407}"/>
                    </a:ext>
                  </a:extLst>
                </p:cNvPr>
                <p:cNvSpPr/>
                <p:nvPr/>
              </p:nvSpPr>
              <p:spPr>
                <a:xfrm>
                  <a:off x="5376000" y="3249000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메인페이지</a:t>
                  </a:r>
                  <a:endParaRPr lang="ko-KR" altLang="en-US" dirty="0">
                    <a:solidFill>
                      <a:schemeClr val="tx1"/>
                    </a:solidFill>
                    <a:latin typeface="Noto Sans KR" panose="020B0500000000000000" pitchFamily="34" charset="-127"/>
                    <a:ea typeface="Noto Sans KR" panose="020B0500000000000000" pitchFamily="34" charset="-127"/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9E316A2-AC79-D030-B2E8-95E4657EB89E}"/>
                    </a:ext>
                  </a:extLst>
                </p:cNvPr>
                <p:cNvSpPr/>
                <p:nvPr/>
              </p:nvSpPr>
              <p:spPr>
                <a:xfrm>
                  <a:off x="5376000" y="4217019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게시글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3683E75-A990-16F7-6C7F-BBDCDF1D0FC3}"/>
                    </a:ext>
                  </a:extLst>
                </p:cNvPr>
                <p:cNvSpPr/>
                <p:nvPr/>
              </p:nvSpPr>
              <p:spPr>
                <a:xfrm>
                  <a:off x="2586779" y="4217019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글쓰기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AF32F33-186F-0931-D5CB-79A280F975FA}"/>
                    </a:ext>
                  </a:extLst>
                </p:cNvPr>
                <p:cNvSpPr/>
                <p:nvPr/>
              </p:nvSpPr>
              <p:spPr>
                <a:xfrm>
                  <a:off x="8161321" y="2280981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마이페이지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46F5682-6EE2-CBD3-2D57-F57D2BC0F091}"/>
                    </a:ext>
                  </a:extLst>
                </p:cNvPr>
                <p:cNvSpPr/>
                <p:nvPr/>
              </p:nvSpPr>
              <p:spPr>
                <a:xfrm>
                  <a:off x="8161321" y="3249000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수정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/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삭제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3B1BB4-5394-C406-2A7C-4E9155A1157A}"/>
                    </a:ext>
                  </a:extLst>
                </p:cNvPr>
                <p:cNvSpPr/>
                <p:nvPr/>
              </p:nvSpPr>
              <p:spPr>
                <a:xfrm>
                  <a:off x="8161321" y="4217019"/>
                  <a:ext cx="144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Noto Sans KR" panose="020B0500000000000000" pitchFamily="34" charset="-127"/>
                      <a:ea typeface="Noto Sans KR" panose="020B0500000000000000" pitchFamily="34" charset="-127"/>
                    </a:rPr>
                    <a:t>게시글 수정</a:t>
                  </a:r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BF5C60F-034B-C990-E08D-4A12974C5C12}"/>
                  </a:ext>
                </a:extLst>
              </p:cNvPr>
              <p:cNvCxnSpPr>
                <a:stCxn id="4" idx="3"/>
                <a:endCxn id="16" idx="1"/>
              </p:cNvCxnSpPr>
              <p:nvPr/>
            </p:nvCxnSpPr>
            <p:spPr>
              <a:xfrm>
                <a:off x="2036054" y="2777557"/>
                <a:ext cx="1349221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CBA4543-7BDA-F194-C3AC-4D9BDE2A0624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4105275" y="2957557"/>
                <a:ext cx="0" cy="608019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B0708CD-C601-4A28-7621-430973780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5275" y="3925576"/>
                <a:ext cx="0" cy="608019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C070F0F-BA37-F202-F137-70C76C9F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0596" y="3925576"/>
                <a:ext cx="0" cy="608019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2F2F839-488E-FCA9-D676-934A0D3A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0596" y="2957557"/>
                <a:ext cx="0" cy="608019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F5D5819-3E1F-CC11-7486-B4527D5CB514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4825275" y="2777557"/>
                <a:ext cx="1345321" cy="968019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CD5DF2BE-FDC1-0093-4720-C06E7FD2A58B}"/>
                  </a:ext>
                </a:extLst>
              </p:cNvPr>
              <p:cNvCxnSpPr>
                <a:cxnSpLocks/>
                <a:stCxn id="17" idx="1"/>
                <a:endCxn id="19" idx="3"/>
              </p:cNvCxnSpPr>
              <p:nvPr/>
            </p:nvCxnSpPr>
            <p:spPr>
              <a:xfrm flipH="1">
                <a:off x="2036054" y="3745576"/>
                <a:ext cx="1349221" cy="968019"/>
              </a:xfrm>
              <a:prstGeom prst="straightConnector1">
                <a:avLst/>
              </a:prstGeom>
              <a:ln w="222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0B0C8F2-5666-5C7B-D651-D719C48039D4}"/>
                  </a:ext>
                </a:extLst>
              </p:cNvPr>
              <p:cNvGrpSpPr/>
              <p:nvPr/>
            </p:nvGrpSpPr>
            <p:grpSpPr>
              <a:xfrm>
                <a:off x="1881051" y="2371366"/>
                <a:ext cx="1629946" cy="1632396"/>
                <a:chOff x="1881051" y="2371366"/>
                <a:chExt cx="1629946" cy="1632396"/>
              </a:xfrm>
            </p:grpSpPr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89BBAEF7-D96D-A8C4-75EE-9794B109D83A}"/>
                    </a:ext>
                  </a:extLst>
                </p:cNvPr>
                <p:cNvSpPr/>
                <p:nvPr/>
              </p:nvSpPr>
              <p:spPr>
                <a:xfrm rot="18992468">
                  <a:off x="1881051" y="2371366"/>
                  <a:ext cx="1629946" cy="1632396"/>
                </a:xfrm>
                <a:prstGeom prst="arc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398C0A7E-6F0F-463B-5B1E-595459706473}"/>
                    </a:ext>
                  </a:extLst>
                </p:cNvPr>
                <p:cNvSpPr/>
                <p:nvPr/>
              </p:nvSpPr>
              <p:spPr>
                <a:xfrm rot="13160684">
                  <a:off x="2068078" y="2565572"/>
                  <a:ext cx="112874" cy="86478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E2E437A-CEEA-F921-A3D7-F947DF1D6FCF}"/>
                  </a:ext>
                </a:extLst>
              </p:cNvPr>
              <p:cNvGrpSpPr/>
              <p:nvPr/>
            </p:nvGrpSpPr>
            <p:grpSpPr>
              <a:xfrm>
                <a:off x="3581482" y="2887869"/>
                <a:ext cx="748517" cy="747393"/>
                <a:chOff x="3581482" y="2887869"/>
                <a:chExt cx="748517" cy="747393"/>
              </a:xfrm>
            </p:grpSpPr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FA90B95A-A0A2-8245-81E9-C5189BDC8E23}"/>
                    </a:ext>
                  </a:extLst>
                </p:cNvPr>
                <p:cNvSpPr/>
                <p:nvPr/>
              </p:nvSpPr>
              <p:spPr>
                <a:xfrm rot="2792468">
                  <a:off x="3582044" y="2887307"/>
                  <a:ext cx="747393" cy="748517"/>
                </a:xfrm>
                <a:prstGeom prst="arc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ED8FE019-2A01-3E71-1498-921A73A2022C}"/>
                    </a:ext>
                  </a:extLst>
                </p:cNvPr>
                <p:cNvSpPr/>
                <p:nvPr/>
              </p:nvSpPr>
              <p:spPr>
                <a:xfrm rot="18884725">
                  <a:off x="4167774" y="2955431"/>
                  <a:ext cx="100255" cy="7681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4D1AC93-2B80-2903-4490-CEFBE2C6253B}"/>
                  </a:ext>
                </a:extLst>
              </p:cNvPr>
              <p:cNvGrpSpPr/>
              <p:nvPr/>
            </p:nvGrpSpPr>
            <p:grpSpPr>
              <a:xfrm>
                <a:off x="3593481" y="3855889"/>
                <a:ext cx="748517" cy="747393"/>
                <a:chOff x="3581482" y="2887869"/>
                <a:chExt cx="748517" cy="747393"/>
              </a:xfrm>
            </p:grpSpPr>
            <p:sp>
              <p:nvSpPr>
                <p:cNvPr id="47" name="원호 46">
                  <a:extLst>
                    <a:ext uri="{FF2B5EF4-FFF2-40B4-BE49-F238E27FC236}">
                      <a16:creationId xmlns:a16="http://schemas.microsoft.com/office/drawing/2014/main" id="{0D7AEA3E-DB3F-4E04-A938-AFAEE59D4A57}"/>
                    </a:ext>
                  </a:extLst>
                </p:cNvPr>
                <p:cNvSpPr/>
                <p:nvPr/>
              </p:nvSpPr>
              <p:spPr>
                <a:xfrm rot="2792468">
                  <a:off x="3582044" y="2887307"/>
                  <a:ext cx="747393" cy="748517"/>
                </a:xfrm>
                <a:prstGeom prst="arc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B91AF987-16E3-A083-F41D-B4C0DF06668F}"/>
                    </a:ext>
                  </a:extLst>
                </p:cNvPr>
                <p:cNvSpPr/>
                <p:nvPr/>
              </p:nvSpPr>
              <p:spPr>
                <a:xfrm rot="18884725">
                  <a:off x="4167774" y="2955431"/>
                  <a:ext cx="100255" cy="7681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C004524-5964-ED44-0EBE-B6D823BF0A45}"/>
                  </a:ext>
                </a:extLst>
              </p:cNvPr>
              <p:cNvGrpSpPr/>
              <p:nvPr/>
            </p:nvGrpSpPr>
            <p:grpSpPr>
              <a:xfrm>
                <a:off x="6374595" y="2887870"/>
                <a:ext cx="748517" cy="747393"/>
                <a:chOff x="3581482" y="2887869"/>
                <a:chExt cx="748517" cy="747393"/>
              </a:xfrm>
            </p:grpSpPr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id="{E98E1B0D-B51F-52CE-299F-4CD70CA0AF5A}"/>
                    </a:ext>
                  </a:extLst>
                </p:cNvPr>
                <p:cNvSpPr/>
                <p:nvPr/>
              </p:nvSpPr>
              <p:spPr>
                <a:xfrm rot="2792468">
                  <a:off x="3582044" y="2887307"/>
                  <a:ext cx="747393" cy="748517"/>
                </a:xfrm>
                <a:prstGeom prst="arc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이등변 삼각형 50">
                  <a:extLst>
                    <a:ext uri="{FF2B5EF4-FFF2-40B4-BE49-F238E27FC236}">
                      <a16:creationId xmlns:a16="http://schemas.microsoft.com/office/drawing/2014/main" id="{794D9A23-D350-FE1D-FB2E-A678F1573A50}"/>
                    </a:ext>
                  </a:extLst>
                </p:cNvPr>
                <p:cNvSpPr/>
                <p:nvPr/>
              </p:nvSpPr>
              <p:spPr>
                <a:xfrm rot="18884725">
                  <a:off x="4167774" y="2955431"/>
                  <a:ext cx="100255" cy="7681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8B766133-9EBD-1937-7B0E-99B5FF65D396}"/>
                  </a:ext>
                </a:extLst>
              </p:cNvPr>
              <p:cNvSpPr/>
              <p:nvPr/>
            </p:nvSpPr>
            <p:spPr>
              <a:xfrm rot="18884725">
                <a:off x="7580230" y="2702263"/>
                <a:ext cx="100255" cy="7681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78EE193-5433-AF58-F005-1EA9070F84F1}"/>
                </a:ext>
              </a:extLst>
            </p:cNvPr>
            <p:cNvGrpSpPr/>
            <p:nvPr/>
          </p:nvGrpSpPr>
          <p:grpSpPr>
            <a:xfrm>
              <a:off x="2080163" y="3594780"/>
              <a:ext cx="2095050" cy="2132435"/>
              <a:chOff x="2080163" y="3594780"/>
              <a:chExt cx="2095050" cy="2132435"/>
            </a:xfrm>
          </p:grpSpPr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9ACE4611-ED03-5067-9381-F196A62E089E}"/>
                  </a:ext>
                </a:extLst>
              </p:cNvPr>
              <p:cNvSpPr/>
              <p:nvPr/>
            </p:nvSpPr>
            <p:spPr>
              <a:xfrm rot="16600767">
                <a:off x="2081736" y="3633739"/>
                <a:ext cx="2091903" cy="2095050"/>
              </a:xfrm>
              <a:prstGeom prst="arc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F144C529-9315-1FD2-75DF-C90E49FC44E9}"/>
                  </a:ext>
                </a:extLst>
              </p:cNvPr>
              <p:cNvSpPr/>
              <p:nvPr/>
            </p:nvSpPr>
            <p:spPr>
              <a:xfrm rot="5995402">
                <a:off x="3224623" y="3606503"/>
                <a:ext cx="100255" cy="7681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29DB28E-0DFA-A3BD-AF8E-7DD70F556FE0}"/>
                </a:ext>
              </a:extLst>
            </p:cNvPr>
            <p:cNvGrpSpPr/>
            <p:nvPr/>
          </p:nvGrpSpPr>
          <p:grpSpPr>
            <a:xfrm rot="11011271">
              <a:off x="4036895" y="1737090"/>
              <a:ext cx="2095050" cy="2132435"/>
              <a:chOff x="2080163" y="3594780"/>
              <a:chExt cx="2095050" cy="2132435"/>
            </a:xfrm>
          </p:grpSpPr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C4197F3B-2D3E-5011-8504-093E4A2CA907}"/>
                  </a:ext>
                </a:extLst>
              </p:cNvPr>
              <p:cNvSpPr/>
              <p:nvPr/>
            </p:nvSpPr>
            <p:spPr>
              <a:xfrm rot="16600767">
                <a:off x="2081736" y="3633739"/>
                <a:ext cx="2091903" cy="2095050"/>
              </a:xfrm>
              <a:prstGeom prst="arc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19CF9D2E-F603-CC25-C0CD-8652738D5379}"/>
                  </a:ext>
                </a:extLst>
              </p:cNvPr>
              <p:cNvSpPr/>
              <p:nvPr/>
            </p:nvSpPr>
            <p:spPr>
              <a:xfrm rot="5995402">
                <a:off x="3224623" y="3606503"/>
                <a:ext cx="100255" cy="7681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A80E152-D5B8-E816-2B89-985350EBA058}"/>
              </a:ext>
            </a:extLst>
          </p:cNvPr>
          <p:cNvSpPr txBox="1"/>
          <p:nvPr/>
        </p:nvSpPr>
        <p:spPr>
          <a:xfrm>
            <a:off x="317500" y="4169055"/>
            <a:ext cx="12462543" cy="433541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로그인 기능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회원가입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회원가입 기능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메인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 기능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 기능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글쓰기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받은 데이터 저장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69DA06-A31E-75B7-10C6-E887CB5B7599}"/>
              </a:ext>
            </a:extLst>
          </p:cNvPr>
          <p:cNvSpPr txBox="1"/>
          <p:nvPr/>
        </p:nvSpPr>
        <p:spPr>
          <a:xfrm>
            <a:off x="288257" y="5655551"/>
            <a:ext cx="12462543" cy="147732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게시글</a:t>
            </a:r>
            <a:b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좋아요 기능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마이페이지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좋아요 삭제 기능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7.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수정</a:t>
            </a: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삭제 페이지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수정 및 삭제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8. </a:t>
            </a:r>
            <a:r>
              <a:rPr lang="ko-KR" altLang="en-US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게시글 수정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-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수정 데이터 저장</a:t>
            </a:r>
            <a:endParaRPr lang="en-US" altLang="ko-KR" sz="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AE642F9-8E33-5B84-862F-C76830AAFB9A}"/>
              </a:ext>
            </a:extLst>
          </p:cNvPr>
          <p:cNvSpPr txBox="1">
            <a:spLocks/>
          </p:cNvSpPr>
          <p:nvPr/>
        </p:nvSpPr>
        <p:spPr>
          <a:xfrm>
            <a:off x="2893706" y="2"/>
            <a:ext cx="9144000" cy="107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아키텍쳐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3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218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KR</vt:lpstr>
      <vt:lpstr>Noto Sans KR Light</vt:lpstr>
      <vt:lpstr>Noto Sans KR Medium</vt:lpstr>
      <vt:lpstr>맑은 고딕</vt:lpstr>
      <vt:lpstr>Adobe Caslon Pro Bold</vt:lpstr>
      <vt:lpstr>Arial</vt:lpstr>
      <vt:lpstr>Office 테마</vt:lpstr>
      <vt:lpstr>SS with crafton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week project</dc:title>
  <dc:creator>박 재민</dc:creator>
  <cp:lastModifiedBy>박 재민</cp:lastModifiedBy>
  <cp:revision>15</cp:revision>
  <dcterms:created xsi:type="dcterms:W3CDTF">2023-04-03T14:40:10Z</dcterms:created>
  <dcterms:modified xsi:type="dcterms:W3CDTF">2023-04-04T00:14:50Z</dcterms:modified>
</cp:coreProperties>
</file>