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526375" y="38659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526375" y="457175"/>
            <a:ext cx="272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Problem Overview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892226" y="41740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improvement (reduce costs)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92225" y="4439800"/>
            <a:ext cx="3204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product / feature / service (increase revenue)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602303" y="41751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602303" y="44398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526375" y="1299550"/>
            <a:ext cx="3493200" cy="2379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they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they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they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4215800" y="1004500"/>
            <a:ext cx="4444500" cy="36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picture (optional)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526375" y="1078575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4205975" y="1078568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Solution Outline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526375" y="275693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892226" y="1380763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892226" y="16524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892225" y="1912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892226" y="2172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audio, video)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602303" y="13877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602303" y="165240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602303" y="19171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602303" y="218179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1631275" y="2762613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they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4541000" y="13877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4541678" y="16534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4540688" y="19139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4251753" y="138878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4251753" y="16534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251753" y="19181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4535194" y="21828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535194" y="24486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529077" y="2709143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Recommender Systems/Information Retrieval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251753" y="218393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4251753" y="244862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4251753" y="271332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4529075" y="297802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Deep Learning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4251753" y="29822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4541675" y="3740275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529075" y="4000800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4251753" y="374029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251753" y="4004993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4205975" y="3425007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