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4a14ee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04a14ee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b68573a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b68573a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 Idea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526375" y="3845418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4194950" y="3336575"/>
            <a:ext cx="143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Business KPI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194950" y="42038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Status Quo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892226" y="4153486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892225" y="4419236"/>
            <a:ext cx="321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602303" y="415455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02303" y="441924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1299550"/>
            <a:ext cx="3493200" cy="233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you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you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you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4194950" y="795875"/>
            <a:ext cx="4444500" cy="23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4194950" y="3629813"/>
            <a:ext cx="4444500" cy="49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can you measure/quantify the progress towards your goal?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5228575" y="4229050"/>
            <a:ext cx="34107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this KPI now?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526375" y="1004500"/>
            <a:ext cx="11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Deliverables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526375" y="164941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4205975" y="1649405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526375" y="3072143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892226" y="19516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892226" y="2223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92225" y="2483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892226" y="27429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602303" y="195855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602303" y="222324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02303" y="24879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02303" y="27526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631275" y="3077825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you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921200" y="99737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insights: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(generated by an one-off analysis of historic data)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921200" y="126312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software: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(to continuously make predictions for new data points)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631278" y="9984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631278" y="126312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526375" y="354670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Workflow Integration: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526375" y="3946900"/>
            <a:ext cx="3307200" cy="6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Where does the input data come from? What happens to the ML outputs?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4541000" y="19585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4541675" y="22243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4540686" y="248482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251753" y="195962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251753" y="222431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251753" y="24890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535194" y="27537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535189" y="30194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529075" y="32799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251753" y="275477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251753" y="301946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251753" y="328416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529075" y="35488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Deep Learning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251753" y="35530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541675" y="41862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529075" y="44468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251753" y="41862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251753" y="44509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205975" y="3905743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102976" y="1005575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825653" y="100975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8102976" y="1269238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7825653" y="12734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26375" y="1004500"/>
            <a:ext cx="251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What might go wrong?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49955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do anything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about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this?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3634653" y="1004488"/>
            <a:ext cx="98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Probability: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526375" y="457175"/>
            <a:ext cx="60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Challenges &amp; Risks  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(+ Mitigation Strategies)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5263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not enough / not the right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(=&gt; How much data do you have??)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114875" y="1299550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9955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improve the data infrastructure, systematically collect additional data, and automate data entry (incl. validation)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263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what would be the worst case scenario when the model is wrong?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4114875" y="2145578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9955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add an option to keep a human in the loop when the model is unsure about its prediction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5263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legal/ethical concerns when working with user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114875" y="2991636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9955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external validation of the model to check for systematic bias and discrimination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5263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difficult to integrate the solution with existing systems, infrastructure, or processes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4114875" y="3837685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9955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invest in a platform team to centrally manage data integration and deployment and maintenance of ML models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