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04a14ee0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04a14ee0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2b68573a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2b68573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2b68573a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2b68573a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">
  <p:cSld name="BLANK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88600" y="4798525"/>
            <a:ext cx="1966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 / Confidential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529775" y="4798525"/>
            <a:ext cx="238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Franziska Horn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Project Idea</a:t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5263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Situation / Problem /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526375" y="3845418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Value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Generation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4194950" y="3336575"/>
            <a:ext cx="143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Business KPI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32;p6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4194950" y="420385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Status Quo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892226" y="4153486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improvement (reduce costs)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892225" y="4419236"/>
            <a:ext cx="321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product / feature / service (increase revenue)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602303" y="4154556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602303" y="4419246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26375" y="1299550"/>
            <a:ext cx="3493200" cy="233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do you want to accomplish, i.e.,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problem do you want to solve /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situation do you want to improve?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4194950" y="795875"/>
            <a:ext cx="4444500" cy="236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picture (optional)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4194950" y="3629813"/>
            <a:ext cx="4444500" cy="496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How can you measure/quantify the progress towards your goal?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5228575" y="4229050"/>
            <a:ext cx="34107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is this KPI now?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/>
        </p:nvSpPr>
        <p:spPr>
          <a:xfrm>
            <a:off x="526375" y="1004500"/>
            <a:ext cx="110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Deliverables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526375" y="1649412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Inputs: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4205975" y="1649405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ML Solution &amp; Output: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Solution Outline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526375" y="3072143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 Data Point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892226" y="19516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(numeric) values: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892226" y="2223225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892225" y="248305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892226" y="27429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(e.g., audio, video)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602303" y="195855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602303" y="222324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602303" y="248794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602303" y="275263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1631275" y="3077825"/>
            <a:ext cx="22023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is one unit / observation, for which you have these measurements?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1921200" y="997375"/>
            <a:ext cx="581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insights: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(generated by an one-off analysis of historical data)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1921200" y="1263125"/>
            <a:ext cx="581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software: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(to continuously make predictions for new data points)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1631278" y="99843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1631278" y="126312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526375" y="3546705"/>
            <a:ext cx="26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Workflow Integration: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7"/>
          <p:cNvSpPr txBox="1"/>
          <p:nvPr/>
        </p:nvSpPr>
        <p:spPr>
          <a:xfrm>
            <a:off x="526375" y="3946900"/>
            <a:ext cx="3307200" cy="68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Where does the input data come from? What happens to the ML outputs?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4541000" y="19585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Dimensionality Reduction: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2D coordinates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4541675" y="22243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Outlier Detection: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anomaly score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4540686" y="248482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Clustering: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 index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4251753" y="195962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4251753" y="222431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4251753" y="248901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4535194" y="27537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Regression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continuous value: 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4535189" y="30194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discrete value (e.g., yes/no): 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4529075" y="327997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Recommender Systems/Information Retrieval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ranking of items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4251753" y="275477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4251753" y="301946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4251753" y="328416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4529075" y="35488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Deep Learning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 (e.g., image, text, …):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4251753" y="355304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4541675" y="418627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Explain predictions (e.g., to identify root causes)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4529075" y="44468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Use model in optimization (to find optimal inputs)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4251753" y="418627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4251753" y="445097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4205975" y="3905743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Additional Steps?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8102976" y="1005575"/>
            <a:ext cx="44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Build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7825653" y="100975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8102976" y="1269238"/>
            <a:ext cx="44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Buy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7825653" y="127341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/>
        </p:nvSpPr>
        <p:spPr>
          <a:xfrm>
            <a:off x="526375" y="1004500"/>
            <a:ext cx="2516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What might go wrong?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49955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Can you do anything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about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this?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3634653" y="1004488"/>
            <a:ext cx="98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Probability: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526375" y="457175"/>
            <a:ext cx="608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Challenges &amp; Risks  </a:t>
            </a: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(+ Mitigation Strategies)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526375" y="1299560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example, not enough / not the right data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(=&gt; How much data do you have??)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4114875" y="1299550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4995575" y="1299560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example, improve the data infrastructure, systematically collect additional data, and automate data entry (incl. validation)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526375" y="2145588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what would be the worst case scenario when the model is wrong?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8"/>
          <p:cNvSpPr txBox="1"/>
          <p:nvPr/>
        </p:nvSpPr>
        <p:spPr>
          <a:xfrm>
            <a:off x="4114875" y="2145578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4995575" y="2145588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add an option to keep a human in the loop when the model is unsure about its prediction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526375" y="2991646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legal/ethical concerns when working with user data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4114875" y="2991636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4995575" y="2991646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external validation of the model to check for systematic bias and discrimination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526375" y="3837695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difficult to integrate the solution with existing systems, infrastructure, or processes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4114875" y="3837685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995575" y="3837695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invest in a platform team to centrally manage data integration and deployment and maintenance of ML models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nz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