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Source Sans Pro Light"/>
      <p:regular r:id="rId8"/>
      <p:bold r:id="rId9"/>
      <p:italic r:id="rId10"/>
      <p:boldItalic r:id="rId11"/>
    </p:embeddedFon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Light-boldItalic.fntdata"/><Relationship Id="rId10" Type="http://schemas.openxmlformats.org/officeDocument/2006/relationships/font" Target="fonts/SourceSansProLight-italic.fntdata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SansProLight-bold.fntdata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SourceSansPr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2b68573a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02b68573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">
  <p:cSld name="BLANK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88600" y="4798525"/>
            <a:ext cx="1966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 / Confidential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529775" y="4798525"/>
            <a:ext cx="238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Franziska Horn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/>
        </p:nvSpPr>
        <p:spPr>
          <a:xfrm>
            <a:off x="5263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Situation / Problem /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526375" y="3336582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Value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Generation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Problem Overview</a:t>
            </a:r>
            <a:endParaRPr sz="2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892226" y="3644650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internal process optimization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892226" y="3910400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improves existing product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879625" y="4170925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new product / Software-as-a-Service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892226" y="4430050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602303" y="364572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602303" y="391040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602303" y="417511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602303" y="4439801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526375" y="1299550"/>
            <a:ext cx="3493200" cy="1857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do they want to accomplish, i.e.,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problem do they want to solve /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situation do they want to improve?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4215800" y="1004500"/>
            <a:ext cx="4444500" cy="36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picture (optional)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526375" y="1078575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Inputs: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4205975" y="1078568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ML Solution &amp; Output: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Solution Outline</a:t>
            </a:r>
            <a:endParaRPr sz="2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526375" y="275693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 Data Point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892226" y="1380763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(numeric) values: 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892226" y="16524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892225" y="1912225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892226" y="217205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 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(e.g., audio, video)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602303" y="138771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602303" y="165240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602303" y="191710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602303" y="218179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1631275" y="2762613"/>
            <a:ext cx="22023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is one unit / observation, for which they have these measurements?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4541000" y="138772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Dimensionality Reduction: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2D coordinates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4541678" y="16534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Outlier Detection: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anomaly score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4529077" y="19139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Clustering: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 index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4251753" y="138878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4251753" y="165347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4251753" y="191817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4541000" y="21828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Regression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continuous value:  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4541000" y="244862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Classification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: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discrete value (e.g., yes/no):  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4529077" y="2709143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Recommender Systems/Information Retrieval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ranking of items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6"/>
          <p:cNvSpPr txBox="1"/>
          <p:nvPr/>
        </p:nvSpPr>
        <p:spPr>
          <a:xfrm>
            <a:off x="4251753" y="218393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4251753" y="244862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4251753" y="271332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4529075" y="297802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Deep Learning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 (e.g., image, text, …):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4251753" y="298220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4541675" y="37402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Explain predictions (e.g., to identify root causes)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4529075" y="4000800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Use model in optimization (to find optimal inputs)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4251753" y="374029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4251753" y="4004993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4205975" y="3425007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Additional Steps?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nz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