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77724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6709" autoAdjust="0"/>
  </p:normalViewPr>
  <p:slideViewPr>
    <p:cSldViewPr snapToGrid="0">
      <p:cViewPr>
        <p:scale>
          <a:sx n="150" d="100"/>
          <a:sy n="150" d="100"/>
        </p:scale>
        <p:origin x="287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2244726"/>
            <a:ext cx="6606540" cy="4775200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7204076"/>
            <a:ext cx="5829300" cy="3311524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6EBEF-C331-496B-A739-3673D1C426BA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4E753-2E6B-415C-8458-C62134984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3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6EBEF-C331-496B-A739-3673D1C426BA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4E753-2E6B-415C-8458-C62134984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78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730250"/>
            <a:ext cx="1675924" cy="11623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730250"/>
            <a:ext cx="4930616" cy="1162367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6EBEF-C331-496B-A739-3673D1C426BA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4E753-2E6B-415C-8458-C62134984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58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6EBEF-C331-496B-A739-3673D1C426BA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4E753-2E6B-415C-8458-C62134984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12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3419479"/>
            <a:ext cx="6703695" cy="570547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9178929"/>
            <a:ext cx="6703695" cy="30003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6EBEF-C331-496B-A739-3673D1C426BA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4E753-2E6B-415C-8458-C62134984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0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3651250"/>
            <a:ext cx="3303270" cy="87026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3651250"/>
            <a:ext cx="3303270" cy="87026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6EBEF-C331-496B-A739-3673D1C426BA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4E753-2E6B-415C-8458-C62134984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98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730253"/>
            <a:ext cx="6703695" cy="26511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3362326"/>
            <a:ext cx="3288089" cy="164782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5010150"/>
            <a:ext cx="3288089" cy="73691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3362326"/>
            <a:ext cx="3304282" cy="164782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5010150"/>
            <a:ext cx="3304282" cy="73691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6EBEF-C331-496B-A739-3673D1C426BA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4E753-2E6B-415C-8458-C62134984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67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6EBEF-C331-496B-A739-3673D1C426BA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4E753-2E6B-415C-8458-C62134984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9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6EBEF-C331-496B-A739-3673D1C426BA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4E753-2E6B-415C-8458-C62134984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38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914400"/>
            <a:ext cx="2506801" cy="320040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974853"/>
            <a:ext cx="3934778" cy="9747250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4114800"/>
            <a:ext cx="2506801" cy="7623176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6EBEF-C331-496B-A739-3673D1C426BA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4E753-2E6B-415C-8458-C62134984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86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914400"/>
            <a:ext cx="2506801" cy="320040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974853"/>
            <a:ext cx="3934778" cy="9747250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4114800"/>
            <a:ext cx="2506801" cy="7623176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6EBEF-C331-496B-A739-3673D1C426BA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4E753-2E6B-415C-8458-C62134984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91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730253"/>
            <a:ext cx="6703695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3651250"/>
            <a:ext cx="6703695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12712703"/>
            <a:ext cx="174879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6EBEF-C331-496B-A739-3673D1C426BA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12712703"/>
            <a:ext cx="2623185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12712703"/>
            <a:ext cx="174879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4E753-2E6B-415C-8458-C62134984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90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.wmf"/><Relationship Id="rId3" Type="http://schemas.openxmlformats.org/officeDocument/2006/relationships/image" Target="../media/image6.jpeg"/><Relationship Id="rId7" Type="http://schemas.openxmlformats.org/officeDocument/2006/relationships/image" Target="../media/image2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75000"/>
              </a:schemeClr>
            </a:gs>
            <a:gs pos="100000">
              <a:schemeClr val="bg1">
                <a:lumMod val="50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outwar.com/images/mobs/arcanequestgiv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76" y="206229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2667586"/>
              </p:ext>
            </p:extLst>
          </p:nvPr>
        </p:nvGraphicFramePr>
        <p:xfrm>
          <a:off x="244421" y="3395534"/>
          <a:ext cx="6213515" cy="2771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r:id="rId4" imgW="6692040" imgH="2984040" progId="">
                  <p:embed/>
                </p:oleObj>
              </mc:Choice>
              <mc:Fallback>
                <p:oleObj r:id="rId4" imgW="6692040" imgH="298404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4421" y="3395534"/>
                        <a:ext cx="6213515" cy="2771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788383" y="171942"/>
            <a:ext cx="4814372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Collecting Shards Quest (additions)</a:t>
            </a:r>
          </a:p>
          <a:p>
            <a:r>
              <a:rPr lang="en-US" sz="1100" dirty="0"/>
              <a:t>1. Collect 25 Summoning Shards:</a:t>
            </a:r>
          </a:p>
          <a:p>
            <a:pPr lvl="1"/>
            <a:r>
              <a:rPr lang="en-US" sz="1100" dirty="0"/>
              <a:t>+ Time Travelers Key v1</a:t>
            </a:r>
          </a:p>
          <a:p>
            <a:pPr lvl="1"/>
            <a:endParaRPr lang="en-US" sz="1100" dirty="0"/>
          </a:p>
          <a:p>
            <a:r>
              <a:rPr lang="en-US" sz="1100" dirty="0"/>
              <a:t>2. Collect 50 Summoning Shards:</a:t>
            </a:r>
          </a:p>
          <a:p>
            <a:r>
              <a:rPr lang="en-US" sz="1100" dirty="0"/>
              <a:t>	</a:t>
            </a:r>
          </a:p>
          <a:p>
            <a:r>
              <a:rPr lang="en-US" sz="1100" dirty="0"/>
              <a:t>3. Collect 100 Summoning Shards + Time Travelers Shard v1</a:t>
            </a:r>
          </a:p>
          <a:p>
            <a:r>
              <a:rPr lang="en-US" sz="1100" dirty="0"/>
              <a:t>	+ Time Travelers Key v2</a:t>
            </a:r>
          </a:p>
          <a:p>
            <a:endParaRPr lang="en-US" sz="1100" dirty="0"/>
          </a:p>
          <a:p>
            <a:r>
              <a:rPr lang="en-US" sz="1100" dirty="0"/>
              <a:t>4. Collect 250 Summoning Shards</a:t>
            </a:r>
          </a:p>
          <a:p>
            <a:endParaRPr lang="en-US" sz="1100" dirty="0"/>
          </a:p>
          <a:p>
            <a:r>
              <a:rPr lang="en-US" sz="1100" dirty="0"/>
              <a:t>5. Collect 500 Summoning Shards + Time Travelers Shard v2</a:t>
            </a:r>
          </a:p>
          <a:p>
            <a:r>
              <a:rPr lang="en-US" sz="1100" dirty="0"/>
              <a:t>	+ Time Travelers Key v3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4402051"/>
              </p:ext>
            </p:extLst>
          </p:nvPr>
        </p:nvGraphicFramePr>
        <p:xfrm>
          <a:off x="5570879" y="3436546"/>
          <a:ext cx="2405612" cy="2266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r:id="rId6" imgW="4812480" imgH="4533120" progId="">
                  <p:embed/>
                </p:oleObj>
              </mc:Choice>
              <mc:Fallback>
                <p:oleObj r:id="rId6" imgW="4812480" imgH="453312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570879" y="3436546"/>
                        <a:ext cx="2405612" cy="2266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H="1" flipV="1">
            <a:off x="5145235" y="4478763"/>
            <a:ext cx="1162228" cy="854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46849" y="5808158"/>
            <a:ext cx="7505388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[room </a:t>
            </a:r>
            <a:r>
              <a:rPr lang="en-US" sz="1200" dirty="0"/>
              <a:t>#1 quest mob</a:t>
            </a:r>
            <a:r>
              <a:rPr lang="en-US" sz="1200" dirty="0"/>
              <a:t>]: exchange v1 key for v1 shard “bring the shard to [room 4 mob] for refinement”</a:t>
            </a:r>
          </a:p>
          <a:p>
            <a:r>
              <a:rPr lang="en-US" sz="1200" dirty="0"/>
              <a:t>[room </a:t>
            </a:r>
            <a:r>
              <a:rPr lang="en-US" sz="1200" dirty="0"/>
              <a:t>#4 quest mob</a:t>
            </a:r>
            <a:r>
              <a:rPr lang="en-US" sz="1200" dirty="0"/>
              <a:t>]: defeat </a:t>
            </a:r>
            <a:r>
              <a:rPr lang="en-US" sz="1200" dirty="0"/>
              <a:t>1000x [v1 mob] and </a:t>
            </a:r>
            <a:r>
              <a:rPr lang="en-US" sz="1200" dirty="0"/>
              <a:t>return to me with the </a:t>
            </a:r>
            <a:r>
              <a:rPr lang="en-US" sz="1200" dirty="0"/>
              <a:t>shard</a:t>
            </a:r>
          </a:p>
          <a:p>
            <a:r>
              <a:rPr lang="en-US" sz="1200" dirty="0"/>
              <a:t>[t1 mob]: same strength and rage as t1 event mob. 20x mobs in each of the 5 rooms before room #4 (100 mobs total)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[room </a:t>
            </a:r>
            <a:r>
              <a:rPr lang="en-US" sz="1200" dirty="0"/>
              <a:t>#2 quest mob</a:t>
            </a:r>
            <a:r>
              <a:rPr lang="en-US" sz="1200" dirty="0"/>
              <a:t>]: exchange v2 key for v2 shard “bring the shard to [room 5 mob] for refinement”</a:t>
            </a:r>
          </a:p>
          <a:p>
            <a:r>
              <a:rPr lang="en-US" sz="1200" dirty="0"/>
              <a:t>[room </a:t>
            </a:r>
            <a:r>
              <a:rPr lang="en-US" sz="1200" dirty="0"/>
              <a:t>#5 quest mob</a:t>
            </a:r>
            <a:r>
              <a:rPr lang="en-US" sz="1200" dirty="0"/>
              <a:t>]: defeat </a:t>
            </a:r>
            <a:r>
              <a:rPr lang="en-US" sz="1200" dirty="0" smtClean="0"/>
              <a:t>2000x </a:t>
            </a:r>
            <a:r>
              <a:rPr lang="en-US" sz="1200" dirty="0"/>
              <a:t>[v2 mob] and </a:t>
            </a:r>
            <a:r>
              <a:rPr lang="en-US" sz="1200" dirty="0"/>
              <a:t>return to me with the </a:t>
            </a:r>
            <a:r>
              <a:rPr lang="en-US" sz="1200" dirty="0"/>
              <a:t>shard</a:t>
            </a:r>
          </a:p>
          <a:p>
            <a:r>
              <a:rPr lang="en-US" sz="1200" dirty="0"/>
              <a:t>[t2 mob]: same strength and rage as t2 event mob. 20x mobs in each of the 5 rooms before room #5 (100 mobs total)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[room </a:t>
            </a:r>
            <a:r>
              <a:rPr lang="en-US" sz="1200" dirty="0"/>
              <a:t>#3 quest mob</a:t>
            </a:r>
            <a:r>
              <a:rPr lang="en-US" sz="1200" dirty="0"/>
              <a:t>]: exchange v3 key for v3 shard “bring the shard to [room 6 mob] for refinement”</a:t>
            </a:r>
          </a:p>
          <a:p>
            <a:r>
              <a:rPr lang="en-US" sz="1200" dirty="0"/>
              <a:t>[room </a:t>
            </a:r>
            <a:r>
              <a:rPr lang="en-US" sz="1200" dirty="0"/>
              <a:t>#6 quest mob</a:t>
            </a:r>
            <a:r>
              <a:rPr lang="en-US" sz="1200" dirty="0"/>
              <a:t>]: defeat </a:t>
            </a:r>
            <a:r>
              <a:rPr lang="en-US" sz="1200" dirty="0" smtClean="0"/>
              <a:t>3000x </a:t>
            </a:r>
            <a:r>
              <a:rPr lang="en-US" sz="1200" dirty="0"/>
              <a:t>[v3 mob] and </a:t>
            </a:r>
            <a:r>
              <a:rPr lang="en-US" sz="1200" dirty="0"/>
              <a:t>return to me with the </a:t>
            </a:r>
            <a:r>
              <a:rPr lang="en-US" sz="1200" dirty="0"/>
              <a:t>shard</a:t>
            </a:r>
          </a:p>
          <a:p>
            <a:r>
              <a:rPr lang="en-US" sz="1200" dirty="0"/>
              <a:t>[t3 mob]: same strength and rage as t3 event mob. 20x mobs in each of the 5 rooms before room #6 (100 mobs total)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[room </a:t>
            </a:r>
            <a:r>
              <a:rPr lang="en-US" sz="1200" dirty="0"/>
              <a:t>#7 quest mob</a:t>
            </a:r>
            <a:r>
              <a:rPr lang="en-US" sz="1200" dirty="0"/>
              <a:t>]: exchange refined shard for old v1/2/3 event cores</a:t>
            </a:r>
          </a:p>
          <a:p>
            <a:r>
              <a:rPr lang="en-US" sz="1200" dirty="0"/>
              <a:t>[room </a:t>
            </a:r>
            <a:r>
              <a:rPr lang="en-US" sz="1200" dirty="0"/>
              <a:t>#8 quest mob</a:t>
            </a:r>
            <a:r>
              <a:rPr lang="en-US" sz="1200" dirty="0"/>
              <a:t>]: exchange refined shard for old v1/2/3 event heads</a:t>
            </a:r>
          </a:p>
          <a:p>
            <a:r>
              <a:rPr lang="en-US" sz="1200" dirty="0"/>
              <a:t>[room </a:t>
            </a:r>
            <a:r>
              <a:rPr lang="en-US" sz="1200" dirty="0"/>
              <a:t>#9 quest mob</a:t>
            </a:r>
            <a:r>
              <a:rPr lang="en-US" sz="1200" dirty="0"/>
              <a:t>]: exchange refined shard for old v1/2/3 event necks</a:t>
            </a:r>
          </a:p>
          <a:p>
            <a:r>
              <a:rPr lang="en-US" sz="1200" dirty="0"/>
              <a:t>[room </a:t>
            </a:r>
            <a:r>
              <a:rPr lang="en-US" sz="1200" dirty="0"/>
              <a:t>#10 quest mob</a:t>
            </a:r>
            <a:r>
              <a:rPr lang="en-US" sz="1200" dirty="0"/>
              <a:t>]: exchange refined shard for old v1/2/3 event weapons</a:t>
            </a:r>
          </a:p>
          <a:p>
            <a:r>
              <a:rPr lang="en-US" sz="1200" dirty="0"/>
              <a:t>[room </a:t>
            </a:r>
            <a:r>
              <a:rPr lang="en-US" sz="1200" dirty="0"/>
              <a:t>#11 quest mob</a:t>
            </a:r>
            <a:r>
              <a:rPr lang="en-US" sz="1200" dirty="0"/>
              <a:t>]: exchange refined shard for old v1/2/3 event bodies</a:t>
            </a:r>
          </a:p>
          <a:p>
            <a:r>
              <a:rPr lang="en-US" sz="1200" dirty="0"/>
              <a:t>[room </a:t>
            </a:r>
            <a:r>
              <a:rPr lang="en-US" sz="1200" dirty="0"/>
              <a:t>#12 quest mob</a:t>
            </a:r>
            <a:r>
              <a:rPr lang="en-US" sz="1200" dirty="0"/>
              <a:t>]: exchange refined shard for old v1/2/3 event shields</a:t>
            </a:r>
          </a:p>
          <a:p>
            <a:r>
              <a:rPr lang="en-US" sz="1200" dirty="0"/>
              <a:t>[room </a:t>
            </a:r>
            <a:r>
              <a:rPr lang="en-US" sz="1200" dirty="0"/>
              <a:t>#13 quest mob</a:t>
            </a:r>
            <a:r>
              <a:rPr lang="en-US" sz="1200" dirty="0"/>
              <a:t>]: exchange refined shard for old v1/2/3 event belts</a:t>
            </a:r>
          </a:p>
          <a:p>
            <a:r>
              <a:rPr lang="en-US" sz="1200" dirty="0"/>
              <a:t>[room </a:t>
            </a:r>
            <a:r>
              <a:rPr lang="en-US" sz="1200" dirty="0"/>
              <a:t>#14 quest mob</a:t>
            </a:r>
            <a:r>
              <a:rPr lang="en-US" sz="1200" dirty="0"/>
              <a:t>]: exchange refined shard for old v1/2/3 event pants</a:t>
            </a:r>
          </a:p>
          <a:p>
            <a:r>
              <a:rPr lang="en-US" sz="1200" dirty="0"/>
              <a:t>[room </a:t>
            </a:r>
            <a:r>
              <a:rPr lang="en-US" sz="1200" dirty="0"/>
              <a:t>#15 quest mob</a:t>
            </a:r>
            <a:r>
              <a:rPr lang="en-US" sz="1200" dirty="0"/>
              <a:t>]: exchange refined shard for old v1/2/3 event rings</a:t>
            </a:r>
          </a:p>
          <a:p>
            <a:r>
              <a:rPr lang="en-US" sz="1200" dirty="0"/>
              <a:t>[room </a:t>
            </a:r>
            <a:r>
              <a:rPr lang="en-US" sz="1200" dirty="0"/>
              <a:t>#16 quest mob</a:t>
            </a:r>
            <a:r>
              <a:rPr lang="en-US" sz="1200" dirty="0"/>
              <a:t>]: exchange refined shard for old v1/2/3 event </a:t>
            </a:r>
            <a:r>
              <a:rPr lang="en-US" sz="1200" dirty="0" smtClean="0"/>
              <a:t>boots</a:t>
            </a:r>
          </a:p>
          <a:p>
            <a:r>
              <a:rPr lang="en-US" sz="1200" dirty="0" smtClean="0"/>
              <a:t>[room #17 quest mob]: KEY MARKETPLACE: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				exchange 2x Quest Shard = Time Travelers Key v1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				exchange 20x Quest Shard = Time Travelers Key v2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				exchange 40x Quest Shard = Time Travelers Key v3</a:t>
            </a:r>
            <a:endParaRPr lang="en-US" sz="1200" dirty="0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8788261"/>
              </p:ext>
            </p:extLst>
          </p:nvPr>
        </p:nvGraphicFramePr>
        <p:xfrm>
          <a:off x="6131303" y="2639218"/>
          <a:ext cx="6350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r:id="rId8" imgW="634680" imgH="634680" progId="">
                  <p:embed/>
                </p:oleObj>
              </mc:Choice>
              <mc:Fallback>
                <p:oleObj r:id="rId8" imgW="634680" imgH="6346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131303" y="2639218"/>
                        <a:ext cx="635000" cy="63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7562336"/>
              </p:ext>
            </p:extLst>
          </p:nvPr>
        </p:nvGraphicFramePr>
        <p:xfrm>
          <a:off x="3496345" y="2639218"/>
          <a:ext cx="6350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r:id="rId10" imgW="634680" imgH="634680" progId="">
                  <p:embed/>
                </p:oleObj>
              </mc:Choice>
              <mc:Fallback>
                <p:oleObj r:id="rId10" imgW="634680" imgH="6346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496345" y="2639218"/>
                        <a:ext cx="635000" cy="63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1423506"/>
              </p:ext>
            </p:extLst>
          </p:nvPr>
        </p:nvGraphicFramePr>
        <p:xfrm>
          <a:off x="4813823" y="2633210"/>
          <a:ext cx="6350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r:id="rId12" imgW="634680" imgH="634680" progId="">
                  <p:embed/>
                </p:oleObj>
              </mc:Choice>
              <mc:Fallback>
                <p:oleObj r:id="rId12" imgW="634680" imgH="6346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813823" y="2633210"/>
                        <a:ext cx="635000" cy="63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4498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</TotalTime>
  <Words>496</Words>
  <Application>Microsoft Office PowerPoint</Application>
  <PresentationFormat>Custom</PresentationFormat>
  <Paragraphs>39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Steefel</dc:creator>
  <cp:lastModifiedBy>Ben Steefel</cp:lastModifiedBy>
  <cp:revision>11</cp:revision>
  <dcterms:created xsi:type="dcterms:W3CDTF">2022-02-10T14:46:36Z</dcterms:created>
  <dcterms:modified xsi:type="dcterms:W3CDTF">2022-02-10T17:22:35Z</dcterms:modified>
</cp:coreProperties>
</file>