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283593"/>
    <a:srgbClr val="E3E5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70D5-DF55-485F-BF5A-F60429A030E2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3FB6-0237-4E15-8387-8D39793D7F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gi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2400"/>
            <a:ext cx="7772400" cy="1470025"/>
          </a:xfrm>
        </p:spPr>
        <p:txBody>
          <a:bodyPr/>
          <a:lstStyle/>
          <a:p>
            <a:r>
              <a:rPr lang="sr-Latn-RS" dirty="0" smtClean="0">
                <a:solidFill>
                  <a:srgbClr val="283593"/>
                </a:solidFill>
                <a:latin typeface="Roboto Medium" pitchFamily="2" charset="0"/>
                <a:ea typeface="Roboto Medium" pitchFamily="2" charset="0"/>
              </a:rPr>
              <a:t>BAĆOVA KUHINJA</a:t>
            </a:r>
            <a:endParaRPr lang="en-US" dirty="0">
              <a:solidFill>
                <a:srgbClr val="283593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838200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ISA&amp;MRS TEAM ONE</a:t>
            </a:r>
            <a:endParaRPr lang="en-US" sz="22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4952" y="914400"/>
            <a:ext cx="3044952" cy="30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762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3E5F1"/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j-cs"/>
              </a:rPr>
              <a:t>KORIŠĆENE TEHNOLOGIJE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E3E5F1"/>
              </a:solidFill>
              <a:effectLst/>
              <a:uLnTx/>
              <a:uFillTx/>
              <a:latin typeface="Roboto Light" pitchFamily="2" charset="0"/>
              <a:ea typeface="Roboto Light" pitchFamily="2" charset="0"/>
              <a:cs typeface="+mj-cs"/>
            </a:endParaRPr>
          </a:p>
        </p:txBody>
      </p:sp>
      <p:pic>
        <p:nvPicPr>
          <p:cNvPr id="1026" name="Picture 2" descr="C:\Users\DMG\Desktop\spring-by-pivot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834" y="1219200"/>
            <a:ext cx="4454766" cy="1447800"/>
          </a:xfrm>
          <a:prstGeom prst="rect">
            <a:avLst/>
          </a:prstGeom>
          <a:noFill/>
        </p:spPr>
      </p:pic>
      <p:pic>
        <p:nvPicPr>
          <p:cNvPr id="1027" name="Picture 3" descr="C:\Users\DMG\Desktop\MySQL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762000"/>
            <a:ext cx="3388712" cy="1752600"/>
          </a:xfrm>
          <a:prstGeom prst="rect">
            <a:avLst/>
          </a:prstGeom>
          <a:noFill/>
        </p:spPr>
      </p:pic>
      <p:pic>
        <p:nvPicPr>
          <p:cNvPr id="1028" name="Picture 4" descr="C:\Users\DMG\Desktop\angularjs-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00"/>
            <a:ext cx="4180772" cy="1081483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971800"/>
            <a:ext cx="3454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http://www2.purestorage.com/_media/logo--restful-api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724400"/>
            <a:ext cx="4208461" cy="995105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682" y="6477000"/>
            <a:ext cx="8148637" cy="36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" y="6245423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MILESTONE 1                                                               MILESTONE 2                                                                   WE’RE FREE</a:t>
            </a:r>
            <a:endParaRPr lang="en-US" sz="14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762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3E5F1"/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j-cs"/>
              </a:rPr>
              <a:t>DODATNE BIBLIOTEKE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E3E5F1"/>
              </a:solidFill>
              <a:effectLst/>
              <a:uLnTx/>
              <a:uFillTx/>
              <a:latin typeface="Roboto Light" pitchFamily="2" charset="0"/>
              <a:ea typeface="Roboto Light" pitchFamily="2" charset="0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>
            <a:normAutofit/>
          </a:bodyPr>
          <a:lstStyle/>
          <a:p>
            <a:pPr>
              <a:buClr>
                <a:srgbClr val="FF4081"/>
              </a:buClr>
              <a:buNone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Nekoliko korisnih dodatnih biblioteka: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  <a:p>
            <a:pPr>
              <a:buClr>
                <a:srgbClr val="FF4081"/>
              </a:buClr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SockJS</a:t>
            </a:r>
          </a:p>
          <a:p>
            <a:pPr>
              <a:buClr>
                <a:srgbClr val="FF4081"/>
              </a:buClr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STOMP</a:t>
            </a:r>
          </a:p>
          <a:p>
            <a:pPr>
              <a:buClr>
                <a:srgbClr val="FF4081"/>
              </a:buClr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Moment.js</a:t>
            </a:r>
          </a:p>
          <a:p>
            <a:pPr>
              <a:buClr>
                <a:srgbClr val="FF4081"/>
              </a:buClr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AspectJ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82" y="6477000"/>
            <a:ext cx="8148637" cy="36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6200" y="6245423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MILESTONE 1                                                               MILESTONE 2                                                                   WE’RE FREE</a:t>
            </a:r>
            <a:endParaRPr lang="en-US" sz="14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762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3E5F1"/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j-cs"/>
              </a:rPr>
              <a:t>PROBLEMI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E3E5F1"/>
              </a:solidFill>
              <a:effectLst/>
              <a:uLnTx/>
              <a:uFillTx/>
              <a:latin typeface="Roboto Light" pitchFamily="2" charset="0"/>
              <a:ea typeface="Roboto Light" pitchFamily="2" charset="0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>
            <a:normAutofit/>
          </a:bodyPr>
          <a:lstStyle/>
          <a:p>
            <a:pPr>
              <a:buClr>
                <a:srgbClr val="FF4081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K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ategorije kod hrane i pića</a:t>
            </a:r>
          </a:p>
          <a:p>
            <a:pPr>
              <a:buClr>
                <a:srgbClr val="FF4081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asljeđivanje u bazi</a:t>
            </a:r>
          </a:p>
          <a:p>
            <a:pPr>
              <a:buClr>
                <a:srgbClr val="FF4081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adno vrijeme koje obuhvata dva dana</a:t>
            </a:r>
          </a:p>
          <a:p>
            <a:pPr>
              <a:buClr>
                <a:srgbClr val="FF4081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elativna veličina kanvasa i stolova unutar njega</a:t>
            </a:r>
          </a:p>
          <a:p>
            <a:pPr>
              <a:buClr>
                <a:srgbClr val="FF4081"/>
              </a:buClr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Korišćenje podataka jednog kontrolera iz drugog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82" y="6477000"/>
            <a:ext cx="8148637" cy="36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6245423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MILESTONE 1                                                               MILESTONE 2                                                                   WE’RE FREE</a:t>
            </a:r>
            <a:endParaRPr lang="en-US" sz="14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sr-Latn-RS" sz="2200" b="1" dirty="0" smtClean="0">
                <a:solidFill>
                  <a:srgbClr val="E3E5F1"/>
                </a:solidFill>
                <a:latin typeface="Roboto Light" pitchFamily="2" charset="0"/>
                <a:ea typeface="Roboto Light" pitchFamily="2" charset="0"/>
              </a:rPr>
              <a:t>SW3/2013   </a:t>
            </a:r>
            <a:r>
              <a:rPr lang="sr-Latn-RS" sz="2200" b="1" dirty="0" smtClean="0">
                <a:solidFill>
                  <a:srgbClr val="E3E5F1"/>
                </a:solidFill>
                <a:latin typeface="Roboto Light" pitchFamily="2" charset="0"/>
                <a:ea typeface="Roboto Light" pitchFamily="2" charset="0"/>
              </a:rPr>
              <a:t>STEFAN RISTANOVIĆ</a:t>
            </a:r>
            <a:endParaRPr lang="en-US" sz="2200" b="1" dirty="0">
              <a:solidFill>
                <a:srgbClr val="E3E5F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295400"/>
            <a:ext cx="5334000" cy="2286000"/>
          </a:xfrm>
        </p:spPr>
        <p:txBody>
          <a:bodyPr>
            <a:normAutofit/>
          </a:bodyPr>
          <a:lstStyle/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raspored stolova</a:t>
            </a:r>
          </a:p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d</a:t>
            </a: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efinisanje reona</a:t>
            </a:r>
          </a:p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d</a:t>
            </a: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efinisanje radnog vremena</a:t>
            </a:r>
          </a:p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promjena smjena (drag&amp;drop)</a:t>
            </a: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762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ODRAĐENE FUNKCIONALNOSTI</a:t>
            </a:r>
            <a:endParaRPr lang="en-US" sz="20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7338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PREOSTALO ZA URADITI</a:t>
            </a:r>
            <a:endParaRPr lang="en-US" sz="20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2286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4267200"/>
            <a:ext cx="53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n-cs"/>
              </a:rPr>
              <a:t>izvještaji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n-cs"/>
              </a:rPr>
              <a:t>bagovi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830782"/>
            <a:ext cx="2286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umblr_inline_mmapmhlgfR1qz4rgp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88" y="838199"/>
            <a:ext cx="2667000" cy="2721429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682" y="6477000"/>
            <a:ext cx="8148637" cy="36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6200" y="6245423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MILESTONE 1                                                               MILESTONE 2                                                                   WE’RE FREE</a:t>
            </a:r>
            <a:endParaRPr lang="en-US" sz="14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sr-Latn-RS" sz="2200" b="1" dirty="0" smtClean="0">
                <a:solidFill>
                  <a:srgbClr val="E3E5F1"/>
                </a:solidFill>
                <a:latin typeface="Roboto Light" pitchFamily="2" charset="0"/>
                <a:ea typeface="Roboto Light" pitchFamily="2" charset="0"/>
              </a:rPr>
              <a:t>SW9/2013   BOJAN BLAGOJEVIĆ</a:t>
            </a:r>
            <a:endParaRPr lang="en-US" sz="2200" b="1" dirty="0">
              <a:solidFill>
                <a:srgbClr val="E3E5F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295400"/>
            <a:ext cx="5334000" cy="2286000"/>
          </a:xfrm>
        </p:spPr>
        <p:txBody>
          <a:bodyPr>
            <a:normAutofit/>
          </a:bodyPr>
          <a:lstStyle/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notifikacije između zaposlenih</a:t>
            </a:r>
          </a:p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porudžbine konobara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762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ODRAĐENE FUNKCIONALNOSTI</a:t>
            </a:r>
            <a:endParaRPr lang="en-US" sz="20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7338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PREOSTALO ZA URADITI</a:t>
            </a:r>
            <a:endParaRPr lang="en-US" sz="20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2286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4267200"/>
            <a:ext cx="53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n-cs"/>
              </a:rPr>
              <a:t>računi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n-cs"/>
              </a:rPr>
              <a:t>bagovi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830782"/>
            <a:ext cx="2286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 descr="http://im.ezgif.com/tmp/ezgif-179175574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841248"/>
            <a:ext cx="2724911" cy="2724912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682" y="6477000"/>
            <a:ext cx="8148637" cy="36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" y="6245423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MILESTONE 1                                                               MILESTONE 2                                                                   WE’RE FREE</a:t>
            </a:r>
            <a:endParaRPr lang="en-US" sz="14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sr-Latn-RS" sz="2200" b="1" dirty="0" smtClean="0">
                <a:solidFill>
                  <a:srgbClr val="E3E5F1"/>
                </a:solidFill>
                <a:latin typeface="Roboto Light" pitchFamily="2" charset="0"/>
                <a:ea typeface="Roboto Light" pitchFamily="2" charset="0"/>
              </a:rPr>
              <a:t>SWF/2013   DRAGUTIN MARJANOVIĆ</a:t>
            </a:r>
            <a:endParaRPr lang="en-US" sz="2200" b="1" dirty="0">
              <a:solidFill>
                <a:srgbClr val="E3E5F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295400"/>
            <a:ext cx="5334000" cy="2286000"/>
          </a:xfrm>
        </p:spPr>
        <p:txBody>
          <a:bodyPr>
            <a:normAutofit/>
          </a:bodyPr>
          <a:lstStyle/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</a:t>
            </a: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ezervacija stolova</a:t>
            </a:r>
            <a:endParaRPr lang="sr-Latn-R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p</a:t>
            </a: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retraga gostiju</a:t>
            </a:r>
          </a:p>
          <a:p>
            <a:pPr>
              <a:buClr>
                <a:srgbClr val="FF4081"/>
              </a:buClr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d</a:t>
            </a: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odavanje i uklanjanje prijatelja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762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ODRAĐENE FUNKCIONALNOSTI</a:t>
            </a:r>
            <a:endParaRPr lang="en-US" sz="20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7338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PREOSTALO ZA URADITI</a:t>
            </a:r>
            <a:endParaRPr lang="en-US" sz="20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2286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52800" y="4267200"/>
            <a:ext cx="53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p</a:t>
            </a: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n-cs"/>
              </a:rPr>
              <a:t>rihvatanje rezervacije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n</a:t>
            </a: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 Light" pitchFamily="2" charset="0"/>
                <a:ea typeface="Roboto Light" pitchFamily="2" charset="0"/>
                <a:cs typeface="+mn-cs"/>
              </a:rPr>
              <a:t>arudžbe gostiju za rezervaciju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408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sr-Latn-R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bagovi</a:t>
            </a:r>
            <a:endParaRPr kumimoji="0" lang="sr-Latn-R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Roboto Light" pitchFamily="2" charset="0"/>
              <a:ea typeface="Roboto Light" pitchFamily="2" charset="0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830782"/>
            <a:ext cx="2286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ttp://im.ezgif.com/tmp/ezgif-3484913536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9" y="838199"/>
            <a:ext cx="2724912" cy="2724912"/>
          </a:xfrm>
          <a:prstGeom prst="rect">
            <a:avLst/>
          </a:prstGeom>
          <a:noFill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682" y="6477000"/>
            <a:ext cx="8148637" cy="36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" y="6245423"/>
            <a:ext cx="906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F51B5"/>
                </a:solidFill>
                <a:latin typeface="Roboto Light" pitchFamily="2" charset="0"/>
                <a:ea typeface="Roboto Light" pitchFamily="2" charset="0"/>
              </a:rPr>
              <a:t>MILESTONE 1                                                               MILESTONE 2                                                                   WE’RE FREE</a:t>
            </a:r>
            <a:endParaRPr lang="en-US" sz="1400" dirty="0">
              <a:solidFill>
                <a:srgbClr val="3F51B5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66.media.tumblr.com/290b39b8b7df84a530ca69f69a19229b/tumblr_mx4qx0axxe1smcbm7o1_5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206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BAĆOVA KUHINJA</vt:lpstr>
      <vt:lpstr>Slide 2</vt:lpstr>
      <vt:lpstr>Slide 3</vt:lpstr>
      <vt:lpstr>Slide 4</vt:lpstr>
      <vt:lpstr>SW3/2013   STEFAN RISTANOVIĆ</vt:lpstr>
      <vt:lpstr>SW9/2013   BOJAN BLAGOJEVIĆ</vt:lpstr>
      <vt:lpstr>SWF/2013   DRAGUTIN MARJANOVIĆ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DMG</dc:creator>
  <cp:lastModifiedBy>DMG</cp:lastModifiedBy>
  <cp:revision>21</cp:revision>
  <dcterms:created xsi:type="dcterms:W3CDTF">2016-05-25T18:51:59Z</dcterms:created>
  <dcterms:modified xsi:type="dcterms:W3CDTF">2016-05-25T21:11:30Z</dcterms:modified>
</cp:coreProperties>
</file>