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avded.github.com/humane-js" TargetMode="External"/><Relationship Id="rId3" Type="http://schemas.openxmlformats.org/officeDocument/2006/relationships/hyperlink" Target="http://jade-lang.com/" TargetMode="External"/><Relationship Id="rId7" Type="http://schemas.openxmlformats.org/officeDocument/2006/relationships/hyperlink" Target="http://zacstewart.com/projects/meow.html" TargetMode="External"/><Relationship Id="rId2" Type="http://schemas.openxmlformats.org/officeDocument/2006/relationships/hyperlink" Target="http://twiter.github.com/bootstr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ssistance.de/jquery-plugins/jquery-plugin-validation" TargetMode="External"/><Relationship Id="rId5" Type="http://schemas.openxmlformats.org/officeDocument/2006/relationships/hyperlink" Target="http://wbotelhos.com/raty" TargetMode="External"/><Relationship Id="rId4" Type="http://schemas.openxmlformats.org/officeDocument/2006/relationships/hyperlink" Target="http://www.smashingmagazine.com/2010/10/21/free-png-credit-card-debit-card-and-payment-icons-set-18-ic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Game Recommendation Engine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By-</a:t>
            </a:r>
          </a:p>
          <a:p>
            <a:r>
              <a:rPr lang="en-IN" dirty="0" err="1" smtClean="0"/>
              <a:t>Rajat</a:t>
            </a:r>
            <a:r>
              <a:rPr lang="en-IN" dirty="0" smtClean="0"/>
              <a:t> </a:t>
            </a:r>
            <a:r>
              <a:rPr lang="en-IN" dirty="0" err="1" smtClean="0"/>
              <a:t>Narang</a:t>
            </a:r>
            <a:r>
              <a:rPr lang="en-IN" dirty="0" smtClean="0"/>
              <a:t>  334/CO/12</a:t>
            </a:r>
          </a:p>
          <a:p>
            <a:r>
              <a:rPr lang="en-IN" dirty="0" err="1" smtClean="0"/>
              <a:t>Sushant</a:t>
            </a:r>
            <a:r>
              <a:rPr lang="en-IN" dirty="0" smtClean="0"/>
              <a:t> </a:t>
            </a:r>
            <a:r>
              <a:rPr lang="en-IN" dirty="0" err="1" smtClean="0"/>
              <a:t>Magu</a:t>
            </a:r>
            <a:r>
              <a:rPr lang="en-IN" dirty="0"/>
              <a:t> </a:t>
            </a:r>
            <a:r>
              <a:rPr lang="en-IN" dirty="0" smtClean="0"/>
              <a:t> 3__/CO/12</a:t>
            </a:r>
          </a:p>
          <a:p>
            <a:r>
              <a:rPr lang="en-IN" dirty="0" err="1" smtClean="0"/>
              <a:t>Saransh</a:t>
            </a:r>
            <a:r>
              <a:rPr lang="en-IN" dirty="0" smtClean="0"/>
              <a:t> </a:t>
            </a:r>
            <a:r>
              <a:rPr lang="en-IN" dirty="0" err="1" smtClean="0"/>
              <a:t>Sawhney</a:t>
            </a:r>
            <a:r>
              <a:rPr lang="en-IN" dirty="0"/>
              <a:t> </a:t>
            </a:r>
            <a:r>
              <a:rPr lang="en-IN" dirty="0" smtClean="0"/>
              <a:t> 3__/CO/12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78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sz="2800" b="1" dirty="0"/>
              <a:t>Xbox Live Achievements and User information for those who have a </a:t>
            </a:r>
            <a:r>
              <a:rPr lang="en-IN" sz="2800" b="1" dirty="0" err="1"/>
              <a:t>Gamertag</a:t>
            </a:r>
            <a:endParaRPr lang="en-IN" sz="2800" b="1" dirty="0"/>
          </a:p>
          <a:p>
            <a:endParaRPr lang="en-IN" dirty="0"/>
          </a:p>
        </p:txBody>
      </p:sp>
      <p:pic>
        <p:nvPicPr>
          <p:cNvPr id="5123" name="Picture 3" descr="C:\Users\Rajat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" y="2209800"/>
            <a:ext cx="874221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9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sz="2800" b="1" dirty="0"/>
              <a:t>Recommendation Engine for registered users</a:t>
            </a:r>
          </a:p>
          <a:p>
            <a:endParaRPr lang="en-IN" dirty="0"/>
          </a:p>
        </p:txBody>
      </p:sp>
      <p:pic>
        <p:nvPicPr>
          <p:cNvPr id="6146" name="Picture 2" descr="C:\Users\Rajat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ajat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9144000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</a:t>
            </a:r>
            <a:r>
              <a:rPr lang="en-IN" dirty="0" smtClean="0"/>
              <a:t>ersonalized </a:t>
            </a:r>
            <a:r>
              <a:rPr lang="en-IN" dirty="0"/>
              <a:t>game recommendations based on the rating / purchase patterns of similar </a:t>
            </a:r>
            <a:r>
              <a:rPr lang="en-IN" dirty="0" smtClean="0"/>
              <a:t>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</a:t>
            </a:r>
            <a:r>
              <a:rPr lang="en-IN" dirty="0" smtClean="0"/>
              <a:t>rofile </a:t>
            </a:r>
            <a:r>
              <a:rPr lang="en-IN" dirty="0"/>
              <a:t>with XBOX 360 achievements, rating system, custom signup and login </a:t>
            </a:r>
            <a:r>
              <a:rPr lang="en-IN" dirty="0" smtClean="0"/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</a:t>
            </a:r>
            <a:r>
              <a:rPr lang="en-IN" dirty="0" smtClean="0"/>
              <a:t>ustom </a:t>
            </a:r>
            <a:r>
              <a:rPr lang="en-IN" dirty="0"/>
              <a:t>comments system, store purchases, YouTube trailer previews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8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node.js</a:t>
            </a:r>
            <a:r>
              <a:rPr lang="en-IN" dirty="0"/>
              <a:t> - application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express</a:t>
            </a:r>
            <a:r>
              <a:rPr lang="en-IN" dirty="0"/>
              <a:t> - web framework for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mongoose</a:t>
            </a:r>
            <a:r>
              <a:rPr lang="en-IN" dirty="0"/>
              <a:t> - </a:t>
            </a:r>
            <a:r>
              <a:rPr lang="en-IN" dirty="0" err="1"/>
              <a:t>mongodb</a:t>
            </a:r>
            <a:r>
              <a:rPr lang="en-IN" dirty="0"/>
              <a:t> object document mapper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bcrypt</a:t>
            </a:r>
            <a:r>
              <a:rPr lang="en-IN" dirty="0"/>
              <a:t> - cryptography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redis</a:t>
            </a:r>
            <a:r>
              <a:rPr lang="en-IN" b="1" dirty="0"/>
              <a:t>-store</a:t>
            </a:r>
            <a:r>
              <a:rPr lang="en-IN" dirty="0"/>
              <a:t> - storing sessions in </a:t>
            </a:r>
            <a:r>
              <a:rPr lang="en-IN" dirty="0" err="1"/>
              <a:t>redis</a:t>
            </a:r>
            <a:r>
              <a:rPr lang="en-IN" dirty="0"/>
              <a:t>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request</a:t>
            </a:r>
            <a:r>
              <a:rPr lang="en-IN" dirty="0"/>
              <a:t> - used for initiating requests to parse the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jsdom</a:t>
            </a:r>
            <a:r>
              <a:rPr lang="en-IN" dirty="0"/>
              <a:t> - used to parse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underscore.js</a:t>
            </a:r>
            <a:r>
              <a:rPr lang="en-IN" dirty="0"/>
              <a:t> - utility functions for </a:t>
            </a:r>
            <a:r>
              <a:rPr lang="en-IN" dirty="0" err="1"/>
              <a:t>javascript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underscore.strin</a:t>
            </a:r>
            <a:r>
              <a:rPr lang="en-IN" dirty="0"/>
              <a:t> - utility functions for </a:t>
            </a:r>
            <a:r>
              <a:rPr lang="en-IN" dirty="0" err="1"/>
              <a:t>javaScript</a:t>
            </a:r>
            <a:r>
              <a:rPr lang="en-IN" dirty="0"/>
              <a:t>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emailjs</a:t>
            </a:r>
            <a:r>
              <a:rPr lang="en-IN" dirty="0"/>
              <a:t> = sends e-mail via a designated SMTP </a:t>
            </a:r>
            <a:r>
              <a:rPr lang="en-IN" dirty="0" smtClean="0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err="1"/>
              <a:t>JetBrains</a:t>
            </a:r>
            <a:r>
              <a:rPr lang="en-IN" dirty="0"/>
              <a:t> </a:t>
            </a:r>
            <a:r>
              <a:rPr lang="en-IN" dirty="0" err="1"/>
              <a:t>IntelliJ</a:t>
            </a:r>
            <a:r>
              <a:rPr lang="en-IN" dirty="0"/>
              <a:t> IDEA 12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GitHub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Design and Front-end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Bootstrap</a:t>
            </a:r>
            <a:r>
              <a:rPr lang="en-IN" dirty="0"/>
              <a:t> - </a:t>
            </a:r>
            <a:r>
              <a:rPr lang="en-IN" dirty="0" err="1"/>
              <a:t>css</a:t>
            </a:r>
            <a:r>
              <a:rPr lang="en-IN" dirty="0"/>
              <a:t> framework by Twitter (</a:t>
            </a:r>
            <a:r>
              <a:rPr lang="en-IN" dirty="0">
                <a:hlinkClick r:id="rId2"/>
              </a:rPr>
              <a:t>http://twiter.github.com/bootstrap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Jade</a:t>
            </a:r>
            <a:r>
              <a:rPr lang="en-IN" dirty="0"/>
              <a:t> - server-side </a:t>
            </a:r>
            <a:r>
              <a:rPr lang="en-IN" dirty="0" err="1"/>
              <a:t>templating</a:t>
            </a:r>
            <a:r>
              <a:rPr lang="en-IN" dirty="0"/>
              <a:t> language (</a:t>
            </a:r>
            <a:r>
              <a:rPr lang="en-IN" dirty="0">
                <a:hlinkClick r:id="rId3"/>
              </a:rPr>
              <a:t>http://jade-lang.com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Credit Card Icons</a:t>
            </a:r>
            <a:r>
              <a:rPr lang="en-IN" dirty="0"/>
              <a:t> - (</a:t>
            </a:r>
            <a:r>
              <a:rPr lang="en-IN" dirty="0">
                <a:hlinkClick r:id="rId4"/>
              </a:rPr>
              <a:t>http://www.smashingmagazine.com/2010/10/21/free-png-credit-card-debit-card-and-payment-icons-set-18-icons/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jQuery</a:t>
            </a:r>
            <a:r>
              <a:rPr lang="en-IN" b="1" dirty="0"/>
              <a:t> </a:t>
            </a:r>
            <a:r>
              <a:rPr lang="en-IN" b="1" dirty="0" err="1"/>
              <a:t>Raty</a:t>
            </a:r>
            <a:r>
              <a:rPr lang="en-IN" dirty="0"/>
              <a:t> - star ratings (</a:t>
            </a:r>
            <a:r>
              <a:rPr lang="en-IN" dirty="0">
                <a:hlinkClick r:id="rId5"/>
              </a:rPr>
              <a:t>http://wbotelhos.com/raty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Game information</a:t>
            </a:r>
            <a:r>
              <a:rPr lang="en-IN" dirty="0"/>
              <a:t> - parsed from Gamespot.com and Amazon.com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jquery.validate</a:t>
            </a:r>
            <a:r>
              <a:rPr lang="en-IN" dirty="0"/>
              <a:t> - client-side input validation (</a:t>
            </a:r>
            <a:r>
              <a:rPr lang="en-IN" dirty="0">
                <a:hlinkClick r:id="rId6"/>
              </a:rPr>
              <a:t>http://bassistance.de/jquery-plugins/jquery-plugin-validation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/>
              <a:t>jquery.meow</a:t>
            </a:r>
            <a:r>
              <a:rPr lang="en-IN" dirty="0"/>
              <a:t> - </a:t>
            </a:r>
            <a:r>
              <a:rPr lang="en-IN" dirty="0" err="1"/>
              <a:t>javascript</a:t>
            </a:r>
            <a:r>
              <a:rPr lang="en-IN" dirty="0"/>
              <a:t> notifications when rating a game (</a:t>
            </a:r>
            <a:r>
              <a:rPr lang="en-IN" dirty="0">
                <a:hlinkClick r:id="rId7"/>
              </a:rPr>
              <a:t>http://zacstewart.com/projects/meow.html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humane.js</a:t>
            </a:r>
            <a:r>
              <a:rPr lang="en-IN" dirty="0"/>
              <a:t> - </a:t>
            </a:r>
            <a:r>
              <a:rPr lang="en-IN" dirty="0" err="1"/>
              <a:t>javascript</a:t>
            </a:r>
            <a:r>
              <a:rPr lang="en-IN" dirty="0"/>
              <a:t> notifications when buying a game (</a:t>
            </a:r>
            <a:r>
              <a:rPr lang="en-IN" dirty="0">
                <a:hlinkClick r:id="rId8"/>
              </a:rPr>
              <a:t>http://wavded.github.com/humane-js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6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Screenshots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N" sz="2800" b="1" dirty="0"/>
              <a:t>Input validation on client-side and server-side</a:t>
            </a:r>
          </a:p>
          <a:p>
            <a:endParaRPr lang="en-IN" dirty="0"/>
          </a:p>
        </p:txBody>
      </p:sp>
      <p:pic>
        <p:nvPicPr>
          <p:cNvPr id="1026" name="Picture 2" descr="C:\Users\Rajat\Desktop\68747470733a2f2f7261772e6769746875622e636f6d2f73616861742f6373633332322f6d61737465722f73637265656e73686f74732f72656769737465722e706e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6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sz="2800" b="1" dirty="0"/>
              <a:t>Nice alert message on login screen if registration has been successful</a:t>
            </a:r>
          </a:p>
          <a:p>
            <a:endParaRPr lang="en-IN" dirty="0"/>
          </a:p>
        </p:txBody>
      </p:sp>
      <p:pic>
        <p:nvPicPr>
          <p:cNvPr id="2051" name="Picture 3" descr="C:\Users\Rajat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50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Profile view</a:t>
            </a:r>
          </a:p>
          <a:p>
            <a:endParaRPr lang="en-IN" dirty="0"/>
          </a:p>
        </p:txBody>
      </p:sp>
      <p:pic>
        <p:nvPicPr>
          <p:cNvPr id="3074" name="Picture 2" descr="C:\Users\Rajat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209800"/>
            <a:ext cx="913014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2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sz="2800" b="1" dirty="0"/>
              <a:t>Game ratings retrieved from the database and displayed next to the game title</a:t>
            </a:r>
          </a:p>
          <a:p>
            <a:endParaRPr lang="en-IN" dirty="0"/>
          </a:p>
        </p:txBody>
      </p:sp>
      <p:pic>
        <p:nvPicPr>
          <p:cNvPr id="4098" name="Picture 2" descr="C:\Users\Rajat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8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Game Recommendation Engine </vt:lpstr>
      <vt:lpstr>Features Included</vt:lpstr>
      <vt:lpstr>Infrastructure</vt:lpstr>
      <vt:lpstr>Tools </vt:lpstr>
      <vt:lpstr>Design and Front-end </vt:lpstr>
      <vt:lpstr>Screenshots 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Recommendation Engine </dc:title>
  <dc:creator>Rajat</dc:creator>
  <cp:lastModifiedBy>Rajat</cp:lastModifiedBy>
  <cp:revision>8</cp:revision>
  <dcterms:created xsi:type="dcterms:W3CDTF">2006-08-16T00:00:00Z</dcterms:created>
  <dcterms:modified xsi:type="dcterms:W3CDTF">2016-02-22T14:19:07Z</dcterms:modified>
</cp:coreProperties>
</file>