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2"/>
    <p:sldId id="266" r:id="rId3"/>
    <p:sldId id="258" r:id="rId4"/>
    <p:sldId id="260" r:id="rId5"/>
    <p:sldId id="259" r:id="rId6"/>
    <p:sldId id="262" r:id="rId7"/>
    <p:sldId id="263" r:id="rId8"/>
    <p:sldId id="264" r:id="rId9"/>
    <p:sldId id="265" r:id="rId10"/>
    <p:sldId id="267" r:id="rId11"/>
    <p:sldId id="268" r:id="rId12"/>
    <p:sldId id="269" r:id="rId13"/>
    <p:sldId id="273" r:id="rId14"/>
    <p:sldId id="274" r:id="rId15"/>
    <p:sldId id="275" r:id="rId16"/>
    <p:sldId id="278" r:id="rId17"/>
    <p:sldId id="279" r:id="rId18"/>
    <p:sldId id="287" r:id="rId19"/>
    <p:sldId id="280" r:id="rId20"/>
    <p:sldId id="281" r:id="rId21"/>
    <p:sldId id="288" r:id="rId22"/>
    <p:sldId id="282" r:id="rId23"/>
    <p:sldId id="283" r:id="rId24"/>
    <p:sldId id="289" r:id="rId25"/>
    <p:sldId id="284" r:id="rId26"/>
    <p:sldId id="270" r:id="rId27"/>
    <p:sldId id="271" r:id="rId28"/>
    <p:sldId id="272" r:id="rId29"/>
    <p:sldId id="277" r:id="rId30"/>
    <p:sldId id="286" r:id="rId31"/>
    <p:sldId id="27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B6EA8-33EC-4B37-A7D7-185A44A1A8DC}" v="1" dt="2020-04-29T09:43:48.06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298" autoAdjust="0"/>
  </p:normalViewPr>
  <p:slideViewPr>
    <p:cSldViewPr snapToGrid="0">
      <p:cViewPr varScale="1">
        <p:scale>
          <a:sx n="60" d="100"/>
          <a:sy n="60" d="100"/>
        </p:scale>
        <p:origin x="1302"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ple Vantablack" userId="1d1c127190d4c08c" providerId="LiveId" clId="{892B6EA8-33EC-4B37-A7D7-185A44A1A8DC}"/>
    <pc:docChg chg="undo custSel modSld">
      <pc:chgData name="Maple Vantablack" userId="1d1c127190d4c08c" providerId="LiveId" clId="{892B6EA8-33EC-4B37-A7D7-185A44A1A8DC}" dt="2020-04-29T10:05:35.104" v="411" actId="20577"/>
      <pc:docMkLst>
        <pc:docMk/>
      </pc:docMkLst>
      <pc:sldChg chg="modNotesTx">
        <pc:chgData name="Maple Vantablack" userId="1d1c127190d4c08c" providerId="LiveId" clId="{892B6EA8-33EC-4B37-A7D7-185A44A1A8DC}" dt="2020-04-29T09:12:39.245" v="323"/>
        <pc:sldMkLst>
          <pc:docMk/>
          <pc:sldMk cId="137236130" sldId="258"/>
        </pc:sldMkLst>
      </pc:sldChg>
      <pc:sldChg chg="modNotesTx">
        <pc:chgData name="Maple Vantablack" userId="1d1c127190d4c08c" providerId="LiveId" clId="{892B6EA8-33EC-4B37-A7D7-185A44A1A8DC}" dt="2020-04-29T09:12:59.054" v="325"/>
        <pc:sldMkLst>
          <pc:docMk/>
          <pc:sldMk cId="4152311485" sldId="259"/>
        </pc:sldMkLst>
      </pc:sldChg>
      <pc:sldChg chg="modNotesTx">
        <pc:chgData name="Maple Vantablack" userId="1d1c127190d4c08c" providerId="LiveId" clId="{892B6EA8-33EC-4B37-A7D7-185A44A1A8DC}" dt="2020-04-29T09:12:47.560" v="324"/>
        <pc:sldMkLst>
          <pc:docMk/>
          <pc:sldMk cId="1375130549" sldId="260"/>
        </pc:sldMkLst>
      </pc:sldChg>
      <pc:sldChg chg="modNotesTx">
        <pc:chgData name="Maple Vantablack" userId="1d1c127190d4c08c" providerId="LiveId" clId="{892B6EA8-33EC-4B37-A7D7-185A44A1A8DC}" dt="2020-04-29T09:13:08.186" v="326"/>
        <pc:sldMkLst>
          <pc:docMk/>
          <pc:sldMk cId="2426110767" sldId="262"/>
        </pc:sldMkLst>
      </pc:sldChg>
      <pc:sldChg chg="modNotesTx">
        <pc:chgData name="Maple Vantablack" userId="1d1c127190d4c08c" providerId="LiveId" clId="{892B6EA8-33EC-4B37-A7D7-185A44A1A8DC}" dt="2020-04-29T09:13:19.177" v="327"/>
        <pc:sldMkLst>
          <pc:docMk/>
          <pc:sldMk cId="1414390386" sldId="263"/>
        </pc:sldMkLst>
      </pc:sldChg>
      <pc:sldChg chg="modNotesTx">
        <pc:chgData name="Maple Vantablack" userId="1d1c127190d4c08c" providerId="LiveId" clId="{892B6EA8-33EC-4B37-A7D7-185A44A1A8DC}" dt="2020-04-29T09:13:34.549" v="329" actId="20577"/>
        <pc:sldMkLst>
          <pc:docMk/>
          <pc:sldMk cId="2436239139" sldId="264"/>
        </pc:sldMkLst>
      </pc:sldChg>
      <pc:sldChg chg="modNotesTx">
        <pc:chgData name="Maple Vantablack" userId="1d1c127190d4c08c" providerId="LiveId" clId="{892B6EA8-33EC-4B37-A7D7-185A44A1A8DC}" dt="2020-04-29T09:13:53" v="330"/>
        <pc:sldMkLst>
          <pc:docMk/>
          <pc:sldMk cId="4167282646" sldId="265"/>
        </pc:sldMkLst>
      </pc:sldChg>
      <pc:sldChg chg="modNotesTx">
        <pc:chgData name="Maple Vantablack" userId="1d1c127190d4c08c" providerId="LiveId" clId="{892B6EA8-33EC-4B37-A7D7-185A44A1A8DC}" dt="2020-04-29T09:12:22.698" v="322"/>
        <pc:sldMkLst>
          <pc:docMk/>
          <pc:sldMk cId="4067658202" sldId="266"/>
        </pc:sldMkLst>
      </pc:sldChg>
      <pc:sldChg chg="modNotesTx">
        <pc:chgData name="Maple Vantablack" userId="1d1c127190d4c08c" providerId="LiveId" clId="{892B6EA8-33EC-4B37-A7D7-185A44A1A8DC}" dt="2020-04-29T09:14:04.424" v="331"/>
        <pc:sldMkLst>
          <pc:docMk/>
          <pc:sldMk cId="684911490" sldId="267"/>
        </pc:sldMkLst>
      </pc:sldChg>
      <pc:sldChg chg="modNotesTx">
        <pc:chgData name="Maple Vantablack" userId="1d1c127190d4c08c" providerId="LiveId" clId="{892B6EA8-33EC-4B37-A7D7-185A44A1A8DC}" dt="2020-04-29T09:14:23.027" v="332"/>
        <pc:sldMkLst>
          <pc:docMk/>
          <pc:sldMk cId="3297400029" sldId="269"/>
        </pc:sldMkLst>
      </pc:sldChg>
      <pc:sldChg chg="modSp mod">
        <pc:chgData name="Maple Vantablack" userId="1d1c127190d4c08c" providerId="LiveId" clId="{892B6EA8-33EC-4B37-A7D7-185A44A1A8DC}" dt="2020-04-29T10:05:35.104" v="411" actId="20577"/>
        <pc:sldMkLst>
          <pc:docMk/>
          <pc:sldMk cId="170942758" sldId="271"/>
        </pc:sldMkLst>
        <pc:spChg chg="mod">
          <ac:chgData name="Maple Vantablack" userId="1d1c127190d4c08c" providerId="LiveId" clId="{892B6EA8-33EC-4B37-A7D7-185A44A1A8DC}" dt="2020-04-29T10:05:35.104" v="411" actId="20577"/>
          <ac:spMkLst>
            <pc:docMk/>
            <pc:sldMk cId="170942758" sldId="271"/>
            <ac:spMk id="3" creationId="{123A1BEE-DE2E-41F1-9644-ADA27C7AAD19}"/>
          </ac:spMkLst>
        </pc:spChg>
      </pc:sldChg>
      <pc:sldChg chg="modNotesTx">
        <pc:chgData name="Maple Vantablack" userId="1d1c127190d4c08c" providerId="LiveId" clId="{892B6EA8-33EC-4B37-A7D7-185A44A1A8DC}" dt="2020-04-29T09:14:30.588" v="333"/>
        <pc:sldMkLst>
          <pc:docMk/>
          <pc:sldMk cId="900568270" sldId="273"/>
        </pc:sldMkLst>
      </pc:sldChg>
      <pc:sldChg chg="modNotesTx">
        <pc:chgData name="Maple Vantablack" userId="1d1c127190d4c08c" providerId="LiveId" clId="{892B6EA8-33EC-4B37-A7D7-185A44A1A8DC}" dt="2020-04-29T09:14:46.038" v="334"/>
        <pc:sldMkLst>
          <pc:docMk/>
          <pc:sldMk cId="3082361101" sldId="274"/>
        </pc:sldMkLst>
      </pc:sldChg>
      <pc:sldChg chg="modSp mod modNotesTx">
        <pc:chgData name="Maple Vantablack" userId="1d1c127190d4c08c" providerId="LiveId" clId="{892B6EA8-33EC-4B37-A7D7-185A44A1A8DC}" dt="2020-04-29T09:45:54.456" v="343" actId="1076"/>
        <pc:sldMkLst>
          <pc:docMk/>
          <pc:sldMk cId="2089074416" sldId="279"/>
        </pc:sldMkLst>
        <pc:picChg chg="mod">
          <ac:chgData name="Maple Vantablack" userId="1d1c127190d4c08c" providerId="LiveId" clId="{892B6EA8-33EC-4B37-A7D7-185A44A1A8DC}" dt="2020-04-29T09:45:54.456" v="343" actId="1076"/>
          <ac:picMkLst>
            <pc:docMk/>
            <pc:sldMk cId="2089074416" sldId="279"/>
            <ac:picMk id="5" creationId="{BDFB8D94-90E2-437A-9C88-B95376C76214}"/>
          </ac:picMkLst>
        </pc:picChg>
      </pc:sldChg>
      <pc:sldChg chg="modNotesTx">
        <pc:chgData name="Maple Vantablack" userId="1d1c127190d4c08c" providerId="LiveId" clId="{892B6EA8-33EC-4B37-A7D7-185A44A1A8DC}" dt="2020-04-29T09:05:12.146" v="303" actId="20577"/>
        <pc:sldMkLst>
          <pc:docMk/>
          <pc:sldMk cId="3057048486" sldId="280"/>
        </pc:sldMkLst>
      </pc:sldChg>
      <pc:sldChg chg="modNotesTx">
        <pc:chgData name="Maple Vantablack" userId="1d1c127190d4c08c" providerId="LiveId" clId="{892B6EA8-33EC-4B37-A7D7-185A44A1A8DC}" dt="2020-04-29T09:08:41.339" v="305" actId="20577"/>
        <pc:sldMkLst>
          <pc:docMk/>
          <pc:sldMk cId="3724059678" sldId="281"/>
        </pc:sldMkLst>
      </pc:sldChg>
      <pc:sldChg chg="modNotesTx">
        <pc:chgData name="Maple Vantablack" userId="1d1c127190d4c08c" providerId="LiveId" clId="{892B6EA8-33EC-4B37-A7D7-185A44A1A8DC}" dt="2020-04-29T09:10:44.037" v="321" actId="20577"/>
        <pc:sldMkLst>
          <pc:docMk/>
          <pc:sldMk cId="1966516375" sldId="282"/>
        </pc:sldMkLst>
      </pc:sldChg>
      <pc:sldChg chg="modNotesTx">
        <pc:chgData name="Maple Vantablack" userId="1d1c127190d4c08c" providerId="LiveId" clId="{892B6EA8-33EC-4B37-A7D7-185A44A1A8DC}" dt="2020-04-29T09:01:50.636" v="0" actId="20577"/>
        <pc:sldMkLst>
          <pc:docMk/>
          <pc:sldMk cId="2636360112" sldId="287"/>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12.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E9D6EC-BCBC-43F2-A3A4-9414528F94D2}"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DC4ADB4-225A-44A4-B1E7-C220FE722EE3}">
      <dgm:prSet/>
      <dgm:spPr/>
      <dgm:t>
        <a:bodyPr/>
        <a:lstStyle/>
        <a:p>
          <a:r>
            <a:rPr lang="en-US"/>
            <a:t>Map</a:t>
          </a:r>
        </a:p>
      </dgm:t>
    </dgm:pt>
    <dgm:pt modelId="{23B7094C-C238-40CA-A76F-06A590539491}" type="parTrans" cxnId="{4668C423-7ABA-48DD-90C4-27EFFE283998}">
      <dgm:prSet/>
      <dgm:spPr/>
      <dgm:t>
        <a:bodyPr/>
        <a:lstStyle/>
        <a:p>
          <a:endParaRPr lang="en-US"/>
        </a:p>
      </dgm:t>
    </dgm:pt>
    <dgm:pt modelId="{2E13BD51-5D4D-4FEE-98BB-439B26217328}" type="sibTrans" cxnId="{4668C423-7ABA-48DD-90C4-27EFFE283998}">
      <dgm:prSet/>
      <dgm:spPr/>
      <dgm:t>
        <a:bodyPr/>
        <a:lstStyle/>
        <a:p>
          <a:endParaRPr lang="en-US"/>
        </a:p>
      </dgm:t>
    </dgm:pt>
    <dgm:pt modelId="{8EAC0BAE-EFB8-42D8-BA75-E5289A3A8D5C}">
      <dgm:prSet/>
      <dgm:spPr/>
      <dgm:t>
        <a:bodyPr/>
        <a:lstStyle/>
        <a:p>
          <a:r>
            <a:rPr lang="en-US"/>
            <a:t>Reduce</a:t>
          </a:r>
        </a:p>
      </dgm:t>
    </dgm:pt>
    <dgm:pt modelId="{F28BA312-462D-4E6C-94C9-D92DBE903D9C}" type="parTrans" cxnId="{BD4545CA-A5B7-4B27-899D-15B855D6F64E}">
      <dgm:prSet/>
      <dgm:spPr/>
      <dgm:t>
        <a:bodyPr/>
        <a:lstStyle/>
        <a:p>
          <a:endParaRPr lang="en-US"/>
        </a:p>
      </dgm:t>
    </dgm:pt>
    <dgm:pt modelId="{BE28C38C-A82B-435E-AB81-A79F053356F3}" type="sibTrans" cxnId="{BD4545CA-A5B7-4B27-899D-15B855D6F64E}">
      <dgm:prSet/>
      <dgm:spPr/>
      <dgm:t>
        <a:bodyPr/>
        <a:lstStyle/>
        <a:p>
          <a:endParaRPr lang="en-US"/>
        </a:p>
      </dgm:t>
    </dgm:pt>
    <dgm:pt modelId="{43285326-4EA9-414F-B567-54A85D7DEEE8}">
      <dgm:prSet/>
      <dgm:spPr/>
      <dgm:t>
        <a:bodyPr/>
        <a:lstStyle/>
        <a:p>
          <a:r>
            <a:rPr lang="en-US"/>
            <a:t>Values-to-values Model</a:t>
          </a:r>
        </a:p>
      </dgm:t>
    </dgm:pt>
    <dgm:pt modelId="{638160A8-B66F-4D4A-8F88-E51616754F5D}" type="parTrans" cxnId="{DE9ADF1C-BF11-4A70-9E74-C7F95A2F2EDE}">
      <dgm:prSet/>
      <dgm:spPr/>
      <dgm:t>
        <a:bodyPr/>
        <a:lstStyle/>
        <a:p>
          <a:endParaRPr lang="en-US"/>
        </a:p>
      </dgm:t>
    </dgm:pt>
    <dgm:pt modelId="{A87FB439-AF80-4BCD-AE21-3AECA349F5C9}" type="sibTrans" cxnId="{DE9ADF1C-BF11-4A70-9E74-C7F95A2F2EDE}">
      <dgm:prSet/>
      <dgm:spPr/>
      <dgm:t>
        <a:bodyPr/>
        <a:lstStyle/>
        <a:p>
          <a:endParaRPr lang="en-US"/>
        </a:p>
      </dgm:t>
    </dgm:pt>
    <dgm:pt modelId="{0FEE7061-CF5F-447B-8D05-63A1C3E5343A}">
      <dgm:prSet/>
      <dgm:spPr/>
      <dgm:t>
        <a:bodyPr/>
        <a:lstStyle/>
        <a:p>
          <a:r>
            <a:rPr lang="en-US"/>
            <a:t>&lt;Key, Value&gt;pairs-to-&lt;Key, Value&gt;pairs Model</a:t>
          </a:r>
        </a:p>
      </dgm:t>
    </dgm:pt>
    <dgm:pt modelId="{6E03FB61-3485-4C7A-8CD4-2B165FD694CD}" type="parTrans" cxnId="{E72323A1-439F-463A-86FF-DABC862F1ED7}">
      <dgm:prSet/>
      <dgm:spPr/>
      <dgm:t>
        <a:bodyPr/>
        <a:lstStyle/>
        <a:p>
          <a:endParaRPr lang="en-US"/>
        </a:p>
      </dgm:t>
    </dgm:pt>
    <dgm:pt modelId="{F8D98BD5-1591-491F-AE91-28854E4A48B6}" type="sibTrans" cxnId="{E72323A1-439F-463A-86FF-DABC862F1ED7}">
      <dgm:prSet/>
      <dgm:spPr/>
      <dgm:t>
        <a:bodyPr/>
        <a:lstStyle/>
        <a:p>
          <a:endParaRPr lang="en-US"/>
        </a:p>
      </dgm:t>
    </dgm:pt>
    <dgm:pt modelId="{D771F064-08E0-41C9-8917-C254F0E466D1}" type="pres">
      <dgm:prSet presAssocID="{28E9D6EC-BCBC-43F2-A3A4-9414528F94D2}" presName="root" presStyleCnt="0">
        <dgm:presLayoutVars>
          <dgm:dir/>
          <dgm:resizeHandles val="exact"/>
        </dgm:presLayoutVars>
      </dgm:prSet>
      <dgm:spPr/>
    </dgm:pt>
    <dgm:pt modelId="{A369D159-3514-4E12-9A50-8C08FA2FEA32}" type="pres">
      <dgm:prSet presAssocID="{EDC4ADB4-225A-44A4-B1E7-C220FE722EE3}" presName="compNode" presStyleCnt="0"/>
      <dgm:spPr/>
    </dgm:pt>
    <dgm:pt modelId="{3D54ED9B-D8FC-436F-ABCA-D94F8213DCE0}" type="pres">
      <dgm:prSet presAssocID="{EDC4ADB4-225A-44A4-B1E7-C220FE722EE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因果"/>
        </a:ext>
      </dgm:extLst>
    </dgm:pt>
    <dgm:pt modelId="{0E4C0E53-256A-4282-92AD-A69E7F2DE03F}" type="pres">
      <dgm:prSet presAssocID="{EDC4ADB4-225A-44A4-B1E7-C220FE722EE3}" presName="spaceRect" presStyleCnt="0"/>
      <dgm:spPr/>
    </dgm:pt>
    <dgm:pt modelId="{BE02DC89-C342-41CF-AEE0-78DD1BB35D09}" type="pres">
      <dgm:prSet presAssocID="{EDC4ADB4-225A-44A4-B1E7-C220FE722EE3}" presName="textRect" presStyleLbl="revTx" presStyleIdx="0" presStyleCnt="4">
        <dgm:presLayoutVars>
          <dgm:chMax val="1"/>
          <dgm:chPref val="1"/>
        </dgm:presLayoutVars>
      </dgm:prSet>
      <dgm:spPr/>
    </dgm:pt>
    <dgm:pt modelId="{F8643D70-E1AE-4D1E-96BE-EFBBFE25D68A}" type="pres">
      <dgm:prSet presAssocID="{2E13BD51-5D4D-4FEE-98BB-439B26217328}" presName="sibTrans" presStyleCnt="0"/>
      <dgm:spPr/>
    </dgm:pt>
    <dgm:pt modelId="{171114D6-F497-4994-9BEE-D2DC5007993D}" type="pres">
      <dgm:prSet presAssocID="{8EAC0BAE-EFB8-42D8-BA75-E5289A3A8D5C}" presName="compNode" presStyleCnt="0"/>
      <dgm:spPr/>
    </dgm:pt>
    <dgm:pt modelId="{56B3BC1F-0400-45F6-9574-4BE8396D1BD9}" type="pres">
      <dgm:prSet presAssocID="{8EAC0BAE-EFB8-42D8-BA75-E5289A3A8D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nimize"/>
        </a:ext>
      </dgm:extLst>
    </dgm:pt>
    <dgm:pt modelId="{81AD2C64-3330-4C1E-9662-7DAB74BF9948}" type="pres">
      <dgm:prSet presAssocID="{8EAC0BAE-EFB8-42D8-BA75-E5289A3A8D5C}" presName="spaceRect" presStyleCnt="0"/>
      <dgm:spPr/>
    </dgm:pt>
    <dgm:pt modelId="{4DEF27C1-5829-4D89-9E7E-E2BDED1E65AC}" type="pres">
      <dgm:prSet presAssocID="{8EAC0BAE-EFB8-42D8-BA75-E5289A3A8D5C}" presName="textRect" presStyleLbl="revTx" presStyleIdx="1" presStyleCnt="4">
        <dgm:presLayoutVars>
          <dgm:chMax val="1"/>
          <dgm:chPref val="1"/>
        </dgm:presLayoutVars>
      </dgm:prSet>
      <dgm:spPr/>
    </dgm:pt>
    <dgm:pt modelId="{57E39899-124F-465F-A6BB-CC0970B53734}" type="pres">
      <dgm:prSet presAssocID="{BE28C38C-A82B-435E-AB81-A79F053356F3}" presName="sibTrans" presStyleCnt="0"/>
      <dgm:spPr/>
    </dgm:pt>
    <dgm:pt modelId="{E99D2536-87F9-4C81-96B4-2E3785B8D5F6}" type="pres">
      <dgm:prSet presAssocID="{43285326-4EA9-414F-B567-54A85D7DEEE8}" presName="compNode" presStyleCnt="0"/>
      <dgm:spPr/>
    </dgm:pt>
    <dgm:pt modelId="{D20EEEB7-64A7-41F3-9AAA-B89688DB3835}" type="pres">
      <dgm:prSet presAssocID="{43285326-4EA9-414F-B567-54A85D7DEEE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二进制"/>
        </a:ext>
      </dgm:extLst>
    </dgm:pt>
    <dgm:pt modelId="{C76D1968-36F7-426E-A0EA-6B407C9FE8F9}" type="pres">
      <dgm:prSet presAssocID="{43285326-4EA9-414F-B567-54A85D7DEEE8}" presName="spaceRect" presStyleCnt="0"/>
      <dgm:spPr/>
    </dgm:pt>
    <dgm:pt modelId="{0C70FD31-9938-43BA-9995-5892537F2B7C}" type="pres">
      <dgm:prSet presAssocID="{43285326-4EA9-414F-B567-54A85D7DEEE8}" presName="textRect" presStyleLbl="revTx" presStyleIdx="2" presStyleCnt="4">
        <dgm:presLayoutVars>
          <dgm:chMax val="1"/>
          <dgm:chPref val="1"/>
        </dgm:presLayoutVars>
      </dgm:prSet>
      <dgm:spPr/>
    </dgm:pt>
    <dgm:pt modelId="{D1CE1435-57C3-4C7E-8EC0-2C7AB559C281}" type="pres">
      <dgm:prSet presAssocID="{A87FB439-AF80-4BCD-AE21-3AECA349F5C9}" presName="sibTrans" presStyleCnt="0"/>
      <dgm:spPr/>
    </dgm:pt>
    <dgm:pt modelId="{C90F6A73-D6C4-42E8-BA17-90D4E5341B21}" type="pres">
      <dgm:prSet presAssocID="{0FEE7061-CF5F-447B-8D05-63A1C3E5343A}" presName="compNode" presStyleCnt="0"/>
      <dgm:spPr/>
    </dgm:pt>
    <dgm:pt modelId="{DF75ADDF-9031-49C0-A6E0-C8BE5098E623}" type="pres">
      <dgm:prSet presAssocID="{0FEE7061-CF5F-447B-8D05-63A1C3E534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ey"/>
        </a:ext>
      </dgm:extLst>
    </dgm:pt>
    <dgm:pt modelId="{1D7C1DCF-7183-4330-B76D-4DA6F3D91338}" type="pres">
      <dgm:prSet presAssocID="{0FEE7061-CF5F-447B-8D05-63A1C3E5343A}" presName="spaceRect" presStyleCnt="0"/>
      <dgm:spPr/>
    </dgm:pt>
    <dgm:pt modelId="{360BF995-BEE2-41AC-86B8-B576AD95C5FA}" type="pres">
      <dgm:prSet presAssocID="{0FEE7061-CF5F-447B-8D05-63A1C3E5343A}" presName="textRect" presStyleLbl="revTx" presStyleIdx="3" presStyleCnt="4">
        <dgm:presLayoutVars>
          <dgm:chMax val="1"/>
          <dgm:chPref val="1"/>
        </dgm:presLayoutVars>
      </dgm:prSet>
      <dgm:spPr/>
    </dgm:pt>
  </dgm:ptLst>
  <dgm:cxnLst>
    <dgm:cxn modelId="{DE9ADF1C-BF11-4A70-9E74-C7F95A2F2EDE}" srcId="{28E9D6EC-BCBC-43F2-A3A4-9414528F94D2}" destId="{43285326-4EA9-414F-B567-54A85D7DEEE8}" srcOrd="2" destOrd="0" parTransId="{638160A8-B66F-4D4A-8F88-E51616754F5D}" sibTransId="{A87FB439-AF80-4BCD-AE21-3AECA349F5C9}"/>
    <dgm:cxn modelId="{4668C423-7ABA-48DD-90C4-27EFFE283998}" srcId="{28E9D6EC-BCBC-43F2-A3A4-9414528F94D2}" destId="{EDC4ADB4-225A-44A4-B1E7-C220FE722EE3}" srcOrd="0" destOrd="0" parTransId="{23B7094C-C238-40CA-A76F-06A590539491}" sibTransId="{2E13BD51-5D4D-4FEE-98BB-439B26217328}"/>
    <dgm:cxn modelId="{659FF838-83D5-4B9B-874B-8CEE269C1415}" type="presOf" srcId="{8EAC0BAE-EFB8-42D8-BA75-E5289A3A8D5C}" destId="{4DEF27C1-5829-4D89-9E7E-E2BDED1E65AC}" srcOrd="0" destOrd="0" presId="urn:microsoft.com/office/officeart/2018/2/layout/IconLabelList"/>
    <dgm:cxn modelId="{3C2E8858-EF67-419A-B2E4-2FA4BBD11C49}" type="presOf" srcId="{0FEE7061-CF5F-447B-8D05-63A1C3E5343A}" destId="{360BF995-BEE2-41AC-86B8-B576AD95C5FA}" srcOrd="0" destOrd="0" presId="urn:microsoft.com/office/officeart/2018/2/layout/IconLabelList"/>
    <dgm:cxn modelId="{AFAB458C-ACD0-4BDF-88B8-9D4F50918364}" type="presOf" srcId="{EDC4ADB4-225A-44A4-B1E7-C220FE722EE3}" destId="{BE02DC89-C342-41CF-AEE0-78DD1BB35D09}" srcOrd="0" destOrd="0" presId="urn:microsoft.com/office/officeart/2018/2/layout/IconLabelList"/>
    <dgm:cxn modelId="{E72323A1-439F-463A-86FF-DABC862F1ED7}" srcId="{28E9D6EC-BCBC-43F2-A3A4-9414528F94D2}" destId="{0FEE7061-CF5F-447B-8D05-63A1C3E5343A}" srcOrd="3" destOrd="0" parTransId="{6E03FB61-3485-4C7A-8CD4-2B165FD694CD}" sibTransId="{F8D98BD5-1591-491F-AE91-28854E4A48B6}"/>
    <dgm:cxn modelId="{481B78B6-EE92-4F00-8F9A-9FECBAD55DBD}" type="presOf" srcId="{28E9D6EC-BCBC-43F2-A3A4-9414528F94D2}" destId="{D771F064-08E0-41C9-8917-C254F0E466D1}" srcOrd="0" destOrd="0" presId="urn:microsoft.com/office/officeart/2018/2/layout/IconLabelList"/>
    <dgm:cxn modelId="{BD4545CA-A5B7-4B27-899D-15B855D6F64E}" srcId="{28E9D6EC-BCBC-43F2-A3A4-9414528F94D2}" destId="{8EAC0BAE-EFB8-42D8-BA75-E5289A3A8D5C}" srcOrd="1" destOrd="0" parTransId="{F28BA312-462D-4E6C-94C9-D92DBE903D9C}" sibTransId="{BE28C38C-A82B-435E-AB81-A79F053356F3}"/>
    <dgm:cxn modelId="{2F66E3E7-8F5C-42BE-ABAC-467646900147}" type="presOf" srcId="{43285326-4EA9-414F-B567-54A85D7DEEE8}" destId="{0C70FD31-9938-43BA-9995-5892537F2B7C}" srcOrd="0" destOrd="0" presId="urn:microsoft.com/office/officeart/2018/2/layout/IconLabelList"/>
    <dgm:cxn modelId="{181C83E5-7647-4EB6-B26D-17E91A211716}" type="presParOf" srcId="{D771F064-08E0-41C9-8917-C254F0E466D1}" destId="{A369D159-3514-4E12-9A50-8C08FA2FEA32}" srcOrd="0" destOrd="0" presId="urn:microsoft.com/office/officeart/2018/2/layout/IconLabelList"/>
    <dgm:cxn modelId="{74F246FB-F868-475E-863D-A8F341B40259}" type="presParOf" srcId="{A369D159-3514-4E12-9A50-8C08FA2FEA32}" destId="{3D54ED9B-D8FC-436F-ABCA-D94F8213DCE0}" srcOrd="0" destOrd="0" presId="urn:microsoft.com/office/officeart/2018/2/layout/IconLabelList"/>
    <dgm:cxn modelId="{F0C12095-88BE-4CDF-8020-CF6F384DC4BE}" type="presParOf" srcId="{A369D159-3514-4E12-9A50-8C08FA2FEA32}" destId="{0E4C0E53-256A-4282-92AD-A69E7F2DE03F}" srcOrd="1" destOrd="0" presId="urn:microsoft.com/office/officeart/2018/2/layout/IconLabelList"/>
    <dgm:cxn modelId="{59200CFD-7F91-455D-A057-BB935C06CC57}" type="presParOf" srcId="{A369D159-3514-4E12-9A50-8C08FA2FEA32}" destId="{BE02DC89-C342-41CF-AEE0-78DD1BB35D09}" srcOrd="2" destOrd="0" presId="urn:microsoft.com/office/officeart/2018/2/layout/IconLabelList"/>
    <dgm:cxn modelId="{3EE67EAE-0F99-4EBD-839E-2A53D45FF442}" type="presParOf" srcId="{D771F064-08E0-41C9-8917-C254F0E466D1}" destId="{F8643D70-E1AE-4D1E-96BE-EFBBFE25D68A}" srcOrd="1" destOrd="0" presId="urn:microsoft.com/office/officeart/2018/2/layout/IconLabelList"/>
    <dgm:cxn modelId="{3B669903-E3D0-40E6-9791-35DF41B797F2}" type="presParOf" srcId="{D771F064-08E0-41C9-8917-C254F0E466D1}" destId="{171114D6-F497-4994-9BEE-D2DC5007993D}" srcOrd="2" destOrd="0" presId="urn:microsoft.com/office/officeart/2018/2/layout/IconLabelList"/>
    <dgm:cxn modelId="{BC80D1E0-7296-4D83-9517-E1D82BC2385C}" type="presParOf" srcId="{171114D6-F497-4994-9BEE-D2DC5007993D}" destId="{56B3BC1F-0400-45F6-9574-4BE8396D1BD9}" srcOrd="0" destOrd="0" presId="urn:microsoft.com/office/officeart/2018/2/layout/IconLabelList"/>
    <dgm:cxn modelId="{432DE835-A14F-4E6C-9D1D-407F73E47290}" type="presParOf" srcId="{171114D6-F497-4994-9BEE-D2DC5007993D}" destId="{81AD2C64-3330-4C1E-9662-7DAB74BF9948}" srcOrd="1" destOrd="0" presId="urn:microsoft.com/office/officeart/2018/2/layout/IconLabelList"/>
    <dgm:cxn modelId="{12D8B701-D69D-4870-ADEE-F9A72CDC9D1F}" type="presParOf" srcId="{171114D6-F497-4994-9BEE-D2DC5007993D}" destId="{4DEF27C1-5829-4D89-9E7E-E2BDED1E65AC}" srcOrd="2" destOrd="0" presId="urn:microsoft.com/office/officeart/2018/2/layout/IconLabelList"/>
    <dgm:cxn modelId="{4801766C-C625-4A59-842A-E216376114C2}" type="presParOf" srcId="{D771F064-08E0-41C9-8917-C254F0E466D1}" destId="{57E39899-124F-465F-A6BB-CC0970B53734}" srcOrd="3" destOrd="0" presId="urn:microsoft.com/office/officeart/2018/2/layout/IconLabelList"/>
    <dgm:cxn modelId="{AE77990C-B5AD-4366-BE1E-2B86C4B20E07}" type="presParOf" srcId="{D771F064-08E0-41C9-8917-C254F0E466D1}" destId="{E99D2536-87F9-4C81-96B4-2E3785B8D5F6}" srcOrd="4" destOrd="0" presId="urn:microsoft.com/office/officeart/2018/2/layout/IconLabelList"/>
    <dgm:cxn modelId="{E41C8B19-12F9-4915-8B7D-D2D05161C77E}" type="presParOf" srcId="{E99D2536-87F9-4C81-96B4-2E3785B8D5F6}" destId="{D20EEEB7-64A7-41F3-9AAA-B89688DB3835}" srcOrd="0" destOrd="0" presId="urn:microsoft.com/office/officeart/2018/2/layout/IconLabelList"/>
    <dgm:cxn modelId="{B66F6FE0-D00A-4A0E-A2B2-5C812E1055CC}" type="presParOf" srcId="{E99D2536-87F9-4C81-96B4-2E3785B8D5F6}" destId="{C76D1968-36F7-426E-A0EA-6B407C9FE8F9}" srcOrd="1" destOrd="0" presId="urn:microsoft.com/office/officeart/2018/2/layout/IconLabelList"/>
    <dgm:cxn modelId="{D91EA682-EDEF-49B0-96BC-4C627E80D21D}" type="presParOf" srcId="{E99D2536-87F9-4C81-96B4-2E3785B8D5F6}" destId="{0C70FD31-9938-43BA-9995-5892537F2B7C}" srcOrd="2" destOrd="0" presId="urn:microsoft.com/office/officeart/2018/2/layout/IconLabelList"/>
    <dgm:cxn modelId="{4798491F-4D05-48D8-A209-3E65C7735C4D}" type="presParOf" srcId="{D771F064-08E0-41C9-8917-C254F0E466D1}" destId="{D1CE1435-57C3-4C7E-8EC0-2C7AB559C281}" srcOrd="5" destOrd="0" presId="urn:microsoft.com/office/officeart/2018/2/layout/IconLabelList"/>
    <dgm:cxn modelId="{B78CE6F4-9528-48AA-84B5-74C78CA5F289}" type="presParOf" srcId="{D771F064-08E0-41C9-8917-C254F0E466D1}" destId="{C90F6A73-D6C4-42E8-BA17-90D4E5341B21}" srcOrd="6" destOrd="0" presId="urn:microsoft.com/office/officeart/2018/2/layout/IconLabelList"/>
    <dgm:cxn modelId="{F165F023-0D82-485E-B618-3257B8F45A36}" type="presParOf" srcId="{C90F6A73-D6C4-42E8-BA17-90D4E5341B21}" destId="{DF75ADDF-9031-49C0-A6E0-C8BE5098E623}" srcOrd="0" destOrd="0" presId="urn:microsoft.com/office/officeart/2018/2/layout/IconLabelList"/>
    <dgm:cxn modelId="{2ECA9BD8-90FC-4AB0-BD50-1D61E740D090}" type="presParOf" srcId="{C90F6A73-D6C4-42E8-BA17-90D4E5341B21}" destId="{1D7C1DCF-7183-4330-B76D-4DA6F3D91338}" srcOrd="1" destOrd="0" presId="urn:microsoft.com/office/officeart/2018/2/layout/IconLabelList"/>
    <dgm:cxn modelId="{467791C8-ECAB-46CE-8E18-BEEAF61F0E3B}" type="presParOf" srcId="{C90F6A73-D6C4-42E8-BA17-90D4E5341B21}" destId="{360BF995-BEE2-41AC-86B8-B576AD95C5F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91B173B-3561-47EA-9C7F-223B881D958A}"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24CEA12-10E3-44C5-B9FD-1CB408C076CC}">
      <dgm:prSet/>
      <dgm:spPr/>
      <dgm:t>
        <a:bodyPr/>
        <a:lstStyle/>
        <a:p>
          <a:pPr>
            <a:defRPr cap="all"/>
          </a:pPr>
          <a:r>
            <a:rPr lang="en-US"/>
            <a:t>Distributed</a:t>
          </a:r>
        </a:p>
      </dgm:t>
    </dgm:pt>
    <dgm:pt modelId="{65B716C1-2939-4E1C-A61B-112A8200CEE6}" type="parTrans" cxnId="{E1E324CB-3C84-499D-BD55-1CF951B95FFC}">
      <dgm:prSet/>
      <dgm:spPr/>
      <dgm:t>
        <a:bodyPr/>
        <a:lstStyle/>
        <a:p>
          <a:endParaRPr lang="en-US"/>
        </a:p>
      </dgm:t>
    </dgm:pt>
    <dgm:pt modelId="{C84AC8B2-7B9E-4979-A15F-7EE7C2AA6FFA}" type="sibTrans" cxnId="{E1E324CB-3C84-499D-BD55-1CF951B95FFC}">
      <dgm:prSet/>
      <dgm:spPr/>
      <dgm:t>
        <a:bodyPr/>
        <a:lstStyle/>
        <a:p>
          <a:endParaRPr lang="en-US"/>
        </a:p>
      </dgm:t>
    </dgm:pt>
    <dgm:pt modelId="{C5030CA0-CF25-4647-8E96-6E8E17FC9FEC}">
      <dgm:prSet/>
      <dgm:spPr/>
      <dgm:t>
        <a:bodyPr/>
        <a:lstStyle/>
        <a:p>
          <a:pPr>
            <a:defRPr cap="all"/>
          </a:pPr>
          <a:r>
            <a:rPr lang="en-US"/>
            <a:t>Fault-tolerant</a:t>
          </a:r>
        </a:p>
      </dgm:t>
    </dgm:pt>
    <dgm:pt modelId="{3D422CA5-BEA7-4752-92AE-952248FE1539}" type="parTrans" cxnId="{48D0CE02-2AB9-4C72-8CA3-730D47E85173}">
      <dgm:prSet/>
      <dgm:spPr/>
      <dgm:t>
        <a:bodyPr/>
        <a:lstStyle/>
        <a:p>
          <a:endParaRPr lang="en-US"/>
        </a:p>
      </dgm:t>
    </dgm:pt>
    <dgm:pt modelId="{FADBA45A-4E7D-4039-8D80-4365ECA0AAC6}" type="sibTrans" cxnId="{48D0CE02-2AB9-4C72-8CA3-730D47E85173}">
      <dgm:prSet/>
      <dgm:spPr/>
      <dgm:t>
        <a:bodyPr/>
        <a:lstStyle/>
        <a:p>
          <a:endParaRPr lang="en-US"/>
        </a:p>
      </dgm:t>
    </dgm:pt>
    <dgm:pt modelId="{B7E59B09-0BCC-43BE-8D45-FCF508C8B397}">
      <dgm:prSet/>
      <dgm:spPr/>
      <dgm:t>
        <a:bodyPr/>
        <a:lstStyle/>
        <a:p>
          <a:pPr>
            <a:defRPr cap="all"/>
          </a:pPr>
          <a:r>
            <a:rPr lang="en-US"/>
            <a:t>High Throughput</a:t>
          </a:r>
        </a:p>
      </dgm:t>
    </dgm:pt>
    <dgm:pt modelId="{C602E1ED-A061-45D5-950D-358F60EF398B}" type="parTrans" cxnId="{3819EDEB-85DE-4FA1-97EA-8F5F9F60F251}">
      <dgm:prSet/>
      <dgm:spPr/>
      <dgm:t>
        <a:bodyPr/>
        <a:lstStyle/>
        <a:p>
          <a:endParaRPr lang="en-US"/>
        </a:p>
      </dgm:t>
    </dgm:pt>
    <dgm:pt modelId="{0A208346-37AA-4D73-863F-7841BFF175EF}" type="sibTrans" cxnId="{3819EDEB-85DE-4FA1-97EA-8F5F9F60F251}">
      <dgm:prSet/>
      <dgm:spPr/>
      <dgm:t>
        <a:bodyPr/>
        <a:lstStyle/>
        <a:p>
          <a:endParaRPr lang="en-US"/>
        </a:p>
      </dgm:t>
    </dgm:pt>
    <dgm:pt modelId="{02C5F0FF-025C-47F6-A1CD-F0FA39B5002D}" type="pres">
      <dgm:prSet presAssocID="{991B173B-3561-47EA-9C7F-223B881D958A}" presName="root" presStyleCnt="0">
        <dgm:presLayoutVars>
          <dgm:dir/>
          <dgm:resizeHandles val="exact"/>
        </dgm:presLayoutVars>
      </dgm:prSet>
      <dgm:spPr/>
    </dgm:pt>
    <dgm:pt modelId="{DB6FAF6B-F7CB-4655-B0AE-5C897A289C44}" type="pres">
      <dgm:prSet presAssocID="{D24CEA12-10E3-44C5-B9FD-1CB408C076CC}" presName="compNode" presStyleCnt="0"/>
      <dgm:spPr/>
    </dgm:pt>
    <dgm:pt modelId="{A7B5BEA4-E2B8-41ED-A9C1-95537885A88F}" type="pres">
      <dgm:prSet presAssocID="{D24CEA12-10E3-44C5-B9FD-1CB408C076CC}" presName="iconBgRect" presStyleLbl="bgShp" presStyleIdx="0" presStyleCnt="3"/>
      <dgm:spPr>
        <a:prstGeom prst="round2DiagRect">
          <a:avLst>
            <a:gd name="adj1" fmla="val 29727"/>
            <a:gd name="adj2" fmla="val 0"/>
          </a:avLst>
        </a:prstGeom>
      </dgm:spPr>
    </dgm:pt>
    <dgm:pt modelId="{CA19C098-BDDF-4F05-B352-D7AD01C913C9}" type="pres">
      <dgm:prSet presAssocID="{D24CEA12-10E3-44C5-B9FD-1CB408C076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0D729660-694A-4919-8FE7-A10ACA6CABE3}" type="pres">
      <dgm:prSet presAssocID="{D24CEA12-10E3-44C5-B9FD-1CB408C076CC}" presName="spaceRect" presStyleCnt="0"/>
      <dgm:spPr/>
    </dgm:pt>
    <dgm:pt modelId="{9EE3DF57-861F-4C74-8C2B-F2CC944CE820}" type="pres">
      <dgm:prSet presAssocID="{D24CEA12-10E3-44C5-B9FD-1CB408C076CC}" presName="textRect" presStyleLbl="revTx" presStyleIdx="0" presStyleCnt="3">
        <dgm:presLayoutVars>
          <dgm:chMax val="1"/>
          <dgm:chPref val="1"/>
        </dgm:presLayoutVars>
      </dgm:prSet>
      <dgm:spPr/>
    </dgm:pt>
    <dgm:pt modelId="{6CF1C031-742D-400A-9B8B-8FEE6207CD3E}" type="pres">
      <dgm:prSet presAssocID="{C84AC8B2-7B9E-4979-A15F-7EE7C2AA6FFA}" presName="sibTrans" presStyleCnt="0"/>
      <dgm:spPr/>
    </dgm:pt>
    <dgm:pt modelId="{0E8257EC-0DB5-4AA3-8378-0E3CF96C0F34}" type="pres">
      <dgm:prSet presAssocID="{C5030CA0-CF25-4647-8E96-6E8E17FC9FEC}" presName="compNode" presStyleCnt="0"/>
      <dgm:spPr/>
    </dgm:pt>
    <dgm:pt modelId="{340160AE-EAA6-4CE7-BD47-04A5D428003E}" type="pres">
      <dgm:prSet presAssocID="{C5030CA0-CF25-4647-8E96-6E8E17FC9FEC}" presName="iconBgRect" presStyleLbl="bgShp" presStyleIdx="1" presStyleCnt="3"/>
      <dgm:spPr>
        <a:prstGeom prst="round2DiagRect">
          <a:avLst>
            <a:gd name="adj1" fmla="val 29727"/>
            <a:gd name="adj2" fmla="val 0"/>
          </a:avLst>
        </a:prstGeom>
      </dgm:spPr>
    </dgm:pt>
    <dgm:pt modelId="{1AA5C77E-BC41-4568-9F4D-2B3F0026B417}" type="pres">
      <dgm:prSet presAssocID="{C5030CA0-CF25-4647-8E96-6E8E17FC9FE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健康和安全"/>
        </a:ext>
      </dgm:extLst>
    </dgm:pt>
    <dgm:pt modelId="{DF8BAFB9-663C-43D9-8D15-F4636A87100E}" type="pres">
      <dgm:prSet presAssocID="{C5030CA0-CF25-4647-8E96-6E8E17FC9FEC}" presName="spaceRect" presStyleCnt="0"/>
      <dgm:spPr/>
    </dgm:pt>
    <dgm:pt modelId="{071C3F9B-2798-433F-8BDA-EA34647D53E8}" type="pres">
      <dgm:prSet presAssocID="{C5030CA0-CF25-4647-8E96-6E8E17FC9FEC}" presName="textRect" presStyleLbl="revTx" presStyleIdx="1" presStyleCnt="3">
        <dgm:presLayoutVars>
          <dgm:chMax val="1"/>
          <dgm:chPref val="1"/>
        </dgm:presLayoutVars>
      </dgm:prSet>
      <dgm:spPr/>
    </dgm:pt>
    <dgm:pt modelId="{D2BB47DB-874B-41B8-BE6E-0AE28CDA666B}" type="pres">
      <dgm:prSet presAssocID="{FADBA45A-4E7D-4039-8D80-4365ECA0AAC6}" presName="sibTrans" presStyleCnt="0"/>
      <dgm:spPr/>
    </dgm:pt>
    <dgm:pt modelId="{45155C7D-051A-45B8-86DE-777F415DC2BD}" type="pres">
      <dgm:prSet presAssocID="{B7E59B09-0BCC-43BE-8D45-FCF508C8B397}" presName="compNode" presStyleCnt="0"/>
      <dgm:spPr/>
    </dgm:pt>
    <dgm:pt modelId="{BCA7EFA6-4F56-4E35-AD2A-F013F3B764A5}" type="pres">
      <dgm:prSet presAssocID="{B7E59B09-0BCC-43BE-8D45-FCF508C8B397}" presName="iconBgRect" presStyleLbl="bgShp" presStyleIdx="2" presStyleCnt="3"/>
      <dgm:spPr>
        <a:prstGeom prst="round2DiagRect">
          <a:avLst>
            <a:gd name="adj1" fmla="val 29727"/>
            <a:gd name="adj2" fmla="val 0"/>
          </a:avLst>
        </a:prstGeom>
      </dgm:spPr>
    </dgm:pt>
    <dgm:pt modelId="{D931C6D5-18AA-4A5E-A86A-BB88C218D3C4}" type="pres">
      <dgm:prSet presAssocID="{B7E59B09-0BCC-43BE-8D45-FCF508C8B3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942A2B46-F0B2-4E34-923D-7F6208181A74}" type="pres">
      <dgm:prSet presAssocID="{B7E59B09-0BCC-43BE-8D45-FCF508C8B397}" presName="spaceRect" presStyleCnt="0"/>
      <dgm:spPr/>
    </dgm:pt>
    <dgm:pt modelId="{C5472213-8B92-43E5-829D-00F065B8A82C}" type="pres">
      <dgm:prSet presAssocID="{B7E59B09-0BCC-43BE-8D45-FCF508C8B397}" presName="textRect" presStyleLbl="revTx" presStyleIdx="2" presStyleCnt="3">
        <dgm:presLayoutVars>
          <dgm:chMax val="1"/>
          <dgm:chPref val="1"/>
        </dgm:presLayoutVars>
      </dgm:prSet>
      <dgm:spPr/>
    </dgm:pt>
  </dgm:ptLst>
  <dgm:cxnLst>
    <dgm:cxn modelId="{48D0CE02-2AB9-4C72-8CA3-730D47E85173}" srcId="{991B173B-3561-47EA-9C7F-223B881D958A}" destId="{C5030CA0-CF25-4647-8E96-6E8E17FC9FEC}" srcOrd="1" destOrd="0" parTransId="{3D422CA5-BEA7-4752-92AE-952248FE1539}" sibTransId="{FADBA45A-4E7D-4039-8D80-4365ECA0AAC6}"/>
    <dgm:cxn modelId="{60883A1E-D2B5-4414-A427-CBE7C5E6B5BB}" type="presOf" srcId="{B7E59B09-0BCC-43BE-8D45-FCF508C8B397}" destId="{C5472213-8B92-43E5-829D-00F065B8A82C}" srcOrd="0" destOrd="0" presId="urn:microsoft.com/office/officeart/2018/5/layout/IconLeafLabelList"/>
    <dgm:cxn modelId="{C610F824-9B0D-4BEB-8F39-202BC6D7D144}" type="presOf" srcId="{C5030CA0-CF25-4647-8E96-6E8E17FC9FEC}" destId="{071C3F9B-2798-433F-8BDA-EA34647D53E8}" srcOrd="0" destOrd="0" presId="urn:microsoft.com/office/officeart/2018/5/layout/IconLeafLabelList"/>
    <dgm:cxn modelId="{E1E324CB-3C84-499D-BD55-1CF951B95FFC}" srcId="{991B173B-3561-47EA-9C7F-223B881D958A}" destId="{D24CEA12-10E3-44C5-B9FD-1CB408C076CC}" srcOrd="0" destOrd="0" parTransId="{65B716C1-2939-4E1C-A61B-112A8200CEE6}" sibTransId="{C84AC8B2-7B9E-4979-A15F-7EE7C2AA6FFA}"/>
    <dgm:cxn modelId="{D6DB4BE1-6B14-41BE-8077-345F1B89BFAE}" type="presOf" srcId="{D24CEA12-10E3-44C5-B9FD-1CB408C076CC}" destId="{9EE3DF57-861F-4C74-8C2B-F2CC944CE820}" srcOrd="0" destOrd="0" presId="urn:microsoft.com/office/officeart/2018/5/layout/IconLeafLabelList"/>
    <dgm:cxn modelId="{3819EDEB-85DE-4FA1-97EA-8F5F9F60F251}" srcId="{991B173B-3561-47EA-9C7F-223B881D958A}" destId="{B7E59B09-0BCC-43BE-8D45-FCF508C8B397}" srcOrd="2" destOrd="0" parTransId="{C602E1ED-A061-45D5-950D-358F60EF398B}" sibTransId="{0A208346-37AA-4D73-863F-7841BFF175EF}"/>
    <dgm:cxn modelId="{855791F8-46F2-4945-9061-5F05A3A98FC5}" type="presOf" srcId="{991B173B-3561-47EA-9C7F-223B881D958A}" destId="{02C5F0FF-025C-47F6-A1CD-F0FA39B5002D}" srcOrd="0" destOrd="0" presId="urn:microsoft.com/office/officeart/2018/5/layout/IconLeafLabelList"/>
    <dgm:cxn modelId="{319857EF-8017-4B49-B2AF-24416D4E6FE4}" type="presParOf" srcId="{02C5F0FF-025C-47F6-A1CD-F0FA39B5002D}" destId="{DB6FAF6B-F7CB-4655-B0AE-5C897A289C44}" srcOrd="0" destOrd="0" presId="urn:microsoft.com/office/officeart/2018/5/layout/IconLeafLabelList"/>
    <dgm:cxn modelId="{150D1560-1B4F-4277-A0BF-E4F887EC0BB2}" type="presParOf" srcId="{DB6FAF6B-F7CB-4655-B0AE-5C897A289C44}" destId="{A7B5BEA4-E2B8-41ED-A9C1-95537885A88F}" srcOrd="0" destOrd="0" presId="urn:microsoft.com/office/officeart/2018/5/layout/IconLeafLabelList"/>
    <dgm:cxn modelId="{128FF7E6-3360-4CD7-8907-A4A20B6705AB}" type="presParOf" srcId="{DB6FAF6B-F7CB-4655-B0AE-5C897A289C44}" destId="{CA19C098-BDDF-4F05-B352-D7AD01C913C9}" srcOrd="1" destOrd="0" presId="urn:microsoft.com/office/officeart/2018/5/layout/IconLeafLabelList"/>
    <dgm:cxn modelId="{891697A0-B41E-40FB-965F-584BCAE122FC}" type="presParOf" srcId="{DB6FAF6B-F7CB-4655-B0AE-5C897A289C44}" destId="{0D729660-694A-4919-8FE7-A10ACA6CABE3}" srcOrd="2" destOrd="0" presId="urn:microsoft.com/office/officeart/2018/5/layout/IconLeafLabelList"/>
    <dgm:cxn modelId="{99DCEC76-A611-4985-A771-B70FAE594423}" type="presParOf" srcId="{DB6FAF6B-F7CB-4655-B0AE-5C897A289C44}" destId="{9EE3DF57-861F-4C74-8C2B-F2CC944CE820}" srcOrd="3" destOrd="0" presId="urn:microsoft.com/office/officeart/2018/5/layout/IconLeafLabelList"/>
    <dgm:cxn modelId="{B1BC5310-2B89-4116-B6AA-5B4520697EFD}" type="presParOf" srcId="{02C5F0FF-025C-47F6-A1CD-F0FA39B5002D}" destId="{6CF1C031-742D-400A-9B8B-8FEE6207CD3E}" srcOrd="1" destOrd="0" presId="urn:microsoft.com/office/officeart/2018/5/layout/IconLeafLabelList"/>
    <dgm:cxn modelId="{4790AC19-5F76-4A06-8918-7B372A1AE714}" type="presParOf" srcId="{02C5F0FF-025C-47F6-A1CD-F0FA39B5002D}" destId="{0E8257EC-0DB5-4AA3-8378-0E3CF96C0F34}" srcOrd="2" destOrd="0" presId="urn:microsoft.com/office/officeart/2018/5/layout/IconLeafLabelList"/>
    <dgm:cxn modelId="{62165F34-BA09-4C46-B522-FD1D440027F5}" type="presParOf" srcId="{0E8257EC-0DB5-4AA3-8378-0E3CF96C0F34}" destId="{340160AE-EAA6-4CE7-BD47-04A5D428003E}" srcOrd="0" destOrd="0" presId="urn:microsoft.com/office/officeart/2018/5/layout/IconLeafLabelList"/>
    <dgm:cxn modelId="{5ECF7B29-2A8C-4D2A-97C1-5B7115BD6882}" type="presParOf" srcId="{0E8257EC-0DB5-4AA3-8378-0E3CF96C0F34}" destId="{1AA5C77E-BC41-4568-9F4D-2B3F0026B417}" srcOrd="1" destOrd="0" presId="urn:microsoft.com/office/officeart/2018/5/layout/IconLeafLabelList"/>
    <dgm:cxn modelId="{CE1578B2-B59E-4746-9451-B150583D38C5}" type="presParOf" srcId="{0E8257EC-0DB5-4AA3-8378-0E3CF96C0F34}" destId="{DF8BAFB9-663C-43D9-8D15-F4636A87100E}" srcOrd="2" destOrd="0" presId="urn:microsoft.com/office/officeart/2018/5/layout/IconLeafLabelList"/>
    <dgm:cxn modelId="{9658622C-5584-4900-85DC-3D68736DF718}" type="presParOf" srcId="{0E8257EC-0DB5-4AA3-8378-0E3CF96C0F34}" destId="{071C3F9B-2798-433F-8BDA-EA34647D53E8}" srcOrd="3" destOrd="0" presId="urn:microsoft.com/office/officeart/2018/5/layout/IconLeafLabelList"/>
    <dgm:cxn modelId="{69F745CE-9345-4246-8F79-DA9995AB6D8A}" type="presParOf" srcId="{02C5F0FF-025C-47F6-A1CD-F0FA39B5002D}" destId="{D2BB47DB-874B-41B8-BE6E-0AE28CDA666B}" srcOrd="3" destOrd="0" presId="urn:microsoft.com/office/officeart/2018/5/layout/IconLeafLabelList"/>
    <dgm:cxn modelId="{756AE226-D5E7-4F9C-B3A2-CFF17230F056}" type="presParOf" srcId="{02C5F0FF-025C-47F6-A1CD-F0FA39B5002D}" destId="{45155C7D-051A-45B8-86DE-777F415DC2BD}" srcOrd="4" destOrd="0" presId="urn:microsoft.com/office/officeart/2018/5/layout/IconLeafLabelList"/>
    <dgm:cxn modelId="{B8568676-1B6F-4612-908B-E8C1C51DED6B}" type="presParOf" srcId="{45155C7D-051A-45B8-86DE-777F415DC2BD}" destId="{BCA7EFA6-4F56-4E35-AD2A-F013F3B764A5}" srcOrd="0" destOrd="0" presId="urn:microsoft.com/office/officeart/2018/5/layout/IconLeafLabelList"/>
    <dgm:cxn modelId="{56BEB1B3-1824-420F-9E53-3D5C9427E81C}" type="presParOf" srcId="{45155C7D-051A-45B8-86DE-777F415DC2BD}" destId="{D931C6D5-18AA-4A5E-A86A-BB88C218D3C4}" srcOrd="1" destOrd="0" presId="urn:microsoft.com/office/officeart/2018/5/layout/IconLeafLabelList"/>
    <dgm:cxn modelId="{653688A2-6BAB-4094-A663-EFD7B3A34F7C}" type="presParOf" srcId="{45155C7D-051A-45B8-86DE-777F415DC2BD}" destId="{942A2B46-F0B2-4E34-923D-7F6208181A74}" srcOrd="2" destOrd="0" presId="urn:microsoft.com/office/officeart/2018/5/layout/IconLeafLabelList"/>
    <dgm:cxn modelId="{5151B2A8-3FD0-4514-B0E2-ED9D58129F17}" type="presParOf" srcId="{45155C7D-051A-45B8-86DE-777F415DC2BD}" destId="{C5472213-8B92-43E5-829D-00F065B8A82C}"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038B070-F098-4899-8A43-B25F65F5F756}"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FCFCA4C6-BE1E-4FEF-BF2F-F56750BE9892}">
      <dgm:prSet/>
      <dgm:spPr/>
      <dgm:t>
        <a:bodyPr/>
        <a:lstStyle/>
        <a:p>
          <a:r>
            <a:rPr lang="en-US"/>
            <a:t>Local Execution</a:t>
          </a:r>
        </a:p>
      </dgm:t>
    </dgm:pt>
    <dgm:pt modelId="{4250C1F0-3A67-4D85-8886-B26AB7734038}" type="parTrans" cxnId="{7376A1AD-0D1A-400B-9739-5D79341B661D}">
      <dgm:prSet/>
      <dgm:spPr/>
      <dgm:t>
        <a:bodyPr/>
        <a:lstStyle/>
        <a:p>
          <a:endParaRPr lang="en-US"/>
        </a:p>
      </dgm:t>
    </dgm:pt>
    <dgm:pt modelId="{306E379B-EE01-4BEB-A6E8-38B93DBBA3A7}" type="sibTrans" cxnId="{7376A1AD-0D1A-400B-9739-5D79341B661D}">
      <dgm:prSet/>
      <dgm:spPr/>
      <dgm:t>
        <a:bodyPr/>
        <a:lstStyle/>
        <a:p>
          <a:endParaRPr lang="en-US"/>
        </a:p>
      </dgm:t>
    </dgm:pt>
    <dgm:pt modelId="{754D9DBC-4589-4884-A25A-7ADFD40F5DB0}">
      <dgm:prSet/>
      <dgm:spPr/>
      <dgm:t>
        <a:bodyPr/>
        <a:lstStyle/>
        <a:p>
          <a:r>
            <a:rPr lang="en-US" dirty="0"/>
            <a:t>Special library developed so that map reduce tasks can be executed in a local machine</a:t>
          </a:r>
        </a:p>
      </dgm:t>
    </dgm:pt>
    <dgm:pt modelId="{45817D55-5EF9-4775-BFC9-3DD047032C2D}" type="parTrans" cxnId="{0F93A991-B7F3-4BAD-83D1-651277F9D552}">
      <dgm:prSet/>
      <dgm:spPr/>
      <dgm:t>
        <a:bodyPr/>
        <a:lstStyle/>
        <a:p>
          <a:endParaRPr lang="en-US"/>
        </a:p>
      </dgm:t>
    </dgm:pt>
    <dgm:pt modelId="{17F0E04E-444C-40EB-969E-69BBC6A720EE}" type="sibTrans" cxnId="{0F93A991-B7F3-4BAD-83D1-651277F9D552}">
      <dgm:prSet/>
      <dgm:spPr/>
      <dgm:t>
        <a:bodyPr/>
        <a:lstStyle/>
        <a:p>
          <a:endParaRPr lang="en-US"/>
        </a:p>
      </dgm:t>
    </dgm:pt>
    <dgm:pt modelId="{C365AD3E-870E-4D3D-881D-5E9BE3FFB71C}">
      <dgm:prSet/>
      <dgm:spPr/>
      <dgm:t>
        <a:bodyPr/>
        <a:lstStyle/>
        <a:p>
          <a:r>
            <a:rPr lang="en-US"/>
            <a:t>Deterministic and Non-deterministic Semantics</a:t>
          </a:r>
        </a:p>
      </dgm:t>
    </dgm:pt>
    <dgm:pt modelId="{5BDCD9B9-674A-41A5-A4F9-3A009AB907A4}" type="parTrans" cxnId="{F7322706-6535-4A77-9EB5-54E1584A50C3}">
      <dgm:prSet/>
      <dgm:spPr/>
      <dgm:t>
        <a:bodyPr/>
        <a:lstStyle/>
        <a:p>
          <a:endParaRPr lang="en-US"/>
        </a:p>
      </dgm:t>
    </dgm:pt>
    <dgm:pt modelId="{FD20E919-98A2-4289-94A3-81E90B099613}" type="sibTrans" cxnId="{F7322706-6535-4A77-9EB5-54E1584A50C3}">
      <dgm:prSet/>
      <dgm:spPr/>
      <dgm:t>
        <a:bodyPr/>
        <a:lstStyle/>
        <a:p>
          <a:endParaRPr lang="en-US"/>
        </a:p>
      </dgm:t>
    </dgm:pt>
    <dgm:pt modelId="{9F67C59F-9EEB-48C4-BF4E-24C51E6B904F}">
      <dgm:prSet/>
      <dgm:spPr/>
      <dgm:t>
        <a:bodyPr/>
        <a:lstStyle/>
        <a:p>
          <a:r>
            <a:rPr lang="en-US"/>
            <a:t>Deterministic: “Our semantics are equivalent to a sequential execution”</a:t>
          </a:r>
        </a:p>
      </dgm:t>
    </dgm:pt>
    <dgm:pt modelId="{41D30A49-8334-44A0-AFB6-FB9BA0D2E79A}" type="parTrans" cxnId="{A9D39B85-9934-405E-A4AF-ABDB136F9C24}">
      <dgm:prSet/>
      <dgm:spPr/>
      <dgm:t>
        <a:bodyPr/>
        <a:lstStyle/>
        <a:p>
          <a:endParaRPr lang="en-US"/>
        </a:p>
      </dgm:t>
    </dgm:pt>
    <dgm:pt modelId="{10189176-6876-4B55-8989-95C1ADFB6675}" type="sibTrans" cxnId="{A9D39B85-9934-405E-A4AF-ABDB136F9C24}">
      <dgm:prSet/>
      <dgm:spPr/>
      <dgm:t>
        <a:bodyPr/>
        <a:lstStyle/>
        <a:p>
          <a:endParaRPr lang="en-US"/>
        </a:p>
      </dgm:t>
    </dgm:pt>
    <dgm:pt modelId="{B655B5EA-C244-419D-A9AF-A65E509CE41A}">
      <dgm:prSet/>
      <dgm:spPr/>
      <dgm:t>
        <a:bodyPr/>
        <a:lstStyle/>
        <a:p>
          <a:r>
            <a:rPr lang="en-US" dirty="0"/>
            <a:t>Non-deterministic: “In the presence of non-deterministic operators, the output of a particular reduce task </a:t>
          </a:r>
          <a:r>
            <a:rPr lang="en-US" i="1" dirty="0"/>
            <a:t>R1</a:t>
          </a:r>
          <a:r>
            <a:rPr lang="en-US" dirty="0"/>
            <a:t> is equivalent to the output of for </a:t>
          </a:r>
          <a:r>
            <a:rPr lang="en-US" i="1" dirty="0"/>
            <a:t>R1</a:t>
          </a:r>
          <a:r>
            <a:rPr lang="en-US" dirty="0"/>
            <a:t> produced by a sequential execution of the non-deterministic program”</a:t>
          </a:r>
        </a:p>
      </dgm:t>
    </dgm:pt>
    <dgm:pt modelId="{75E55A80-3972-4D97-9FC7-60D103B5A60C}" type="parTrans" cxnId="{C975FC34-FCC5-4784-8FF9-C2660F86D1EE}">
      <dgm:prSet/>
      <dgm:spPr/>
      <dgm:t>
        <a:bodyPr/>
        <a:lstStyle/>
        <a:p>
          <a:endParaRPr lang="en-US"/>
        </a:p>
      </dgm:t>
    </dgm:pt>
    <dgm:pt modelId="{222FF35A-F728-43AF-956F-4AE923719673}" type="sibTrans" cxnId="{C975FC34-FCC5-4784-8FF9-C2660F86D1EE}">
      <dgm:prSet/>
      <dgm:spPr/>
      <dgm:t>
        <a:bodyPr/>
        <a:lstStyle/>
        <a:p>
          <a:endParaRPr lang="en-US"/>
        </a:p>
      </dgm:t>
    </dgm:pt>
    <dgm:pt modelId="{3C74F144-4318-4C53-AE1C-37AEBEFEF9C8}" type="pres">
      <dgm:prSet presAssocID="{F038B070-F098-4899-8A43-B25F65F5F756}" presName="Name0" presStyleCnt="0">
        <dgm:presLayoutVars>
          <dgm:dir/>
          <dgm:animLvl val="lvl"/>
          <dgm:resizeHandles val="exact"/>
        </dgm:presLayoutVars>
      </dgm:prSet>
      <dgm:spPr/>
    </dgm:pt>
    <dgm:pt modelId="{F6A1E054-857F-4EF5-A549-C0F546400ADB}" type="pres">
      <dgm:prSet presAssocID="{FCFCA4C6-BE1E-4FEF-BF2F-F56750BE9892}" presName="linNode" presStyleCnt="0"/>
      <dgm:spPr/>
    </dgm:pt>
    <dgm:pt modelId="{E348652F-F3D8-4434-BA9A-D1FEABC3EC21}" type="pres">
      <dgm:prSet presAssocID="{FCFCA4C6-BE1E-4FEF-BF2F-F56750BE9892}" presName="parentText" presStyleLbl="node1" presStyleIdx="0" presStyleCnt="2">
        <dgm:presLayoutVars>
          <dgm:chMax val="1"/>
          <dgm:bulletEnabled val="1"/>
        </dgm:presLayoutVars>
      </dgm:prSet>
      <dgm:spPr/>
    </dgm:pt>
    <dgm:pt modelId="{9E32175E-E541-47A0-9A84-35B39DF7C9C4}" type="pres">
      <dgm:prSet presAssocID="{FCFCA4C6-BE1E-4FEF-BF2F-F56750BE9892}" presName="descendantText" presStyleLbl="alignAccFollowNode1" presStyleIdx="0" presStyleCnt="2">
        <dgm:presLayoutVars>
          <dgm:bulletEnabled val="1"/>
        </dgm:presLayoutVars>
      </dgm:prSet>
      <dgm:spPr/>
    </dgm:pt>
    <dgm:pt modelId="{C9253FF3-EEB6-4ABA-83DB-D7209857854E}" type="pres">
      <dgm:prSet presAssocID="{306E379B-EE01-4BEB-A6E8-38B93DBBA3A7}" presName="sp" presStyleCnt="0"/>
      <dgm:spPr/>
    </dgm:pt>
    <dgm:pt modelId="{825B2003-9E58-45EB-950A-58BD7F7D7389}" type="pres">
      <dgm:prSet presAssocID="{C365AD3E-870E-4D3D-881D-5E9BE3FFB71C}" presName="linNode" presStyleCnt="0"/>
      <dgm:spPr/>
    </dgm:pt>
    <dgm:pt modelId="{F6785CFA-A561-41AC-B9A7-82A72E8B55A2}" type="pres">
      <dgm:prSet presAssocID="{C365AD3E-870E-4D3D-881D-5E9BE3FFB71C}" presName="parentText" presStyleLbl="node1" presStyleIdx="1" presStyleCnt="2">
        <dgm:presLayoutVars>
          <dgm:chMax val="1"/>
          <dgm:bulletEnabled val="1"/>
        </dgm:presLayoutVars>
      </dgm:prSet>
      <dgm:spPr/>
    </dgm:pt>
    <dgm:pt modelId="{CA82316F-3BA5-4725-AF96-729F0F4B3648}" type="pres">
      <dgm:prSet presAssocID="{C365AD3E-870E-4D3D-881D-5E9BE3FFB71C}" presName="descendantText" presStyleLbl="alignAccFollowNode1" presStyleIdx="1" presStyleCnt="2">
        <dgm:presLayoutVars>
          <dgm:bulletEnabled val="1"/>
        </dgm:presLayoutVars>
      </dgm:prSet>
      <dgm:spPr/>
    </dgm:pt>
  </dgm:ptLst>
  <dgm:cxnLst>
    <dgm:cxn modelId="{F7322706-6535-4A77-9EB5-54E1584A50C3}" srcId="{F038B070-F098-4899-8A43-B25F65F5F756}" destId="{C365AD3E-870E-4D3D-881D-5E9BE3FFB71C}" srcOrd="1" destOrd="0" parTransId="{5BDCD9B9-674A-41A5-A4F9-3A009AB907A4}" sibTransId="{FD20E919-98A2-4289-94A3-81E90B099613}"/>
    <dgm:cxn modelId="{B645B02E-C18C-4AB6-BCFF-BDDD8523E153}" type="presOf" srcId="{C365AD3E-870E-4D3D-881D-5E9BE3FFB71C}" destId="{F6785CFA-A561-41AC-B9A7-82A72E8B55A2}" srcOrd="0" destOrd="0" presId="urn:microsoft.com/office/officeart/2005/8/layout/vList5"/>
    <dgm:cxn modelId="{C975FC34-FCC5-4784-8FF9-C2660F86D1EE}" srcId="{C365AD3E-870E-4D3D-881D-5E9BE3FFB71C}" destId="{B655B5EA-C244-419D-A9AF-A65E509CE41A}" srcOrd="1" destOrd="0" parTransId="{75E55A80-3972-4D97-9FC7-60D103B5A60C}" sibTransId="{222FF35A-F728-43AF-956F-4AE923719673}"/>
    <dgm:cxn modelId="{F4CDE561-9229-4050-837B-D4364E2C58C6}" type="presOf" srcId="{B655B5EA-C244-419D-A9AF-A65E509CE41A}" destId="{CA82316F-3BA5-4725-AF96-729F0F4B3648}" srcOrd="0" destOrd="1" presId="urn:microsoft.com/office/officeart/2005/8/layout/vList5"/>
    <dgm:cxn modelId="{A9D39B85-9934-405E-A4AF-ABDB136F9C24}" srcId="{C365AD3E-870E-4D3D-881D-5E9BE3FFB71C}" destId="{9F67C59F-9EEB-48C4-BF4E-24C51E6B904F}" srcOrd="0" destOrd="0" parTransId="{41D30A49-8334-44A0-AFB6-FB9BA0D2E79A}" sibTransId="{10189176-6876-4B55-8989-95C1ADFB6675}"/>
    <dgm:cxn modelId="{0F93A991-B7F3-4BAD-83D1-651277F9D552}" srcId="{FCFCA4C6-BE1E-4FEF-BF2F-F56750BE9892}" destId="{754D9DBC-4589-4884-A25A-7ADFD40F5DB0}" srcOrd="0" destOrd="0" parTransId="{45817D55-5EF9-4775-BFC9-3DD047032C2D}" sibTransId="{17F0E04E-444C-40EB-969E-69BBC6A720EE}"/>
    <dgm:cxn modelId="{7376A1AD-0D1A-400B-9739-5D79341B661D}" srcId="{F038B070-F098-4899-8A43-B25F65F5F756}" destId="{FCFCA4C6-BE1E-4FEF-BF2F-F56750BE9892}" srcOrd="0" destOrd="0" parTransId="{4250C1F0-3A67-4D85-8886-B26AB7734038}" sibTransId="{306E379B-EE01-4BEB-A6E8-38B93DBBA3A7}"/>
    <dgm:cxn modelId="{115630C3-0710-4CF3-9280-47B6B263EEA3}" type="presOf" srcId="{9F67C59F-9EEB-48C4-BF4E-24C51E6B904F}" destId="{CA82316F-3BA5-4725-AF96-729F0F4B3648}" srcOrd="0" destOrd="0" presId="urn:microsoft.com/office/officeart/2005/8/layout/vList5"/>
    <dgm:cxn modelId="{4E9B7ACD-1F34-42C1-A631-B38590DC36F5}" type="presOf" srcId="{FCFCA4C6-BE1E-4FEF-BF2F-F56750BE9892}" destId="{E348652F-F3D8-4434-BA9A-D1FEABC3EC21}" srcOrd="0" destOrd="0" presId="urn:microsoft.com/office/officeart/2005/8/layout/vList5"/>
    <dgm:cxn modelId="{CDFB47E2-DBA9-40EC-92A8-B50AB510DAA6}" type="presOf" srcId="{F038B070-F098-4899-8A43-B25F65F5F756}" destId="{3C74F144-4318-4C53-AE1C-37AEBEFEF9C8}" srcOrd="0" destOrd="0" presId="urn:microsoft.com/office/officeart/2005/8/layout/vList5"/>
    <dgm:cxn modelId="{897B64FF-5ED3-4F2D-9551-2CA2DC652754}" type="presOf" srcId="{754D9DBC-4589-4884-A25A-7ADFD40F5DB0}" destId="{9E32175E-E541-47A0-9A84-35B39DF7C9C4}" srcOrd="0" destOrd="0" presId="urn:microsoft.com/office/officeart/2005/8/layout/vList5"/>
    <dgm:cxn modelId="{023AC9C5-D16E-420B-85A2-CD39D27579AC}" type="presParOf" srcId="{3C74F144-4318-4C53-AE1C-37AEBEFEF9C8}" destId="{F6A1E054-857F-4EF5-A549-C0F546400ADB}" srcOrd="0" destOrd="0" presId="urn:microsoft.com/office/officeart/2005/8/layout/vList5"/>
    <dgm:cxn modelId="{C20564F0-F9C0-4F8B-8965-25B40DDAE0D8}" type="presParOf" srcId="{F6A1E054-857F-4EF5-A549-C0F546400ADB}" destId="{E348652F-F3D8-4434-BA9A-D1FEABC3EC21}" srcOrd="0" destOrd="0" presId="urn:microsoft.com/office/officeart/2005/8/layout/vList5"/>
    <dgm:cxn modelId="{30741F92-D4E3-466B-9212-9754A7C702FF}" type="presParOf" srcId="{F6A1E054-857F-4EF5-A549-C0F546400ADB}" destId="{9E32175E-E541-47A0-9A84-35B39DF7C9C4}" srcOrd="1" destOrd="0" presId="urn:microsoft.com/office/officeart/2005/8/layout/vList5"/>
    <dgm:cxn modelId="{77309409-4E69-4EA0-8A49-7B4CBFF69FE9}" type="presParOf" srcId="{3C74F144-4318-4C53-AE1C-37AEBEFEF9C8}" destId="{C9253FF3-EEB6-4ABA-83DB-D7209857854E}" srcOrd="1" destOrd="0" presId="urn:microsoft.com/office/officeart/2005/8/layout/vList5"/>
    <dgm:cxn modelId="{DA6B0E6D-42AC-4CA1-B89B-A6E6BFC253B6}" type="presParOf" srcId="{3C74F144-4318-4C53-AE1C-37AEBEFEF9C8}" destId="{825B2003-9E58-45EB-950A-58BD7F7D7389}" srcOrd="2" destOrd="0" presId="urn:microsoft.com/office/officeart/2005/8/layout/vList5"/>
    <dgm:cxn modelId="{A3B7586F-49EC-415A-867F-081498841452}" type="presParOf" srcId="{825B2003-9E58-45EB-950A-58BD7F7D7389}" destId="{F6785CFA-A561-41AC-B9A7-82A72E8B55A2}" srcOrd="0" destOrd="0" presId="urn:microsoft.com/office/officeart/2005/8/layout/vList5"/>
    <dgm:cxn modelId="{60E8621B-521B-4CF1-8425-856FCBB10878}" type="presParOf" srcId="{825B2003-9E58-45EB-950A-58BD7F7D7389}" destId="{CA82316F-3BA5-4725-AF96-729F0F4B364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766CEEC-E537-4172-9744-3A0278E07A1B}"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57F7429-1E45-4790-AF51-020727015341}">
      <dgm:prSet/>
      <dgm:spPr/>
      <dgm:t>
        <a:bodyPr/>
        <a:lstStyle/>
        <a:p>
          <a:pPr>
            <a:defRPr cap="all"/>
          </a:pPr>
          <a:r>
            <a:rPr lang="en-US"/>
            <a:t>Ordering Guarantee</a:t>
          </a:r>
        </a:p>
      </dgm:t>
    </dgm:pt>
    <dgm:pt modelId="{DD670F72-947B-43A2-B092-8433A6A656B3}" type="parTrans" cxnId="{AB7EE10B-F0B4-4A6F-A30D-FC514E3D1C51}">
      <dgm:prSet/>
      <dgm:spPr/>
      <dgm:t>
        <a:bodyPr/>
        <a:lstStyle/>
        <a:p>
          <a:endParaRPr lang="en-US"/>
        </a:p>
      </dgm:t>
    </dgm:pt>
    <dgm:pt modelId="{1F02BA2A-8ECC-4F5E-A7E9-389DF8349F9A}" type="sibTrans" cxnId="{AB7EE10B-F0B4-4A6F-A30D-FC514E3D1C51}">
      <dgm:prSet/>
      <dgm:spPr/>
      <dgm:t>
        <a:bodyPr/>
        <a:lstStyle/>
        <a:p>
          <a:endParaRPr lang="en-US"/>
        </a:p>
      </dgm:t>
    </dgm:pt>
    <dgm:pt modelId="{2D86D9F5-06CD-41B6-BCAE-52C5428C3763}">
      <dgm:prSet/>
      <dgm:spPr/>
      <dgm:t>
        <a:bodyPr/>
        <a:lstStyle/>
        <a:p>
          <a:pPr>
            <a:defRPr cap="all"/>
          </a:pPr>
          <a:r>
            <a:rPr lang="en-US"/>
            <a:t>Side-effects</a:t>
          </a:r>
        </a:p>
      </dgm:t>
    </dgm:pt>
    <dgm:pt modelId="{4F88F63E-7DBE-4CF4-8AD4-37AAFECC3A74}" type="parTrans" cxnId="{33C2C3EA-011F-4A16-BC95-3F8AC4492C25}">
      <dgm:prSet/>
      <dgm:spPr/>
      <dgm:t>
        <a:bodyPr/>
        <a:lstStyle/>
        <a:p>
          <a:endParaRPr lang="en-US"/>
        </a:p>
      </dgm:t>
    </dgm:pt>
    <dgm:pt modelId="{3DDD968E-11FA-4B4F-B053-2FDBFDA96DDC}" type="sibTrans" cxnId="{33C2C3EA-011F-4A16-BC95-3F8AC4492C25}">
      <dgm:prSet/>
      <dgm:spPr/>
      <dgm:t>
        <a:bodyPr/>
        <a:lstStyle/>
        <a:p>
          <a:endParaRPr lang="en-US"/>
        </a:p>
      </dgm:t>
    </dgm:pt>
    <dgm:pt modelId="{4639B235-BFEA-4B6E-B8FD-4085EEE722D5}">
      <dgm:prSet/>
      <dgm:spPr/>
      <dgm:t>
        <a:bodyPr/>
        <a:lstStyle/>
        <a:p>
          <a:pPr>
            <a:defRPr cap="all"/>
          </a:pPr>
          <a:r>
            <a:rPr lang="en-US"/>
            <a:t>Status Information</a:t>
          </a:r>
        </a:p>
      </dgm:t>
    </dgm:pt>
    <dgm:pt modelId="{BE7CE8A2-D762-4360-8D1A-08D8320357B4}" type="parTrans" cxnId="{24D0A518-A3F1-431A-8690-16D02C8F5730}">
      <dgm:prSet/>
      <dgm:spPr/>
      <dgm:t>
        <a:bodyPr/>
        <a:lstStyle/>
        <a:p>
          <a:endParaRPr lang="en-US"/>
        </a:p>
      </dgm:t>
    </dgm:pt>
    <dgm:pt modelId="{0154F8FB-7398-40D0-94F2-46A5C69F57E3}" type="sibTrans" cxnId="{24D0A518-A3F1-431A-8690-16D02C8F5730}">
      <dgm:prSet/>
      <dgm:spPr/>
      <dgm:t>
        <a:bodyPr/>
        <a:lstStyle/>
        <a:p>
          <a:endParaRPr lang="en-US"/>
        </a:p>
      </dgm:t>
    </dgm:pt>
    <dgm:pt modelId="{B6C614BA-5222-4FC0-B385-F64F764A3D96}">
      <dgm:prSet/>
      <dgm:spPr/>
      <dgm:t>
        <a:bodyPr/>
        <a:lstStyle/>
        <a:p>
          <a:pPr>
            <a:defRPr cap="all"/>
          </a:pPr>
          <a:r>
            <a:rPr lang="en-US"/>
            <a:t>Counters</a:t>
          </a:r>
        </a:p>
      </dgm:t>
    </dgm:pt>
    <dgm:pt modelId="{FE5DBB71-0199-422F-AD92-50DE718EF827}" type="parTrans" cxnId="{FF9EC903-EF5A-4A7D-978E-400123E52ADE}">
      <dgm:prSet/>
      <dgm:spPr/>
      <dgm:t>
        <a:bodyPr/>
        <a:lstStyle/>
        <a:p>
          <a:endParaRPr lang="en-US"/>
        </a:p>
      </dgm:t>
    </dgm:pt>
    <dgm:pt modelId="{42441395-AAB9-4267-B32D-458F94B85B5B}" type="sibTrans" cxnId="{FF9EC903-EF5A-4A7D-978E-400123E52ADE}">
      <dgm:prSet/>
      <dgm:spPr/>
      <dgm:t>
        <a:bodyPr/>
        <a:lstStyle/>
        <a:p>
          <a:endParaRPr lang="en-US"/>
        </a:p>
      </dgm:t>
    </dgm:pt>
    <dgm:pt modelId="{CA6D96B4-2ED3-4CB7-A5A7-D391471EB61C}" type="pres">
      <dgm:prSet presAssocID="{E766CEEC-E537-4172-9744-3A0278E07A1B}" presName="root" presStyleCnt="0">
        <dgm:presLayoutVars>
          <dgm:dir/>
          <dgm:resizeHandles val="exact"/>
        </dgm:presLayoutVars>
      </dgm:prSet>
      <dgm:spPr/>
    </dgm:pt>
    <dgm:pt modelId="{7F21AB53-086E-4A1D-9D57-527FC29E85FD}" type="pres">
      <dgm:prSet presAssocID="{357F7429-1E45-4790-AF51-020727015341}" presName="compNode" presStyleCnt="0"/>
      <dgm:spPr/>
    </dgm:pt>
    <dgm:pt modelId="{0908D42C-BE21-4B82-87D4-0F7372B0E2E2}" type="pres">
      <dgm:prSet presAssocID="{357F7429-1E45-4790-AF51-020727015341}" presName="iconBgRect" presStyleLbl="bgShp" presStyleIdx="0" presStyleCnt="4"/>
      <dgm:spPr>
        <a:prstGeom prst="round2DiagRect">
          <a:avLst>
            <a:gd name="adj1" fmla="val 29727"/>
            <a:gd name="adj2" fmla="val 0"/>
          </a:avLst>
        </a:prstGeom>
      </dgm:spPr>
    </dgm:pt>
    <dgm:pt modelId="{DC150F75-C344-484E-8AD3-E4F70ABC05EC}" type="pres">
      <dgm:prSet presAssocID="{357F7429-1E45-4790-AF51-02072701534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7A766DB-3FF9-4486-A7C1-D29A764626EA}" type="pres">
      <dgm:prSet presAssocID="{357F7429-1E45-4790-AF51-020727015341}" presName="spaceRect" presStyleCnt="0"/>
      <dgm:spPr/>
    </dgm:pt>
    <dgm:pt modelId="{039E5917-F13F-4B99-A72F-35266F2E4C75}" type="pres">
      <dgm:prSet presAssocID="{357F7429-1E45-4790-AF51-020727015341}" presName="textRect" presStyleLbl="revTx" presStyleIdx="0" presStyleCnt="4">
        <dgm:presLayoutVars>
          <dgm:chMax val="1"/>
          <dgm:chPref val="1"/>
        </dgm:presLayoutVars>
      </dgm:prSet>
      <dgm:spPr/>
    </dgm:pt>
    <dgm:pt modelId="{0BF45DDA-A636-466D-867C-9785E9E43A5D}" type="pres">
      <dgm:prSet presAssocID="{1F02BA2A-8ECC-4F5E-A7E9-389DF8349F9A}" presName="sibTrans" presStyleCnt="0"/>
      <dgm:spPr/>
    </dgm:pt>
    <dgm:pt modelId="{64887C9E-324F-43A2-85C4-5A0A31BD6078}" type="pres">
      <dgm:prSet presAssocID="{2D86D9F5-06CD-41B6-BCAE-52C5428C3763}" presName="compNode" presStyleCnt="0"/>
      <dgm:spPr/>
    </dgm:pt>
    <dgm:pt modelId="{E90ECCC0-7615-4CBF-93CA-90EE1F27A3BF}" type="pres">
      <dgm:prSet presAssocID="{2D86D9F5-06CD-41B6-BCAE-52C5428C3763}" presName="iconBgRect" presStyleLbl="bgShp" presStyleIdx="1" presStyleCnt="4"/>
      <dgm:spPr>
        <a:prstGeom prst="round2DiagRect">
          <a:avLst>
            <a:gd name="adj1" fmla="val 29727"/>
            <a:gd name="adj2" fmla="val 0"/>
          </a:avLst>
        </a:prstGeom>
      </dgm:spPr>
    </dgm:pt>
    <dgm:pt modelId="{E5F44563-9A49-4682-A5AC-9357E19A4ED0}" type="pres">
      <dgm:prSet presAssocID="{2D86D9F5-06CD-41B6-BCAE-52C5428C37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ine"/>
        </a:ext>
      </dgm:extLst>
    </dgm:pt>
    <dgm:pt modelId="{820A6175-C1A6-41C1-A2C8-6FE13C605A03}" type="pres">
      <dgm:prSet presAssocID="{2D86D9F5-06CD-41B6-BCAE-52C5428C3763}" presName="spaceRect" presStyleCnt="0"/>
      <dgm:spPr/>
    </dgm:pt>
    <dgm:pt modelId="{B382F5A9-E35D-4ECC-90F2-559DCF3FEB50}" type="pres">
      <dgm:prSet presAssocID="{2D86D9F5-06CD-41B6-BCAE-52C5428C3763}" presName="textRect" presStyleLbl="revTx" presStyleIdx="1" presStyleCnt="4">
        <dgm:presLayoutVars>
          <dgm:chMax val="1"/>
          <dgm:chPref val="1"/>
        </dgm:presLayoutVars>
      </dgm:prSet>
      <dgm:spPr/>
    </dgm:pt>
    <dgm:pt modelId="{5C8927E5-4CBF-416C-A5C5-BDD3BFF1DB06}" type="pres">
      <dgm:prSet presAssocID="{3DDD968E-11FA-4B4F-B053-2FDBFDA96DDC}" presName="sibTrans" presStyleCnt="0"/>
      <dgm:spPr/>
    </dgm:pt>
    <dgm:pt modelId="{DE0CEC1E-AF26-4A69-BD41-FEB2EEA6AB34}" type="pres">
      <dgm:prSet presAssocID="{4639B235-BFEA-4B6E-B8FD-4085EEE722D5}" presName="compNode" presStyleCnt="0"/>
      <dgm:spPr/>
    </dgm:pt>
    <dgm:pt modelId="{C892BC82-BD88-42D0-99D6-1DA345EA760C}" type="pres">
      <dgm:prSet presAssocID="{4639B235-BFEA-4B6E-B8FD-4085EEE722D5}" presName="iconBgRect" presStyleLbl="bgShp" presStyleIdx="2" presStyleCnt="4"/>
      <dgm:spPr>
        <a:prstGeom prst="round2DiagRect">
          <a:avLst>
            <a:gd name="adj1" fmla="val 29727"/>
            <a:gd name="adj2" fmla="val 0"/>
          </a:avLst>
        </a:prstGeom>
      </dgm:spPr>
    </dgm:pt>
    <dgm:pt modelId="{529F483F-848B-41E1-9C58-F9EE68B7636A}" type="pres">
      <dgm:prSet presAssocID="{4639B235-BFEA-4B6E-B8FD-4085EEE722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formation"/>
        </a:ext>
      </dgm:extLst>
    </dgm:pt>
    <dgm:pt modelId="{02637E1A-2EE2-4234-8643-83A4E8C1BEAC}" type="pres">
      <dgm:prSet presAssocID="{4639B235-BFEA-4B6E-B8FD-4085EEE722D5}" presName="spaceRect" presStyleCnt="0"/>
      <dgm:spPr/>
    </dgm:pt>
    <dgm:pt modelId="{022D6DF4-3955-4D07-8D2D-5B55BF452510}" type="pres">
      <dgm:prSet presAssocID="{4639B235-BFEA-4B6E-B8FD-4085EEE722D5}" presName="textRect" presStyleLbl="revTx" presStyleIdx="2" presStyleCnt="4">
        <dgm:presLayoutVars>
          <dgm:chMax val="1"/>
          <dgm:chPref val="1"/>
        </dgm:presLayoutVars>
      </dgm:prSet>
      <dgm:spPr/>
    </dgm:pt>
    <dgm:pt modelId="{C3D94553-CAA3-4D54-972B-D1447CED017B}" type="pres">
      <dgm:prSet presAssocID="{0154F8FB-7398-40D0-94F2-46A5C69F57E3}" presName="sibTrans" presStyleCnt="0"/>
      <dgm:spPr/>
    </dgm:pt>
    <dgm:pt modelId="{D36A3DFB-A7CD-44AE-8948-93FEBE3EC67B}" type="pres">
      <dgm:prSet presAssocID="{B6C614BA-5222-4FC0-B385-F64F764A3D96}" presName="compNode" presStyleCnt="0"/>
      <dgm:spPr/>
    </dgm:pt>
    <dgm:pt modelId="{E4A3FB78-6A53-4DA4-ABD4-EA7BDFE2AAAB}" type="pres">
      <dgm:prSet presAssocID="{B6C614BA-5222-4FC0-B385-F64F764A3D96}" presName="iconBgRect" presStyleLbl="bgShp" presStyleIdx="3" presStyleCnt="4"/>
      <dgm:spPr>
        <a:prstGeom prst="round2DiagRect">
          <a:avLst>
            <a:gd name="adj1" fmla="val 29727"/>
            <a:gd name="adj2" fmla="val 0"/>
          </a:avLst>
        </a:prstGeom>
      </dgm:spPr>
    </dgm:pt>
    <dgm:pt modelId="{F5C6A0C0-431B-462C-A707-2B7417E352E4}" type="pres">
      <dgm:prSet presAssocID="{B6C614BA-5222-4FC0-B385-F64F764A3D9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DD027CAC-48E9-4F50-9735-C41B9D1D3FC3}" type="pres">
      <dgm:prSet presAssocID="{B6C614BA-5222-4FC0-B385-F64F764A3D96}" presName="spaceRect" presStyleCnt="0"/>
      <dgm:spPr/>
    </dgm:pt>
    <dgm:pt modelId="{0656C440-5D38-441E-B2C2-130DCF0014A3}" type="pres">
      <dgm:prSet presAssocID="{B6C614BA-5222-4FC0-B385-F64F764A3D96}" presName="textRect" presStyleLbl="revTx" presStyleIdx="3" presStyleCnt="4">
        <dgm:presLayoutVars>
          <dgm:chMax val="1"/>
          <dgm:chPref val="1"/>
        </dgm:presLayoutVars>
      </dgm:prSet>
      <dgm:spPr/>
    </dgm:pt>
  </dgm:ptLst>
  <dgm:cxnLst>
    <dgm:cxn modelId="{FF9EC903-EF5A-4A7D-978E-400123E52ADE}" srcId="{E766CEEC-E537-4172-9744-3A0278E07A1B}" destId="{B6C614BA-5222-4FC0-B385-F64F764A3D96}" srcOrd="3" destOrd="0" parTransId="{FE5DBB71-0199-422F-AD92-50DE718EF827}" sibTransId="{42441395-AAB9-4267-B32D-458F94B85B5B}"/>
    <dgm:cxn modelId="{AB7EE10B-F0B4-4A6F-A30D-FC514E3D1C51}" srcId="{E766CEEC-E537-4172-9744-3A0278E07A1B}" destId="{357F7429-1E45-4790-AF51-020727015341}" srcOrd="0" destOrd="0" parTransId="{DD670F72-947B-43A2-B092-8433A6A656B3}" sibTransId="{1F02BA2A-8ECC-4F5E-A7E9-389DF8349F9A}"/>
    <dgm:cxn modelId="{24D0A518-A3F1-431A-8690-16D02C8F5730}" srcId="{E766CEEC-E537-4172-9744-3A0278E07A1B}" destId="{4639B235-BFEA-4B6E-B8FD-4085EEE722D5}" srcOrd="2" destOrd="0" parTransId="{BE7CE8A2-D762-4360-8D1A-08D8320357B4}" sibTransId="{0154F8FB-7398-40D0-94F2-46A5C69F57E3}"/>
    <dgm:cxn modelId="{5935F924-B73D-4FB2-A2D4-9D615A485B39}" type="presOf" srcId="{B6C614BA-5222-4FC0-B385-F64F764A3D96}" destId="{0656C440-5D38-441E-B2C2-130DCF0014A3}" srcOrd="0" destOrd="0" presId="urn:microsoft.com/office/officeart/2018/5/layout/IconLeafLabelList"/>
    <dgm:cxn modelId="{F44B3938-23CE-4693-95B6-947B8A001A76}" type="presOf" srcId="{4639B235-BFEA-4B6E-B8FD-4085EEE722D5}" destId="{022D6DF4-3955-4D07-8D2D-5B55BF452510}" srcOrd="0" destOrd="0" presId="urn:microsoft.com/office/officeart/2018/5/layout/IconLeafLabelList"/>
    <dgm:cxn modelId="{44C7C86B-0D3E-4EF0-9D09-7E0536FECFEC}" type="presOf" srcId="{357F7429-1E45-4790-AF51-020727015341}" destId="{039E5917-F13F-4B99-A72F-35266F2E4C75}" srcOrd="0" destOrd="0" presId="urn:microsoft.com/office/officeart/2018/5/layout/IconLeafLabelList"/>
    <dgm:cxn modelId="{A8597187-FCBE-4592-827B-055B5C549AFD}" type="presOf" srcId="{2D86D9F5-06CD-41B6-BCAE-52C5428C3763}" destId="{B382F5A9-E35D-4ECC-90F2-559DCF3FEB50}" srcOrd="0" destOrd="0" presId="urn:microsoft.com/office/officeart/2018/5/layout/IconLeafLabelList"/>
    <dgm:cxn modelId="{A5680BC4-8A07-498F-AD49-3C3424BC3580}" type="presOf" srcId="{E766CEEC-E537-4172-9744-3A0278E07A1B}" destId="{CA6D96B4-2ED3-4CB7-A5A7-D391471EB61C}" srcOrd="0" destOrd="0" presId="urn:microsoft.com/office/officeart/2018/5/layout/IconLeafLabelList"/>
    <dgm:cxn modelId="{33C2C3EA-011F-4A16-BC95-3F8AC4492C25}" srcId="{E766CEEC-E537-4172-9744-3A0278E07A1B}" destId="{2D86D9F5-06CD-41B6-BCAE-52C5428C3763}" srcOrd="1" destOrd="0" parTransId="{4F88F63E-7DBE-4CF4-8AD4-37AAFECC3A74}" sibTransId="{3DDD968E-11FA-4B4F-B053-2FDBFDA96DDC}"/>
    <dgm:cxn modelId="{55ACFF66-B14F-4A52-828F-AC0FFA8EBEF3}" type="presParOf" srcId="{CA6D96B4-2ED3-4CB7-A5A7-D391471EB61C}" destId="{7F21AB53-086E-4A1D-9D57-527FC29E85FD}" srcOrd="0" destOrd="0" presId="urn:microsoft.com/office/officeart/2018/5/layout/IconLeafLabelList"/>
    <dgm:cxn modelId="{9E4ED6B4-3661-4D3C-ABDE-C70809E94371}" type="presParOf" srcId="{7F21AB53-086E-4A1D-9D57-527FC29E85FD}" destId="{0908D42C-BE21-4B82-87D4-0F7372B0E2E2}" srcOrd="0" destOrd="0" presId="urn:microsoft.com/office/officeart/2018/5/layout/IconLeafLabelList"/>
    <dgm:cxn modelId="{7771E851-D2AF-4135-96C8-B01DA6204A6B}" type="presParOf" srcId="{7F21AB53-086E-4A1D-9D57-527FC29E85FD}" destId="{DC150F75-C344-484E-8AD3-E4F70ABC05EC}" srcOrd="1" destOrd="0" presId="urn:microsoft.com/office/officeart/2018/5/layout/IconLeafLabelList"/>
    <dgm:cxn modelId="{C536CC71-21D6-4724-B51F-E0DDEC6B79A1}" type="presParOf" srcId="{7F21AB53-086E-4A1D-9D57-527FC29E85FD}" destId="{07A766DB-3FF9-4486-A7C1-D29A764626EA}" srcOrd="2" destOrd="0" presId="urn:microsoft.com/office/officeart/2018/5/layout/IconLeafLabelList"/>
    <dgm:cxn modelId="{55CCA2E8-6C64-4D2C-8861-0A08B9789527}" type="presParOf" srcId="{7F21AB53-086E-4A1D-9D57-527FC29E85FD}" destId="{039E5917-F13F-4B99-A72F-35266F2E4C75}" srcOrd="3" destOrd="0" presId="urn:microsoft.com/office/officeart/2018/5/layout/IconLeafLabelList"/>
    <dgm:cxn modelId="{65A86BA4-7403-4AE6-889C-3FE0C6A7DC8D}" type="presParOf" srcId="{CA6D96B4-2ED3-4CB7-A5A7-D391471EB61C}" destId="{0BF45DDA-A636-466D-867C-9785E9E43A5D}" srcOrd="1" destOrd="0" presId="urn:microsoft.com/office/officeart/2018/5/layout/IconLeafLabelList"/>
    <dgm:cxn modelId="{30DC562C-01D5-4A54-AD8F-E2747399C587}" type="presParOf" srcId="{CA6D96B4-2ED3-4CB7-A5A7-D391471EB61C}" destId="{64887C9E-324F-43A2-85C4-5A0A31BD6078}" srcOrd="2" destOrd="0" presId="urn:microsoft.com/office/officeart/2018/5/layout/IconLeafLabelList"/>
    <dgm:cxn modelId="{EF4ED058-B8FB-40DE-8DBB-5B30B3673C81}" type="presParOf" srcId="{64887C9E-324F-43A2-85C4-5A0A31BD6078}" destId="{E90ECCC0-7615-4CBF-93CA-90EE1F27A3BF}" srcOrd="0" destOrd="0" presId="urn:microsoft.com/office/officeart/2018/5/layout/IconLeafLabelList"/>
    <dgm:cxn modelId="{31D59B00-AE1F-4852-B474-64C870170FD2}" type="presParOf" srcId="{64887C9E-324F-43A2-85C4-5A0A31BD6078}" destId="{E5F44563-9A49-4682-A5AC-9357E19A4ED0}" srcOrd="1" destOrd="0" presId="urn:microsoft.com/office/officeart/2018/5/layout/IconLeafLabelList"/>
    <dgm:cxn modelId="{BDB520AB-AF3E-4CD6-8E2E-47653D991E77}" type="presParOf" srcId="{64887C9E-324F-43A2-85C4-5A0A31BD6078}" destId="{820A6175-C1A6-41C1-A2C8-6FE13C605A03}" srcOrd="2" destOrd="0" presId="urn:microsoft.com/office/officeart/2018/5/layout/IconLeafLabelList"/>
    <dgm:cxn modelId="{E9DAB2B1-7FAA-42DE-B29F-A105BCC05F40}" type="presParOf" srcId="{64887C9E-324F-43A2-85C4-5A0A31BD6078}" destId="{B382F5A9-E35D-4ECC-90F2-559DCF3FEB50}" srcOrd="3" destOrd="0" presId="urn:microsoft.com/office/officeart/2018/5/layout/IconLeafLabelList"/>
    <dgm:cxn modelId="{9DF02366-C46D-4228-9B95-C5D4D7A5751E}" type="presParOf" srcId="{CA6D96B4-2ED3-4CB7-A5A7-D391471EB61C}" destId="{5C8927E5-4CBF-416C-A5C5-BDD3BFF1DB06}" srcOrd="3" destOrd="0" presId="urn:microsoft.com/office/officeart/2018/5/layout/IconLeafLabelList"/>
    <dgm:cxn modelId="{B503C64B-AE06-4D76-8E98-4CDD425D2D6C}" type="presParOf" srcId="{CA6D96B4-2ED3-4CB7-A5A7-D391471EB61C}" destId="{DE0CEC1E-AF26-4A69-BD41-FEB2EEA6AB34}" srcOrd="4" destOrd="0" presId="urn:microsoft.com/office/officeart/2018/5/layout/IconLeafLabelList"/>
    <dgm:cxn modelId="{EA2FE6F0-6086-49A2-8221-077C3F97766D}" type="presParOf" srcId="{DE0CEC1E-AF26-4A69-BD41-FEB2EEA6AB34}" destId="{C892BC82-BD88-42D0-99D6-1DA345EA760C}" srcOrd="0" destOrd="0" presId="urn:microsoft.com/office/officeart/2018/5/layout/IconLeafLabelList"/>
    <dgm:cxn modelId="{28FDE1C4-A34D-433E-97ED-807D378CD578}" type="presParOf" srcId="{DE0CEC1E-AF26-4A69-BD41-FEB2EEA6AB34}" destId="{529F483F-848B-41E1-9C58-F9EE68B7636A}" srcOrd="1" destOrd="0" presId="urn:microsoft.com/office/officeart/2018/5/layout/IconLeafLabelList"/>
    <dgm:cxn modelId="{5263324C-7E3F-4022-AAAF-DC13F5949D46}" type="presParOf" srcId="{DE0CEC1E-AF26-4A69-BD41-FEB2EEA6AB34}" destId="{02637E1A-2EE2-4234-8643-83A4E8C1BEAC}" srcOrd="2" destOrd="0" presId="urn:microsoft.com/office/officeart/2018/5/layout/IconLeafLabelList"/>
    <dgm:cxn modelId="{BFCB750C-9732-4B51-8535-FAD931154A70}" type="presParOf" srcId="{DE0CEC1E-AF26-4A69-BD41-FEB2EEA6AB34}" destId="{022D6DF4-3955-4D07-8D2D-5B55BF452510}" srcOrd="3" destOrd="0" presId="urn:microsoft.com/office/officeart/2018/5/layout/IconLeafLabelList"/>
    <dgm:cxn modelId="{28979757-7442-4F27-9EE4-96ED95DDAB59}" type="presParOf" srcId="{CA6D96B4-2ED3-4CB7-A5A7-D391471EB61C}" destId="{C3D94553-CAA3-4D54-972B-D1447CED017B}" srcOrd="5" destOrd="0" presId="urn:microsoft.com/office/officeart/2018/5/layout/IconLeafLabelList"/>
    <dgm:cxn modelId="{34659793-0ECF-4A9A-96ED-CEDF0A0CB3F9}" type="presParOf" srcId="{CA6D96B4-2ED3-4CB7-A5A7-D391471EB61C}" destId="{D36A3DFB-A7CD-44AE-8948-93FEBE3EC67B}" srcOrd="6" destOrd="0" presId="urn:microsoft.com/office/officeart/2018/5/layout/IconLeafLabelList"/>
    <dgm:cxn modelId="{E6AD90DF-FF42-453F-90BE-00E17DFE9143}" type="presParOf" srcId="{D36A3DFB-A7CD-44AE-8948-93FEBE3EC67B}" destId="{E4A3FB78-6A53-4DA4-ABD4-EA7BDFE2AAAB}" srcOrd="0" destOrd="0" presId="urn:microsoft.com/office/officeart/2018/5/layout/IconLeafLabelList"/>
    <dgm:cxn modelId="{7E6BE673-5DC1-4FCE-ABEB-CAF6763E7BDD}" type="presParOf" srcId="{D36A3DFB-A7CD-44AE-8948-93FEBE3EC67B}" destId="{F5C6A0C0-431B-462C-A707-2B7417E352E4}" srcOrd="1" destOrd="0" presId="urn:microsoft.com/office/officeart/2018/5/layout/IconLeafLabelList"/>
    <dgm:cxn modelId="{B2275179-C60C-4656-AA47-EAA898F84C6B}" type="presParOf" srcId="{D36A3DFB-A7CD-44AE-8948-93FEBE3EC67B}" destId="{DD027CAC-48E9-4F50-9735-C41B9D1D3FC3}" srcOrd="2" destOrd="0" presId="urn:microsoft.com/office/officeart/2018/5/layout/IconLeafLabelList"/>
    <dgm:cxn modelId="{5C7E3E8B-5EBB-4D8A-A69A-CB3B9A200BE7}" type="presParOf" srcId="{D36A3DFB-A7CD-44AE-8948-93FEBE3EC67B}" destId="{0656C440-5D38-441E-B2C2-130DCF0014A3}"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2F253B-7C97-42EA-BB9C-2FA1E452443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FFC2E7C5-B126-4B1D-992F-CF494415419F}">
      <dgm:prSet phldrT="[文本]"/>
      <dgm:spPr/>
      <dgm:t>
        <a:bodyPr/>
        <a:lstStyle/>
        <a:p>
          <a:r>
            <a:rPr lang="en-US" altLang="zh-CN" dirty="0"/>
            <a:t>Java</a:t>
          </a:r>
          <a:endParaRPr lang="zh-CN" altLang="en-US" dirty="0"/>
        </a:p>
      </dgm:t>
    </dgm:pt>
    <dgm:pt modelId="{738BE992-E03B-4989-B7C2-F89DD49D79AE}" type="parTrans" cxnId="{BDB5A1F2-6860-48FB-A409-AB4A26736BE6}">
      <dgm:prSet/>
      <dgm:spPr/>
      <dgm:t>
        <a:bodyPr/>
        <a:lstStyle/>
        <a:p>
          <a:endParaRPr lang="zh-CN" altLang="en-US"/>
        </a:p>
      </dgm:t>
    </dgm:pt>
    <dgm:pt modelId="{2403694E-229D-41B4-8BCD-BB71D2C74BEA}" type="sibTrans" cxnId="{BDB5A1F2-6860-48FB-A409-AB4A26736BE6}">
      <dgm:prSet/>
      <dgm:spPr/>
      <dgm:t>
        <a:bodyPr/>
        <a:lstStyle/>
        <a:p>
          <a:endParaRPr lang="zh-CN" altLang="en-US"/>
        </a:p>
      </dgm:t>
    </dgm:pt>
    <dgm:pt modelId="{3F550BF8-CF84-4359-BDA4-BB08008A2D96}">
      <dgm:prSet phldrT="[文本]"/>
      <dgm:spPr/>
      <dgm:t>
        <a:bodyPr/>
        <a:lstStyle/>
        <a:p>
          <a:r>
            <a:rPr lang="en-US" dirty="0" err="1"/>
            <a:t>Arrays.</a:t>
          </a:r>
          <a:r>
            <a:rPr lang="en-US" i="0" dirty="0" err="1"/>
            <a:t>stream</a:t>
          </a:r>
          <a:r>
            <a:rPr lang="en-US" dirty="0"/>
            <a:t>(integers).map(x-&gt;x+1).sum();</a:t>
          </a:r>
          <a:endParaRPr lang="zh-CN" altLang="en-US" dirty="0"/>
        </a:p>
      </dgm:t>
    </dgm:pt>
    <dgm:pt modelId="{3FB3417A-6382-4DEE-BD32-47C892297BDA}" type="parTrans" cxnId="{BA3F0957-88AE-4405-8364-4278342DFDA3}">
      <dgm:prSet/>
      <dgm:spPr/>
      <dgm:t>
        <a:bodyPr/>
        <a:lstStyle/>
        <a:p>
          <a:endParaRPr lang="zh-CN" altLang="en-US"/>
        </a:p>
      </dgm:t>
    </dgm:pt>
    <dgm:pt modelId="{928450CD-AC43-4BD2-BAD6-092A739514B7}" type="sibTrans" cxnId="{BA3F0957-88AE-4405-8364-4278342DFDA3}">
      <dgm:prSet/>
      <dgm:spPr/>
      <dgm:t>
        <a:bodyPr/>
        <a:lstStyle/>
        <a:p>
          <a:endParaRPr lang="zh-CN" altLang="en-US"/>
        </a:p>
      </dgm:t>
    </dgm:pt>
    <dgm:pt modelId="{AB17A329-2BD9-4614-820D-63199A4D59F5}">
      <dgm:prSet phldrT="[文本]"/>
      <dgm:spPr/>
      <dgm:t>
        <a:bodyPr/>
        <a:lstStyle/>
        <a:p>
          <a:r>
            <a:rPr lang="en-US" altLang="zh-CN" dirty="0"/>
            <a:t>SQL</a:t>
          </a:r>
          <a:endParaRPr lang="zh-CN" altLang="en-US" dirty="0"/>
        </a:p>
      </dgm:t>
    </dgm:pt>
    <dgm:pt modelId="{8A96E722-79EA-4D11-B655-142E104B1E4F}" type="parTrans" cxnId="{56783C00-C3FC-4129-92C5-0F04925A6E36}">
      <dgm:prSet/>
      <dgm:spPr/>
      <dgm:t>
        <a:bodyPr/>
        <a:lstStyle/>
        <a:p>
          <a:endParaRPr lang="zh-CN" altLang="en-US"/>
        </a:p>
      </dgm:t>
    </dgm:pt>
    <dgm:pt modelId="{BCFA2262-4281-49C4-A8B4-9E671B5D34F5}" type="sibTrans" cxnId="{56783C00-C3FC-4129-92C5-0F04925A6E36}">
      <dgm:prSet/>
      <dgm:spPr/>
      <dgm:t>
        <a:bodyPr/>
        <a:lstStyle/>
        <a:p>
          <a:endParaRPr lang="zh-CN" altLang="en-US"/>
        </a:p>
      </dgm:t>
    </dgm:pt>
    <dgm:pt modelId="{CF351E5A-9C62-42E4-9BF6-7EE17A400E70}">
      <dgm:prSet phldrT="[文本]"/>
      <dgm:spPr/>
      <dgm:t>
        <a:bodyPr/>
        <a:lstStyle/>
        <a:p>
          <a:r>
            <a:rPr lang="en-US" altLang="zh-CN" dirty="0"/>
            <a:t>SELECT sum(integers) from </a:t>
          </a:r>
          <a:r>
            <a:rPr lang="en-US" altLang="zh-CN" dirty="0" err="1"/>
            <a:t>integer_table</a:t>
          </a:r>
          <a:endParaRPr lang="zh-CN" altLang="en-US" dirty="0"/>
        </a:p>
      </dgm:t>
    </dgm:pt>
    <dgm:pt modelId="{7CC0D1FE-5738-4839-BE03-DD8E42126DBB}" type="parTrans" cxnId="{35607359-CCD9-428A-90A1-0830743A85E4}">
      <dgm:prSet/>
      <dgm:spPr/>
      <dgm:t>
        <a:bodyPr/>
        <a:lstStyle/>
        <a:p>
          <a:endParaRPr lang="zh-CN" altLang="en-US"/>
        </a:p>
      </dgm:t>
    </dgm:pt>
    <dgm:pt modelId="{0360928F-50A2-452B-81DB-4739E067FD17}" type="sibTrans" cxnId="{35607359-CCD9-428A-90A1-0830743A85E4}">
      <dgm:prSet/>
      <dgm:spPr/>
      <dgm:t>
        <a:bodyPr/>
        <a:lstStyle/>
        <a:p>
          <a:endParaRPr lang="zh-CN" altLang="en-US"/>
        </a:p>
      </dgm:t>
    </dgm:pt>
    <dgm:pt modelId="{F83C7498-97F5-423A-B595-4D62CAD216AF}" type="pres">
      <dgm:prSet presAssocID="{0C2F253B-7C97-42EA-BB9C-2FA1E452443C}" presName="linear" presStyleCnt="0">
        <dgm:presLayoutVars>
          <dgm:animLvl val="lvl"/>
          <dgm:resizeHandles val="exact"/>
        </dgm:presLayoutVars>
      </dgm:prSet>
      <dgm:spPr/>
    </dgm:pt>
    <dgm:pt modelId="{B2F654BE-9255-472C-B358-93195235AFFC}" type="pres">
      <dgm:prSet presAssocID="{FFC2E7C5-B126-4B1D-992F-CF494415419F}" presName="parentText" presStyleLbl="node1" presStyleIdx="0" presStyleCnt="2">
        <dgm:presLayoutVars>
          <dgm:chMax val="0"/>
          <dgm:bulletEnabled val="1"/>
        </dgm:presLayoutVars>
      </dgm:prSet>
      <dgm:spPr/>
    </dgm:pt>
    <dgm:pt modelId="{E50975BC-E2B5-4634-AB32-E7D3340AFC97}" type="pres">
      <dgm:prSet presAssocID="{FFC2E7C5-B126-4B1D-992F-CF494415419F}" presName="childText" presStyleLbl="revTx" presStyleIdx="0" presStyleCnt="2">
        <dgm:presLayoutVars>
          <dgm:bulletEnabled val="1"/>
        </dgm:presLayoutVars>
      </dgm:prSet>
      <dgm:spPr/>
    </dgm:pt>
    <dgm:pt modelId="{75346F6A-7CBA-4AD9-877C-CBE058615EA0}" type="pres">
      <dgm:prSet presAssocID="{AB17A329-2BD9-4614-820D-63199A4D59F5}" presName="parentText" presStyleLbl="node1" presStyleIdx="1" presStyleCnt="2">
        <dgm:presLayoutVars>
          <dgm:chMax val="0"/>
          <dgm:bulletEnabled val="1"/>
        </dgm:presLayoutVars>
      </dgm:prSet>
      <dgm:spPr/>
    </dgm:pt>
    <dgm:pt modelId="{626BB4E3-AD59-40B3-A5B3-53AFE823F6FA}" type="pres">
      <dgm:prSet presAssocID="{AB17A329-2BD9-4614-820D-63199A4D59F5}" presName="childText" presStyleLbl="revTx" presStyleIdx="1" presStyleCnt="2">
        <dgm:presLayoutVars>
          <dgm:bulletEnabled val="1"/>
        </dgm:presLayoutVars>
      </dgm:prSet>
      <dgm:spPr/>
    </dgm:pt>
  </dgm:ptLst>
  <dgm:cxnLst>
    <dgm:cxn modelId="{56783C00-C3FC-4129-92C5-0F04925A6E36}" srcId="{0C2F253B-7C97-42EA-BB9C-2FA1E452443C}" destId="{AB17A329-2BD9-4614-820D-63199A4D59F5}" srcOrd="1" destOrd="0" parTransId="{8A96E722-79EA-4D11-B655-142E104B1E4F}" sibTransId="{BCFA2262-4281-49C4-A8B4-9E671B5D34F5}"/>
    <dgm:cxn modelId="{DD5CC41F-179B-4EDF-99FC-129166361F0E}" type="presOf" srcId="{0C2F253B-7C97-42EA-BB9C-2FA1E452443C}" destId="{F83C7498-97F5-423A-B595-4D62CAD216AF}" srcOrd="0" destOrd="0" presId="urn:microsoft.com/office/officeart/2005/8/layout/vList2"/>
    <dgm:cxn modelId="{85FC0B35-B012-44EA-B4AC-BC974C2738C2}" type="presOf" srcId="{3F550BF8-CF84-4359-BDA4-BB08008A2D96}" destId="{E50975BC-E2B5-4634-AB32-E7D3340AFC97}" srcOrd="0" destOrd="0" presId="urn:microsoft.com/office/officeart/2005/8/layout/vList2"/>
    <dgm:cxn modelId="{A1A1BB63-BC98-47BF-8578-2451D5D2D37E}" type="presOf" srcId="{FFC2E7C5-B126-4B1D-992F-CF494415419F}" destId="{B2F654BE-9255-472C-B358-93195235AFFC}" srcOrd="0" destOrd="0" presId="urn:microsoft.com/office/officeart/2005/8/layout/vList2"/>
    <dgm:cxn modelId="{BA3F0957-88AE-4405-8364-4278342DFDA3}" srcId="{FFC2E7C5-B126-4B1D-992F-CF494415419F}" destId="{3F550BF8-CF84-4359-BDA4-BB08008A2D96}" srcOrd="0" destOrd="0" parTransId="{3FB3417A-6382-4DEE-BD32-47C892297BDA}" sibTransId="{928450CD-AC43-4BD2-BAD6-092A739514B7}"/>
    <dgm:cxn modelId="{35607359-CCD9-428A-90A1-0830743A85E4}" srcId="{AB17A329-2BD9-4614-820D-63199A4D59F5}" destId="{CF351E5A-9C62-42E4-9BF6-7EE17A400E70}" srcOrd="0" destOrd="0" parTransId="{7CC0D1FE-5738-4839-BE03-DD8E42126DBB}" sibTransId="{0360928F-50A2-452B-81DB-4739E067FD17}"/>
    <dgm:cxn modelId="{D9F16588-8E12-4FC9-9774-F6E8D6E3466B}" type="presOf" srcId="{AB17A329-2BD9-4614-820D-63199A4D59F5}" destId="{75346F6A-7CBA-4AD9-877C-CBE058615EA0}" srcOrd="0" destOrd="0" presId="urn:microsoft.com/office/officeart/2005/8/layout/vList2"/>
    <dgm:cxn modelId="{383E9388-D488-49D5-BC7D-FD156C051CCD}" type="presOf" srcId="{CF351E5A-9C62-42E4-9BF6-7EE17A400E70}" destId="{626BB4E3-AD59-40B3-A5B3-53AFE823F6FA}" srcOrd="0" destOrd="0" presId="urn:microsoft.com/office/officeart/2005/8/layout/vList2"/>
    <dgm:cxn modelId="{BDB5A1F2-6860-48FB-A409-AB4A26736BE6}" srcId="{0C2F253B-7C97-42EA-BB9C-2FA1E452443C}" destId="{FFC2E7C5-B126-4B1D-992F-CF494415419F}" srcOrd="0" destOrd="0" parTransId="{738BE992-E03B-4989-B7C2-F89DD49D79AE}" sibTransId="{2403694E-229D-41B4-8BCD-BB71D2C74BEA}"/>
    <dgm:cxn modelId="{30F60B0C-45ED-45A7-8F6F-331596B84330}" type="presParOf" srcId="{F83C7498-97F5-423A-B595-4D62CAD216AF}" destId="{B2F654BE-9255-472C-B358-93195235AFFC}" srcOrd="0" destOrd="0" presId="urn:microsoft.com/office/officeart/2005/8/layout/vList2"/>
    <dgm:cxn modelId="{E5C8FFBA-ABA5-4065-9EBE-41A75F5A05E4}" type="presParOf" srcId="{F83C7498-97F5-423A-B595-4D62CAD216AF}" destId="{E50975BC-E2B5-4634-AB32-E7D3340AFC97}" srcOrd="1" destOrd="0" presId="urn:microsoft.com/office/officeart/2005/8/layout/vList2"/>
    <dgm:cxn modelId="{E34994C8-A2D6-41B5-93A5-D7A9FFC1F4B7}" type="presParOf" srcId="{F83C7498-97F5-423A-B595-4D62CAD216AF}" destId="{75346F6A-7CBA-4AD9-877C-CBE058615EA0}" srcOrd="2" destOrd="0" presId="urn:microsoft.com/office/officeart/2005/8/layout/vList2"/>
    <dgm:cxn modelId="{D65983FC-B7C4-482C-81F6-61DE8D290CFE}" type="presParOf" srcId="{F83C7498-97F5-423A-B595-4D62CAD216AF}" destId="{626BB4E3-AD59-40B3-A5B3-53AFE823F6F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8AFDA7-52A2-427A-9EDF-1700357F9621}"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391F788-0236-4690-A3C6-CB4FD17C809C}">
      <dgm:prSet/>
      <dgm:spPr/>
      <dgm:t>
        <a:bodyPr/>
        <a:lstStyle/>
        <a:p>
          <a:pPr>
            <a:defRPr cap="all"/>
          </a:pPr>
          <a:r>
            <a:rPr lang="en-US" dirty="0"/>
            <a:t>S</a:t>
          </a:r>
          <a:r>
            <a:rPr lang="en-US" altLang="zh-CN" dirty="0"/>
            <a:t>tructure &amp; Workflow</a:t>
          </a:r>
          <a:endParaRPr lang="en-US" dirty="0"/>
        </a:p>
      </dgm:t>
    </dgm:pt>
    <dgm:pt modelId="{C190CF52-F465-4AB3-9BD1-2C7FA8135CD3}" type="parTrans" cxnId="{09405BB1-C732-4317-A945-FBBC87B7BAE7}">
      <dgm:prSet/>
      <dgm:spPr/>
      <dgm:t>
        <a:bodyPr/>
        <a:lstStyle/>
        <a:p>
          <a:endParaRPr lang="en-US"/>
        </a:p>
      </dgm:t>
    </dgm:pt>
    <dgm:pt modelId="{B02E8408-4CF9-4655-8826-86058B8146A1}" type="sibTrans" cxnId="{09405BB1-C732-4317-A945-FBBC87B7BAE7}">
      <dgm:prSet/>
      <dgm:spPr/>
      <dgm:t>
        <a:bodyPr/>
        <a:lstStyle/>
        <a:p>
          <a:endParaRPr lang="en-US"/>
        </a:p>
      </dgm:t>
    </dgm:pt>
    <dgm:pt modelId="{E5DF404A-FF8F-4926-862C-2076F7F2FD7D}">
      <dgm:prSet/>
      <dgm:spPr/>
      <dgm:t>
        <a:bodyPr/>
        <a:lstStyle/>
        <a:p>
          <a:pPr>
            <a:defRPr cap="all"/>
          </a:pPr>
          <a:r>
            <a:rPr lang="en-US" dirty="0"/>
            <a:t>Failure Detection and handling</a:t>
          </a:r>
        </a:p>
      </dgm:t>
    </dgm:pt>
    <dgm:pt modelId="{7BE3A14E-AC78-412B-BC1E-D01126E30705}" type="parTrans" cxnId="{7A7D7ED0-0FD7-4128-BC06-2F53AFD9E442}">
      <dgm:prSet/>
      <dgm:spPr/>
      <dgm:t>
        <a:bodyPr/>
        <a:lstStyle/>
        <a:p>
          <a:endParaRPr lang="en-US"/>
        </a:p>
      </dgm:t>
    </dgm:pt>
    <dgm:pt modelId="{731208FA-DACC-466D-BB0D-97960A2C73BF}" type="sibTrans" cxnId="{7A7D7ED0-0FD7-4128-BC06-2F53AFD9E442}">
      <dgm:prSet/>
      <dgm:spPr/>
      <dgm:t>
        <a:bodyPr/>
        <a:lstStyle/>
        <a:p>
          <a:endParaRPr lang="en-US"/>
        </a:p>
      </dgm:t>
    </dgm:pt>
    <dgm:pt modelId="{07AD16C7-5C81-4A16-B3A8-E9B3D9119831}">
      <dgm:prSet/>
      <dgm:spPr/>
      <dgm:t>
        <a:bodyPr/>
        <a:lstStyle/>
        <a:p>
          <a:pPr>
            <a:defRPr cap="all"/>
          </a:pPr>
          <a:r>
            <a:rPr lang="en-US" dirty="0"/>
            <a:t>Performance Refinements</a:t>
          </a:r>
        </a:p>
      </dgm:t>
    </dgm:pt>
    <dgm:pt modelId="{5F72508C-9136-4606-85D1-CCED8F138304}" type="parTrans" cxnId="{7EB082FF-8C12-478E-9725-5F319CD7BBEC}">
      <dgm:prSet/>
      <dgm:spPr/>
      <dgm:t>
        <a:bodyPr/>
        <a:lstStyle/>
        <a:p>
          <a:endParaRPr lang="en-US"/>
        </a:p>
      </dgm:t>
    </dgm:pt>
    <dgm:pt modelId="{BB47A23A-CF61-43A3-B9D1-EBF0560A5AE9}" type="sibTrans" cxnId="{7EB082FF-8C12-478E-9725-5F319CD7BBEC}">
      <dgm:prSet/>
      <dgm:spPr/>
      <dgm:t>
        <a:bodyPr/>
        <a:lstStyle/>
        <a:p>
          <a:endParaRPr lang="en-US"/>
        </a:p>
      </dgm:t>
    </dgm:pt>
    <dgm:pt modelId="{2923E2AA-DE50-4F37-8E9D-DE791C0AB2E7}">
      <dgm:prSet/>
      <dgm:spPr/>
      <dgm:t>
        <a:bodyPr/>
        <a:lstStyle/>
        <a:p>
          <a:pPr>
            <a:defRPr cap="all"/>
          </a:pPr>
          <a:r>
            <a:rPr lang="en-US"/>
            <a:t>GFS</a:t>
          </a:r>
        </a:p>
      </dgm:t>
    </dgm:pt>
    <dgm:pt modelId="{42654D33-AC4B-4022-9A45-3EE454EAD558}" type="parTrans" cxnId="{A5CB189F-06CA-41CA-9833-F2350D9CFC6D}">
      <dgm:prSet/>
      <dgm:spPr/>
      <dgm:t>
        <a:bodyPr/>
        <a:lstStyle/>
        <a:p>
          <a:endParaRPr lang="en-US"/>
        </a:p>
      </dgm:t>
    </dgm:pt>
    <dgm:pt modelId="{291BA1AE-8091-4160-AC5E-A50B30BECE0F}" type="sibTrans" cxnId="{A5CB189F-06CA-41CA-9833-F2350D9CFC6D}">
      <dgm:prSet/>
      <dgm:spPr/>
      <dgm:t>
        <a:bodyPr/>
        <a:lstStyle/>
        <a:p>
          <a:endParaRPr lang="en-US"/>
        </a:p>
      </dgm:t>
    </dgm:pt>
    <dgm:pt modelId="{ACD2B5FF-D00F-4ED1-AD1B-84FEFE50E6F3}" type="pres">
      <dgm:prSet presAssocID="{518AFDA7-52A2-427A-9EDF-1700357F9621}" presName="root" presStyleCnt="0">
        <dgm:presLayoutVars>
          <dgm:dir/>
          <dgm:resizeHandles val="exact"/>
        </dgm:presLayoutVars>
      </dgm:prSet>
      <dgm:spPr/>
    </dgm:pt>
    <dgm:pt modelId="{1F3CA66F-7C78-4C4D-B1F4-CE14565464B7}" type="pres">
      <dgm:prSet presAssocID="{C391F788-0236-4690-A3C6-CB4FD17C809C}" presName="compNode" presStyleCnt="0"/>
      <dgm:spPr/>
    </dgm:pt>
    <dgm:pt modelId="{3D1134A9-FCCD-47E4-9D41-3A2CBF482A98}" type="pres">
      <dgm:prSet presAssocID="{C391F788-0236-4690-A3C6-CB4FD17C809C}" presName="iconBgRect" presStyleLbl="bgShp" presStyleIdx="0" presStyleCnt="4"/>
      <dgm:spPr>
        <a:prstGeom prst="round2DiagRect">
          <a:avLst>
            <a:gd name="adj1" fmla="val 29727"/>
            <a:gd name="adj2" fmla="val 0"/>
          </a:avLst>
        </a:prstGeom>
      </dgm:spPr>
    </dgm:pt>
    <dgm:pt modelId="{991E435D-945A-4205-8184-452FFAAEDCD2}" type="pres">
      <dgm:prSet presAssocID="{C391F788-0236-4690-A3C6-CB4FD17C80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044E2494-468A-4DA9-AA13-55D832D383E6}" type="pres">
      <dgm:prSet presAssocID="{C391F788-0236-4690-A3C6-CB4FD17C809C}" presName="spaceRect" presStyleCnt="0"/>
      <dgm:spPr/>
    </dgm:pt>
    <dgm:pt modelId="{8BBCB834-889D-4E33-BC2A-1C92B19D3B64}" type="pres">
      <dgm:prSet presAssocID="{C391F788-0236-4690-A3C6-CB4FD17C809C}" presName="textRect" presStyleLbl="revTx" presStyleIdx="0" presStyleCnt="4">
        <dgm:presLayoutVars>
          <dgm:chMax val="1"/>
          <dgm:chPref val="1"/>
        </dgm:presLayoutVars>
      </dgm:prSet>
      <dgm:spPr/>
    </dgm:pt>
    <dgm:pt modelId="{B46E7A75-1027-45DF-BE15-52D77931D070}" type="pres">
      <dgm:prSet presAssocID="{B02E8408-4CF9-4655-8826-86058B8146A1}" presName="sibTrans" presStyleCnt="0"/>
      <dgm:spPr/>
    </dgm:pt>
    <dgm:pt modelId="{A6D5FB67-9B8E-40E3-80D2-BF07357A21CE}" type="pres">
      <dgm:prSet presAssocID="{E5DF404A-FF8F-4926-862C-2076F7F2FD7D}" presName="compNode" presStyleCnt="0"/>
      <dgm:spPr/>
    </dgm:pt>
    <dgm:pt modelId="{6AEF4781-05FC-43A7-A307-9415D1AA4326}" type="pres">
      <dgm:prSet presAssocID="{E5DF404A-FF8F-4926-862C-2076F7F2FD7D}" presName="iconBgRect" presStyleLbl="bgShp" presStyleIdx="1" presStyleCnt="4"/>
      <dgm:spPr>
        <a:prstGeom prst="round2DiagRect">
          <a:avLst>
            <a:gd name="adj1" fmla="val 29727"/>
            <a:gd name="adj2" fmla="val 0"/>
          </a:avLst>
        </a:prstGeom>
      </dgm:spPr>
    </dgm:pt>
    <dgm:pt modelId="{5018EDCD-6247-46F1-ADA7-867A13E0C73E}" type="pres">
      <dgm:prSet presAssocID="{E5DF404A-FF8F-4926-862C-2076F7F2FD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34FCED13-DC04-49E8-AC5F-233B17A42BF5}" type="pres">
      <dgm:prSet presAssocID="{E5DF404A-FF8F-4926-862C-2076F7F2FD7D}" presName="spaceRect" presStyleCnt="0"/>
      <dgm:spPr/>
    </dgm:pt>
    <dgm:pt modelId="{24170829-540C-48D9-A391-FBF089704C0D}" type="pres">
      <dgm:prSet presAssocID="{E5DF404A-FF8F-4926-862C-2076F7F2FD7D}" presName="textRect" presStyleLbl="revTx" presStyleIdx="1" presStyleCnt="4">
        <dgm:presLayoutVars>
          <dgm:chMax val="1"/>
          <dgm:chPref val="1"/>
        </dgm:presLayoutVars>
      </dgm:prSet>
      <dgm:spPr/>
    </dgm:pt>
    <dgm:pt modelId="{747D8D9E-6003-41FC-A32E-37F14DCF66CB}" type="pres">
      <dgm:prSet presAssocID="{731208FA-DACC-466D-BB0D-97960A2C73BF}" presName="sibTrans" presStyleCnt="0"/>
      <dgm:spPr/>
    </dgm:pt>
    <dgm:pt modelId="{FAEC3F0F-5F18-4BFC-B65C-A1D1B983E850}" type="pres">
      <dgm:prSet presAssocID="{07AD16C7-5C81-4A16-B3A8-E9B3D9119831}" presName="compNode" presStyleCnt="0"/>
      <dgm:spPr/>
    </dgm:pt>
    <dgm:pt modelId="{3A3F520E-C152-4703-B068-B98948E81DEB}" type="pres">
      <dgm:prSet presAssocID="{07AD16C7-5C81-4A16-B3A8-E9B3D9119831}" presName="iconBgRect" presStyleLbl="bgShp" presStyleIdx="2" presStyleCnt="4"/>
      <dgm:spPr>
        <a:prstGeom prst="round2DiagRect">
          <a:avLst>
            <a:gd name="adj1" fmla="val 29727"/>
            <a:gd name="adj2" fmla="val 0"/>
          </a:avLst>
        </a:prstGeom>
      </dgm:spPr>
    </dgm:pt>
    <dgm:pt modelId="{61127260-E0E2-4A19-BE94-7C6BADFE8E48}" type="pres">
      <dgm:prSet presAssocID="{07AD16C7-5C81-4A16-B3A8-E9B3D91198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14EFB223-12B9-4F3B-A020-C198B8315E39}" type="pres">
      <dgm:prSet presAssocID="{07AD16C7-5C81-4A16-B3A8-E9B3D9119831}" presName="spaceRect" presStyleCnt="0"/>
      <dgm:spPr/>
    </dgm:pt>
    <dgm:pt modelId="{8C88AFD6-9716-442B-9155-5C2FC52E0FC9}" type="pres">
      <dgm:prSet presAssocID="{07AD16C7-5C81-4A16-B3A8-E9B3D9119831}" presName="textRect" presStyleLbl="revTx" presStyleIdx="2" presStyleCnt="4">
        <dgm:presLayoutVars>
          <dgm:chMax val="1"/>
          <dgm:chPref val="1"/>
        </dgm:presLayoutVars>
      </dgm:prSet>
      <dgm:spPr/>
    </dgm:pt>
    <dgm:pt modelId="{D86A56AB-6BD3-4433-86FC-A532F346C3E4}" type="pres">
      <dgm:prSet presAssocID="{BB47A23A-CF61-43A3-B9D1-EBF0560A5AE9}" presName="sibTrans" presStyleCnt="0"/>
      <dgm:spPr/>
    </dgm:pt>
    <dgm:pt modelId="{8847007F-6F15-4BC1-B568-A3F14E7D603E}" type="pres">
      <dgm:prSet presAssocID="{2923E2AA-DE50-4F37-8E9D-DE791C0AB2E7}" presName="compNode" presStyleCnt="0"/>
      <dgm:spPr/>
    </dgm:pt>
    <dgm:pt modelId="{5176FA07-BE3C-49B4-B5EB-C81106D934CC}" type="pres">
      <dgm:prSet presAssocID="{2923E2AA-DE50-4F37-8E9D-DE791C0AB2E7}" presName="iconBgRect" presStyleLbl="bgShp" presStyleIdx="3" presStyleCnt="4"/>
      <dgm:spPr>
        <a:prstGeom prst="round2DiagRect">
          <a:avLst>
            <a:gd name="adj1" fmla="val 29727"/>
            <a:gd name="adj2" fmla="val 0"/>
          </a:avLst>
        </a:prstGeom>
      </dgm:spPr>
    </dgm:pt>
    <dgm:pt modelId="{DA21FFB9-21C4-4E6A-8ED2-8E5F88087127}" type="pres">
      <dgm:prSet presAssocID="{2923E2AA-DE50-4F37-8E9D-DE791C0AB2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数据库"/>
        </a:ext>
      </dgm:extLst>
    </dgm:pt>
    <dgm:pt modelId="{C9C72042-F62E-4C44-B17D-EC137122EB36}" type="pres">
      <dgm:prSet presAssocID="{2923E2AA-DE50-4F37-8E9D-DE791C0AB2E7}" presName="spaceRect" presStyleCnt="0"/>
      <dgm:spPr/>
    </dgm:pt>
    <dgm:pt modelId="{9438EA99-FBF7-4AEC-85C8-FB6FB6E9ECF7}" type="pres">
      <dgm:prSet presAssocID="{2923E2AA-DE50-4F37-8E9D-DE791C0AB2E7}" presName="textRect" presStyleLbl="revTx" presStyleIdx="3" presStyleCnt="4">
        <dgm:presLayoutVars>
          <dgm:chMax val="1"/>
          <dgm:chPref val="1"/>
        </dgm:presLayoutVars>
      </dgm:prSet>
      <dgm:spPr/>
    </dgm:pt>
  </dgm:ptLst>
  <dgm:cxnLst>
    <dgm:cxn modelId="{CBCDE700-557D-4A5C-8A6A-D28AA1FCF43D}" type="presOf" srcId="{07AD16C7-5C81-4A16-B3A8-E9B3D9119831}" destId="{8C88AFD6-9716-442B-9155-5C2FC52E0FC9}" srcOrd="0" destOrd="0" presId="urn:microsoft.com/office/officeart/2018/5/layout/IconLeafLabelList"/>
    <dgm:cxn modelId="{478C3E2A-5736-4AD7-83DE-BD5B36CC639C}" type="presOf" srcId="{2923E2AA-DE50-4F37-8E9D-DE791C0AB2E7}" destId="{9438EA99-FBF7-4AEC-85C8-FB6FB6E9ECF7}" srcOrd="0" destOrd="0" presId="urn:microsoft.com/office/officeart/2018/5/layout/IconLeafLabelList"/>
    <dgm:cxn modelId="{A5CB189F-06CA-41CA-9833-F2350D9CFC6D}" srcId="{518AFDA7-52A2-427A-9EDF-1700357F9621}" destId="{2923E2AA-DE50-4F37-8E9D-DE791C0AB2E7}" srcOrd="3" destOrd="0" parTransId="{42654D33-AC4B-4022-9A45-3EE454EAD558}" sibTransId="{291BA1AE-8091-4160-AC5E-A50B30BECE0F}"/>
    <dgm:cxn modelId="{09405BB1-C732-4317-A945-FBBC87B7BAE7}" srcId="{518AFDA7-52A2-427A-9EDF-1700357F9621}" destId="{C391F788-0236-4690-A3C6-CB4FD17C809C}" srcOrd="0" destOrd="0" parTransId="{C190CF52-F465-4AB3-9BD1-2C7FA8135CD3}" sibTransId="{B02E8408-4CF9-4655-8826-86058B8146A1}"/>
    <dgm:cxn modelId="{8F4A74B1-3406-460B-B60A-081E2C4E3E02}" type="presOf" srcId="{518AFDA7-52A2-427A-9EDF-1700357F9621}" destId="{ACD2B5FF-D00F-4ED1-AD1B-84FEFE50E6F3}" srcOrd="0" destOrd="0" presId="urn:microsoft.com/office/officeart/2018/5/layout/IconLeafLabelList"/>
    <dgm:cxn modelId="{7A7D7ED0-0FD7-4128-BC06-2F53AFD9E442}" srcId="{518AFDA7-52A2-427A-9EDF-1700357F9621}" destId="{E5DF404A-FF8F-4926-862C-2076F7F2FD7D}" srcOrd="1" destOrd="0" parTransId="{7BE3A14E-AC78-412B-BC1E-D01126E30705}" sibTransId="{731208FA-DACC-466D-BB0D-97960A2C73BF}"/>
    <dgm:cxn modelId="{216098F0-0683-4375-84DA-ED934CFBEF04}" type="presOf" srcId="{E5DF404A-FF8F-4926-862C-2076F7F2FD7D}" destId="{24170829-540C-48D9-A391-FBF089704C0D}" srcOrd="0" destOrd="0" presId="urn:microsoft.com/office/officeart/2018/5/layout/IconLeafLabelList"/>
    <dgm:cxn modelId="{855574F1-BC21-43E9-823C-86F6ED76A6FE}" type="presOf" srcId="{C391F788-0236-4690-A3C6-CB4FD17C809C}" destId="{8BBCB834-889D-4E33-BC2A-1C92B19D3B64}" srcOrd="0" destOrd="0" presId="urn:microsoft.com/office/officeart/2018/5/layout/IconLeafLabelList"/>
    <dgm:cxn modelId="{7EB082FF-8C12-478E-9725-5F319CD7BBEC}" srcId="{518AFDA7-52A2-427A-9EDF-1700357F9621}" destId="{07AD16C7-5C81-4A16-B3A8-E9B3D9119831}" srcOrd="2" destOrd="0" parTransId="{5F72508C-9136-4606-85D1-CCED8F138304}" sibTransId="{BB47A23A-CF61-43A3-B9D1-EBF0560A5AE9}"/>
    <dgm:cxn modelId="{933D0335-AFEA-4EDC-9095-094B8D2D458D}" type="presParOf" srcId="{ACD2B5FF-D00F-4ED1-AD1B-84FEFE50E6F3}" destId="{1F3CA66F-7C78-4C4D-B1F4-CE14565464B7}" srcOrd="0" destOrd="0" presId="urn:microsoft.com/office/officeart/2018/5/layout/IconLeafLabelList"/>
    <dgm:cxn modelId="{50A8D26B-3620-4295-9C27-08B4F14898CD}" type="presParOf" srcId="{1F3CA66F-7C78-4C4D-B1F4-CE14565464B7}" destId="{3D1134A9-FCCD-47E4-9D41-3A2CBF482A98}" srcOrd="0" destOrd="0" presId="urn:microsoft.com/office/officeart/2018/5/layout/IconLeafLabelList"/>
    <dgm:cxn modelId="{896A63ED-BD9B-4E2C-A530-283524A11DD2}" type="presParOf" srcId="{1F3CA66F-7C78-4C4D-B1F4-CE14565464B7}" destId="{991E435D-945A-4205-8184-452FFAAEDCD2}" srcOrd="1" destOrd="0" presId="urn:microsoft.com/office/officeart/2018/5/layout/IconLeafLabelList"/>
    <dgm:cxn modelId="{714C88D6-2EF4-41BE-BEB1-B778E4EAEAD5}" type="presParOf" srcId="{1F3CA66F-7C78-4C4D-B1F4-CE14565464B7}" destId="{044E2494-468A-4DA9-AA13-55D832D383E6}" srcOrd="2" destOrd="0" presId="urn:microsoft.com/office/officeart/2018/5/layout/IconLeafLabelList"/>
    <dgm:cxn modelId="{FD2AB6EB-98D5-4BDA-BDE4-1F08D6894FB8}" type="presParOf" srcId="{1F3CA66F-7C78-4C4D-B1F4-CE14565464B7}" destId="{8BBCB834-889D-4E33-BC2A-1C92B19D3B64}" srcOrd="3" destOrd="0" presId="urn:microsoft.com/office/officeart/2018/5/layout/IconLeafLabelList"/>
    <dgm:cxn modelId="{FD134131-6399-49D9-A4F7-2F58D7F9E3FC}" type="presParOf" srcId="{ACD2B5FF-D00F-4ED1-AD1B-84FEFE50E6F3}" destId="{B46E7A75-1027-45DF-BE15-52D77931D070}" srcOrd="1" destOrd="0" presId="urn:microsoft.com/office/officeart/2018/5/layout/IconLeafLabelList"/>
    <dgm:cxn modelId="{6CC18CA5-BA59-454F-9774-CC24506858AC}" type="presParOf" srcId="{ACD2B5FF-D00F-4ED1-AD1B-84FEFE50E6F3}" destId="{A6D5FB67-9B8E-40E3-80D2-BF07357A21CE}" srcOrd="2" destOrd="0" presId="urn:microsoft.com/office/officeart/2018/5/layout/IconLeafLabelList"/>
    <dgm:cxn modelId="{AAC4ABAE-B05D-425E-BCEC-982DDF31480C}" type="presParOf" srcId="{A6D5FB67-9B8E-40E3-80D2-BF07357A21CE}" destId="{6AEF4781-05FC-43A7-A307-9415D1AA4326}" srcOrd="0" destOrd="0" presId="urn:microsoft.com/office/officeart/2018/5/layout/IconLeafLabelList"/>
    <dgm:cxn modelId="{459033D6-1F5E-4A8F-A8AE-F41E572E127B}" type="presParOf" srcId="{A6D5FB67-9B8E-40E3-80D2-BF07357A21CE}" destId="{5018EDCD-6247-46F1-ADA7-867A13E0C73E}" srcOrd="1" destOrd="0" presId="urn:microsoft.com/office/officeart/2018/5/layout/IconLeafLabelList"/>
    <dgm:cxn modelId="{9232B753-BD96-45EB-8BA2-03073E0A3CDD}" type="presParOf" srcId="{A6D5FB67-9B8E-40E3-80D2-BF07357A21CE}" destId="{34FCED13-DC04-49E8-AC5F-233B17A42BF5}" srcOrd="2" destOrd="0" presId="urn:microsoft.com/office/officeart/2018/5/layout/IconLeafLabelList"/>
    <dgm:cxn modelId="{4D3013AB-49D5-484E-AC3F-B55F25DB0A2E}" type="presParOf" srcId="{A6D5FB67-9B8E-40E3-80D2-BF07357A21CE}" destId="{24170829-540C-48D9-A391-FBF089704C0D}" srcOrd="3" destOrd="0" presId="urn:microsoft.com/office/officeart/2018/5/layout/IconLeafLabelList"/>
    <dgm:cxn modelId="{A537DF2F-448A-4EDA-AB03-6DAB6F220FA1}" type="presParOf" srcId="{ACD2B5FF-D00F-4ED1-AD1B-84FEFE50E6F3}" destId="{747D8D9E-6003-41FC-A32E-37F14DCF66CB}" srcOrd="3" destOrd="0" presId="urn:microsoft.com/office/officeart/2018/5/layout/IconLeafLabelList"/>
    <dgm:cxn modelId="{71C1588B-9DD7-4B30-8F22-7CE67E4E5EE1}" type="presParOf" srcId="{ACD2B5FF-D00F-4ED1-AD1B-84FEFE50E6F3}" destId="{FAEC3F0F-5F18-4BFC-B65C-A1D1B983E850}" srcOrd="4" destOrd="0" presId="urn:microsoft.com/office/officeart/2018/5/layout/IconLeafLabelList"/>
    <dgm:cxn modelId="{DDDEA26B-47E5-49E6-B813-74FE08758CBB}" type="presParOf" srcId="{FAEC3F0F-5F18-4BFC-B65C-A1D1B983E850}" destId="{3A3F520E-C152-4703-B068-B98948E81DEB}" srcOrd="0" destOrd="0" presId="urn:microsoft.com/office/officeart/2018/5/layout/IconLeafLabelList"/>
    <dgm:cxn modelId="{A0FBA005-774E-4C1E-B265-5AD191D0CBBE}" type="presParOf" srcId="{FAEC3F0F-5F18-4BFC-B65C-A1D1B983E850}" destId="{61127260-E0E2-4A19-BE94-7C6BADFE8E48}" srcOrd="1" destOrd="0" presId="urn:microsoft.com/office/officeart/2018/5/layout/IconLeafLabelList"/>
    <dgm:cxn modelId="{D0F7BD7B-E9A3-4F4D-ADC4-DECB9F8B9BC5}" type="presParOf" srcId="{FAEC3F0F-5F18-4BFC-B65C-A1D1B983E850}" destId="{14EFB223-12B9-4F3B-A020-C198B8315E39}" srcOrd="2" destOrd="0" presId="urn:microsoft.com/office/officeart/2018/5/layout/IconLeafLabelList"/>
    <dgm:cxn modelId="{9AB092CF-A398-4D50-8646-A2D3AF89D1B6}" type="presParOf" srcId="{FAEC3F0F-5F18-4BFC-B65C-A1D1B983E850}" destId="{8C88AFD6-9716-442B-9155-5C2FC52E0FC9}" srcOrd="3" destOrd="0" presId="urn:microsoft.com/office/officeart/2018/5/layout/IconLeafLabelList"/>
    <dgm:cxn modelId="{866000CE-2AA8-41BD-8119-F0FC023382E9}" type="presParOf" srcId="{ACD2B5FF-D00F-4ED1-AD1B-84FEFE50E6F3}" destId="{D86A56AB-6BD3-4433-86FC-A532F346C3E4}" srcOrd="5" destOrd="0" presId="urn:microsoft.com/office/officeart/2018/5/layout/IconLeafLabelList"/>
    <dgm:cxn modelId="{464759E4-D098-4895-8264-AEAFB55AEAB7}" type="presParOf" srcId="{ACD2B5FF-D00F-4ED1-AD1B-84FEFE50E6F3}" destId="{8847007F-6F15-4BC1-B568-A3F14E7D603E}" srcOrd="6" destOrd="0" presId="urn:microsoft.com/office/officeart/2018/5/layout/IconLeafLabelList"/>
    <dgm:cxn modelId="{3B24D05D-42B3-4D3C-A880-B0380A7B9E11}" type="presParOf" srcId="{8847007F-6F15-4BC1-B568-A3F14E7D603E}" destId="{5176FA07-BE3C-49B4-B5EB-C81106D934CC}" srcOrd="0" destOrd="0" presId="urn:microsoft.com/office/officeart/2018/5/layout/IconLeafLabelList"/>
    <dgm:cxn modelId="{63EBDE4D-25E3-416E-823A-125F904525E0}" type="presParOf" srcId="{8847007F-6F15-4BC1-B568-A3F14E7D603E}" destId="{DA21FFB9-21C4-4E6A-8ED2-8E5F88087127}" srcOrd="1" destOrd="0" presId="urn:microsoft.com/office/officeart/2018/5/layout/IconLeafLabelList"/>
    <dgm:cxn modelId="{3F5A1A06-1CD1-42BA-8958-5168E3617F54}" type="presParOf" srcId="{8847007F-6F15-4BC1-B568-A3F14E7D603E}" destId="{C9C72042-F62E-4C44-B17D-EC137122EB36}" srcOrd="2" destOrd="0" presId="urn:microsoft.com/office/officeart/2018/5/layout/IconLeafLabelList"/>
    <dgm:cxn modelId="{E2AFD20B-B9C6-4D45-AAA5-17F7822CA475}" type="presParOf" srcId="{8847007F-6F15-4BC1-B568-A3F14E7D603E}" destId="{9438EA99-FBF7-4AEC-85C8-FB6FB6E9ECF7}"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DE5AEB-40E7-4B85-A312-5E81AA5D6239}" type="doc">
      <dgm:prSet loTypeId="urn:microsoft.com/office/officeart/2005/8/layout/process5" loCatId="process" qsTypeId="urn:microsoft.com/office/officeart/2005/8/quickstyle/simple1" qsCatId="simple" csTypeId="urn:microsoft.com/office/officeart/2005/8/colors/colorful5" csCatId="colorful" phldr="1"/>
      <dgm:spPr/>
      <dgm:t>
        <a:bodyPr/>
        <a:lstStyle/>
        <a:p>
          <a:endParaRPr lang="zh-CN" altLang="en-US"/>
        </a:p>
      </dgm:t>
    </dgm:pt>
    <dgm:pt modelId="{C12B0234-B62B-4C04-921F-6D2853DAC6F9}">
      <dgm:prSet phldrT="[文本]"/>
      <dgm:spPr/>
      <dgm:t>
        <a:bodyPr/>
        <a:lstStyle/>
        <a:p>
          <a:r>
            <a:rPr lang="en-US" altLang="zh-CN" dirty="0"/>
            <a:t>Split Input Files (GFS comes into play)</a:t>
          </a:r>
          <a:endParaRPr lang="zh-CN" altLang="en-US" dirty="0"/>
        </a:p>
      </dgm:t>
    </dgm:pt>
    <dgm:pt modelId="{B5D12EA4-69F9-483D-BEF0-242438E7CB73}" type="parTrans" cxnId="{6BCAA7C3-F041-4834-922B-C16B4F5C34E6}">
      <dgm:prSet/>
      <dgm:spPr/>
      <dgm:t>
        <a:bodyPr/>
        <a:lstStyle/>
        <a:p>
          <a:endParaRPr lang="zh-CN" altLang="en-US"/>
        </a:p>
      </dgm:t>
    </dgm:pt>
    <dgm:pt modelId="{473DFBA6-BD48-4AD0-B2BB-9BD03EAA1A76}" type="sibTrans" cxnId="{6BCAA7C3-F041-4834-922B-C16B4F5C34E6}">
      <dgm:prSet/>
      <dgm:spPr/>
      <dgm:t>
        <a:bodyPr/>
        <a:lstStyle/>
        <a:p>
          <a:endParaRPr lang="zh-CN" altLang="en-US"/>
        </a:p>
      </dgm:t>
    </dgm:pt>
    <dgm:pt modelId="{B29E3516-E76C-41E0-85A8-FFB52A911850}">
      <dgm:prSet phldrT="[文本]"/>
      <dgm:spPr/>
      <dgm:t>
        <a:bodyPr/>
        <a:lstStyle/>
        <a:p>
          <a:r>
            <a:rPr lang="en-US" altLang="zh-CN" dirty="0"/>
            <a:t>Master assigns workers</a:t>
          </a:r>
          <a:endParaRPr lang="zh-CN" altLang="en-US" dirty="0"/>
        </a:p>
      </dgm:t>
    </dgm:pt>
    <dgm:pt modelId="{2CD47107-00A1-4289-82FD-ED81E3C6C9D8}" type="parTrans" cxnId="{CC4CDFC7-313A-4288-A342-D6508A644FDE}">
      <dgm:prSet/>
      <dgm:spPr/>
      <dgm:t>
        <a:bodyPr/>
        <a:lstStyle/>
        <a:p>
          <a:endParaRPr lang="zh-CN" altLang="en-US"/>
        </a:p>
      </dgm:t>
    </dgm:pt>
    <dgm:pt modelId="{6D820C3B-76CE-4006-819D-731E196B8C60}" type="sibTrans" cxnId="{CC4CDFC7-313A-4288-A342-D6508A644FDE}">
      <dgm:prSet/>
      <dgm:spPr/>
      <dgm:t>
        <a:bodyPr/>
        <a:lstStyle/>
        <a:p>
          <a:endParaRPr lang="zh-CN" altLang="en-US"/>
        </a:p>
      </dgm:t>
    </dgm:pt>
    <dgm:pt modelId="{78D00638-D68F-49D0-BE47-D9A68B4A60B7}">
      <dgm:prSet phldrT="[文本]"/>
      <dgm:spPr/>
      <dgm:t>
        <a:bodyPr/>
        <a:lstStyle/>
        <a:p>
          <a:r>
            <a:rPr lang="en-US" altLang="zh-CN" dirty="0"/>
            <a:t>Map workers read splits and perform mapping</a:t>
          </a:r>
          <a:endParaRPr lang="zh-CN" altLang="en-US" dirty="0"/>
        </a:p>
      </dgm:t>
    </dgm:pt>
    <dgm:pt modelId="{A8196EB4-85BA-447D-9C57-93E378A7238F}" type="parTrans" cxnId="{4BE6F5BE-F039-483D-8807-139FB59D64E4}">
      <dgm:prSet/>
      <dgm:spPr/>
      <dgm:t>
        <a:bodyPr/>
        <a:lstStyle/>
        <a:p>
          <a:endParaRPr lang="zh-CN" altLang="en-US"/>
        </a:p>
      </dgm:t>
    </dgm:pt>
    <dgm:pt modelId="{74428568-EAF7-4FE3-8BE9-88DEC4276104}" type="sibTrans" cxnId="{4BE6F5BE-F039-483D-8807-139FB59D64E4}">
      <dgm:prSet/>
      <dgm:spPr/>
      <dgm:t>
        <a:bodyPr/>
        <a:lstStyle/>
        <a:p>
          <a:endParaRPr lang="zh-CN" altLang="en-US"/>
        </a:p>
      </dgm:t>
    </dgm:pt>
    <dgm:pt modelId="{99B18C3B-3444-4CE7-A7D0-0B73C5079A0B}">
      <dgm:prSet phldrT="[文本]"/>
      <dgm:spPr/>
      <dgm:t>
        <a:bodyPr/>
        <a:lstStyle/>
        <a:p>
          <a:r>
            <a:rPr lang="en-US" altLang="zh-CN" dirty="0"/>
            <a:t>Results of mappers are buffered in mem and backup in disk. Master gets notified</a:t>
          </a:r>
          <a:endParaRPr lang="zh-CN" altLang="en-US" dirty="0"/>
        </a:p>
      </dgm:t>
    </dgm:pt>
    <dgm:pt modelId="{8BA6131D-CAB8-4D1A-8145-FC65FEE1178A}" type="parTrans" cxnId="{47F7682E-0422-4773-B9D5-E2C371CC5477}">
      <dgm:prSet/>
      <dgm:spPr/>
      <dgm:t>
        <a:bodyPr/>
        <a:lstStyle/>
        <a:p>
          <a:endParaRPr lang="zh-CN" altLang="en-US"/>
        </a:p>
      </dgm:t>
    </dgm:pt>
    <dgm:pt modelId="{662DF2F7-3426-40C5-85DA-D9838C3820F5}" type="sibTrans" cxnId="{47F7682E-0422-4773-B9D5-E2C371CC5477}">
      <dgm:prSet/>
      <dgm:spPr/>
      <dgm:t>
        <a:bodyPr/>
        <a:lstStyle/>
        <a:p>
          <a:endParaRPr lang="zh-CN" altLang="en-US"/>
        </a:p>
      </dgm:t>
    </dgm:pt>
    <dgm:pt modelId="{3C4FB8E5-EC26-42DE-9ED4-3E70992BA532}">
      <dgm:prSet phldrT="[文本]"/>
      <dgm:spPr/>
      <dgm:t>
        <a:bodyPr/>
        <a:lstStyle/>
        <a:p>
          <a:r>
            <a:rPr lang="en-US" altLang="zh-CN" dirty="0"/>
            <a:t>Reduce workers get notified by master and start reading and performing reducing</a:t>
          </a:r>
          <a:endParaRPr lang="zh-CN" altLang="en-US" dirty="0"/>
        </a:p>
      </dgm:t>
    </dgm:pt>
    <dgm:pt modelId="{A945F113-2CD3-4EA8-89A8-954FC33EE01B}" type="parTrans" cxnId="{48DD8E11-9493-4261-AF87-B278C7EF8084}">
      <dgm:prSet/>
      <dgm:spPr/>
      <dgm:t>
        <a:bodyPr/>
        <a:lstStyle/>
        <a:p>
          <a:endParaRPr lang="zh-CN" altLang="en-US"/>
        </a:p>
      </dgm:t>
    </dgm:pt>
    <dgm:pt modelId="{C110F1DE-84F5-47E5-9232-55073FC91E45}" type="sibTrans" cxnId="{48DD8E11-9493-4261-AF87-B278C7EF8084}">
      <dgm:prSet/>
      <dgm:spPr/>
      <dgm:t>
        <a:bodyPr/>
        <a:lstStyle/>
        <a:p>
          <a:endParaRPr lang="zh-CN" altLang="en-US"/>
        </a:p>
      </dgm:t>
    </dgm:pt>
    <dgm:pt modelId="{DFC441AD-E7F1-4DC5-93AC-0F73E274B066}">
      <dgm:prSet/>
      <dgm:spPr/>
      <dgm:t>
        <a:bodyPr/>
        <a:lstStyle/>
        <a:p>
          <a:r>
            <a:rPr lang="en-US" altLang="zh-CN" dirty="0"/>
            <a:t>Reducers output results to final files</a:t>
          </a:r>
          <a:endParaRPr lang="zh-CN" altLang="en-US" dirty="0"/>
        </a:p>
      </dgm:t>
    </dgm:pt>
    <dgm:pt modelId="{44FCCFC6-C049-4F23-923D-F9FDDA3CD456}" type="parTrans" cxnId="{0A36F605-C81E-40C2-A7A5-FAB05304C86B}">
      <dgm:prSet/>
      <dgm:spPr/>
      <dgm:t>
        <a:bodyPr/>
        <a:lstStyle/>
        <a:p>
          <a:endParaRPr lang="zh-CN" altLang="en-US"/>
        </a:p>
      </dgm:t>
    </dgm:pt>
    <dgm:pt modelId="{5F27C2DF-089B-44FF-9FDB-B5B51666A83A}" type="sibTrans" cxnId="{0A36F605-C81E-40C2-A7A5-FAB05304C86B}">
      <dgm:prSet/>
      <dgm:spPr/>
      <dgm:t>
        <a:bodyPr/>
        <a:lstStyle/>
        <a:p>
          <a:endParaRPr lang="zh-CN" altLang="en-US"/>
        </a:p>
      </dgm:t>
    </dgm:pt>
    <dgm:pt modelId="{D9130417-5AB7-4CE0-8778-C925D936E808}" type="pres">
      <dgm:prSet presAssocID="{91DE5AEB-40E7-4B85-A312-5E81AA5D6239}" presName="diagram" presStyleCnt="0">
        <dgm:presLayoutVars>
          <dgm:dir/>
          <dgm:resizeHandles val="exact"/>
        </dgm:presLayoutVars>
      </dgm:prSet>
      <dgm:spPr/>
    </dgm:pt>
    <dgm:pt modelId="{F18BFA4C-47FC-4E52-AF4C-34862BB85773}" type="pres">
      <dgm:prSet presAssocID="{C12B0234-B62B-4C04-921F-6D2853DAC6F9}" presName="node" presStyleLbl="node1" presStyleIdx="0" presStyleCnt="6">
        <dgm:presLayoutVars>
          <dgm:bulletEnabled val="1"/>
        </dgm:presLayoutVars>
      </dgm:prSet>
      <dgm:spPr/>
    </dgm:pt>
    <dgm:pt modelId="{7B48D925-9015-4876-9DC0-2EFF44BF0211}" type="pres">
      <dgm:prSet presAssocID="{473DFBA6-BD48-4AD0-B2BB-9BD03EAA1A76}" presName="sibTrans" presStyleLbl="sibTrans2D1" presStyleIdx="0" presStyleCnt="5"/>
      <dgm:spPr/>
    </dgm:pt>
    <dgm:pt modelId="{B92DA801-EAB5-4A90-AFED-B986A751E080}" type="pres">
      <dgm:prSet presAssocID="{473DFBA6-BD48-4AD0-B2BB-9BD03EAA1A76}" presName="connectorText" presStyleLbl="sibTrans2D1" presStyleIdx="0" presStyleCnt="5"/>
      <dgm:spPr/>
    </dgm:pt>
    <dgm:pt modelId="{C3BA7222-D74A-4256-95F1-4C11B87D9BA3}" type="pres">
      <dgm:prSet presAssocID="{B29E3516-E76C-41E0-85A8-FFB52A911850}" presName="node" presStyleLbl="node1" presStyleIdx="1" presStyleCnt="6">
        <dgm:presLayoutVars>
          <dgm:bulletEnabled val="1"/>
        </dgm:presLayoutVars>
      </dgm:prSet>
      <dgm:spPr/>
    </dgm:pt>
    <dgm:pt modelId="{DC8C98A1-E903-4E8E-B2F0-4E60F2141E25}" type="pres">
      <dgm:prSet presAssocID="{6D820C3B-76CE-4006-819D-731E196B8C60}" presName="sibTrans" presStyleLbl="sibTrans2D1" presStyleIdx="1" presStyleCnt="5"/>
      <dgm:spPr/>
    </dgm:pt>
    <dgm:pt modelId="{5C64D833-AE03-4630-9279-A58019CFADE1}" type="pres">
      <dgm:prSet presAssocID="{6D820C3B-76CE-4006-819D-731E196B8C60}" presName="connectorText" presStyleLbl="sibTrans2D1" presStyleIdx="1" presStyleCnt="5"/>
      <dgm:spPr/>
    </dgm:pt>
    <dgm:pt modelId="{0D630C1B-DB86-4DE4-BF9A-8F11A4E8A1DF}" type="pres">
      <dgm:prSet presAssocID="{78D00638-D68F-49D0-BE47-D9A68B4A60B7}" presName="node" presStyleLbl="node1" presStyleIdx="2" presStyleCnt="6">
        <dgm:presLayoutVars>
          <dgm:bulletEnabled val="1"/>
        </dgm:presLayoutVars>
      </dgm:prSet>
      <dgm:spPr/>
    </dgm:pt>
    <dgm:pt modelId="{BBC39EE7-C531-4E16-B927-DEAC1F7B360F}" type="pres">
      <dgm:prSet presAssocID="{74428568-EAF7-4FE3-8BE9-88DEC4276104}" presName="sibTrans" presStyleLbl="sibTrans2D1" presStyleIdx="2" presStyleCnt="5"/>
      <dgm:spPr/>
    </dgm:pt>
    <dgm:pt modelId="{9A4538E8-CAED-4421-804A-7A7960D078CD}" type="pres">
      <dgm:prSet presAssocID="{74428568-EAF7-4FE3-8BE9-88DEC4276104}" presName="connectorText" presStyleLbl="sibTrans2D1" presStyleIdx="2" presStyleCnt="5"/>
      <dgm:spPr/>
    </dgm:pt>
    <dgm:pt modelId="{32E0EC1A-A225-486F-AB9E-E3059C5E4542}" type="pres">
      <dgm:prSet presAssocID="{99B18C3B-3444-4CE7-A7D0-0B73C5079A0B}" presName="node" presStyleLbl="node1" presStyleIdx="3" presStyleCnt="6">
        <dgm:presLayoutVars>
          <dgm:bulletEnabled val="1"/>
        </dgm:presLayoutVars>
      </dgm:prSet>
      <dgm:spPr/>
    </dgm:pt>
    <dgm:pt modelId="{AF19E323-6F9D-4CF6-8AF7-6D5D137F31A7}" type="pres">
      <dgm:prSet presAssocID="{662DF2F7-3426-40C5-85DA-D9838C3820F5}" presName="sibTrans" presStyleLbl="sibTrans2D1" presStyleIdx="3" presStyleCnt="5"/>
      <dgm:spPr/>
    </dgm:pt>
    <dgm:pt modelId="{B1201856-C31E-4E28-A043-4E7D20A0FF9C}" type="pres">
      <dgm:prSet presAssocID="{662DF2F7-3426-40C5-85DA-D9838C3820F5}" presName="connectorText" presStyleLbl="sibTrans2D1" presStyleIdx="3" presStyleCnt="5"/>
      <dgm:spPr/>
    </dgm:pt>
    <dgm:pt modelId="{37DBD836-C783-48EB-B81E-1C01B7F10C63}" type="pres">
      <dgm:prSet presAssocID="{3C4FB8E5-EC26-42DE-9ED4-3E70992BA532}" presName="node" presStyleLbl="node1" presStyleIdx="4" presStyleCnt="6">
        <dgm:presLayoutVars>
          <dgm:bulletEnabled val="1"/>
        </dgm:presLayoutVars>
      </dgm:prSet>
      <dgm:spPr/>
    </dgm:pt>
    <dgm:pt modelId="{8538B967-4740-4DA1-947D-15E63D356267}" type="pres">
      <dgm:prSet presAssocID="{C110F1DE-84F5-47E5-9232-55073FC91E45}" presName="sibTrans" presStyleLbl="sibTrans2D1" presStyleIdx="4" presStyleCnt="5"/>
      <dgm:spPr/>
    </dgm:pt>
    <dgm:pt modelId="{50021F7C-7053-4F89-B311-F319D2EFF638}" type="pres">
      <dgm:prSet presAssocID="{C110F1DE-84F5-47E5-9232-55073FC91E45}" presName="connectorText" presStyleLbl="sibTrans2D1" presStyleIdx="4" presStyleCnt="5"/>
      <dgm:spPr/>
    </dgm:pt>
    <dgm:pt modelId="{E272F1F2-0854-417A-811A-00382FEF9BAA}" type="pres">
      <dgm:prSet presAssocID="{DFC441AD-E7F1-4DC5-93AC-0F73E274B066}" presName="node" presStyleLbl="node1" presStyleIdx="5" presStyleCnt="6">
        <dgm:presLayoutVars>
          <dgm:bulletEnabled val="1"/>
        </dgm:presLayoutVars>
      </dgm:prSet>
      <dgm:spPr/>
    </dgm:pt>
  </dgm:ptLst>
  <dgm:cxnLst>
    <dgm:cxn modelId="{0A36F605-C81E-40C2-A7A5-FAB05304C86B}" srcId="{91DE5AEB-40E7-4B85-A312-5E81AA5D6239}" destId="{DFC441AD-E7F1-4DC5-93AC-0F73E274B066}" srcOrd="5" destOrd="0" parTransId="{44FCCFC6-C049-4F23-923D-F9FDDA3CD456}" sibTransId="{5F27C2DF-089B-44FF-9FDB-B5B51666A83A}"/>
    <dgm:cxn modelId="{48DD8E11-9493-4261-AF87-B278C7EF8084}" srcId="{91DE5AEB-40E7-4B85-A312-5E81AA5D6239}" destId="{3C4FB8E5-EC26-42DE-9ED4-3E70992BA532}" srcOrd="4" destOrd="0" parTransId="{A945F113-2CD3-4EA8-89A8-954FC33EE01B}" sibTransId="{C110F1DE-84F5-47E5-9232-55073FC91E45}"/>
    <dgm:cxn modelId="{A6E5021E-B08F-4814-B6EF-FFA539311092}" type="presOf" srcId="{662DF2F7-3426-40C5-85DA-D9838C3820F5}" destId="{B1201856-C31E-4E28-A043-4E7D20A0FF9C}" srcOrd="1" destOrd="0" presId="urn:microsoft.com/office/officeart/2005/8/layout/process5"/>
    <dgm:cxn modelId="{BD88951F-9868-4B82-9A42-187789A48707}" type="presOf" srcId="{C110F1DE-84F5-47E5-9232-55073FC91E45}" destId="{8538B967-4740-4DA1-947D-15E63D356267}" srcOrd="0" destOrd="0" presId="urn:microsoft.com/office/officeart/2005/8/layout/process5"/>
    <dgm:cxn modelId="{47F7682E-0422-4773-B9D5-E2C371CC5477}" srcId="{91DE5AEB-40E7-4B85-A312-5E81AA5D6239}" destId="{99B18C3B-3444-4CE7-A7D0-0B73C5079A0B}" srcOrd="3" destOrd="0" parTransId="{8BA6131D-CAB8-4D1A-8145-FC65FEE1178A}" sibTransId="{662DF2F7-3426-40C5-85DA-D9838C3820F5}"/>
    <dgm:cxn modelId="{A2F1DC33-E54A-42F0-9A81-4194706A60BE}" type="presOf" srcId="{6D820C3B-76CE-4006-819D-731E196B8C60}" destId="{5C64D833-AE03-4630-9279-A58019CFADE1}" srcOrd="1" destOrd="0" presId="urn:microsoft.com/office/officeart/2005/8/layout/process5"/>
    <dgm:cxn modelId="{E32B243F-064D-4E7E-B878-49409980C313}" type="presOf" srcId="{DFC441AD-E7F1-4DC5-93AC-0F73E274B066}" destId="{E272F1F2-0854-417A-811A-00382FEF9BAA}" srcOrd="0" destOrd="0" presId="urn:microsoft.com/office/officeart/2005/8/layout/process5"/>
    <dgm:cxn modelId="{010BE443-17D4-4ABE-A2E7-C69471808A20}" type="presOf" srcId="{74428568-EAF7-4FE3-8BE9-88DEC4276104}" destId="{BBC39EE7-C531-4E16-B927-DEAC1F7B360F}" srcOrd="0" destOrd="0" presId="urn:microsoft.com/office/officeart/2005/8/layout/process5"/>
    <dgm:cxn modelId="{37134346-C8B0-495A-A930-7E7BE78497B9}" type="presOf" srcId="{78D00638-D68F-49D0-BE47-D9A68B4A60B7}" destId="{0D630C1B-DB86-4DE4-BF9A-8F11A4E8A1DF}" srcOrd="0" destOrd="0" presId="urn:microsoft.com/office/officeart/2005/8/layout/process5"/>
    <dgm:cxn modelId="{58478A50-4EE2-40DE-8FAA-45B642306CA7}" type="presOf" srcId="{91DE5AEB-40E7-4B85-A312-5E81AA5D6239}" destId="{D9130417-5AB7-4CE0-8778-C925D936E808}" srcOrd="0" destOrd="0" presId="urn:microsoft.com/office/officeart/2005/8/layout/process5"/>
    <dgm:cxn modelId="{CA9C9353-BBED-4454-A266-8AA511185B91}" type="presOf" srcId="{6D820C3B-76CE-4006-819D-731E196B8C60}" destId="{DC8C98A1-E903-4E8E-B2F0-4E60F2141E25}" srcOrd="0" destOrd="0" presId="urn:microsoft.com/office/officeart/2005/8/layout/process5"/>
    <dgm:cxn modelId="{4A778984-4B09-4828-B18A-9DE7146A801F}" type="presOf" srcId="{3C4FB8E5-EC26-42DE-9ED4-3E70992BA532}" destId="{37DBD836-C783-48EB-B81E-1C01B7F10C63}" srcOrd="0" destOrd="0" presId="urn:microsoft.com/office/officeart/2005/8/layout/process5"/>
    <dgm:cxn modelId="{4762B284-7B35-464F-A550-5717132CAB3B}" type="presOf" srcId="{74428568-EAF7-4FE3-8BE9-88DEC4276104}" destId="{9A4538E8-CAED-4421-804A-7A7960D078CD}" srcOrd="1" destOrd="0" presId="urn:microsoft.com/office/officeart/2005/8/layout/process5"/>
    <dgm:cxn modelId="{4CB2D088-7D79-4937-887B-10F58D98D26F}" type="presOf" srcId="{C12B0234-B62B-4C04-921F-6D2853DAC6F9}" destId="{F18BFA4C-47FC-4E52-AF4C-34862BB85773}" srcOrd="0" destOrd="0" presId="urn:microsoft.com/office/officeart/2005/8/layout/process5"/>
    <dgm:cxn modelId="{AF731AAC-18F5-4D39-B946-9E8C68C890E6}" type="presOf" srcId="{662DF2F7-3426-40C5-85DA-D9838C3820F5}" destId="{AF19E323-6F9D-4CF6-8AF7-6D5D137F31A7}" srcOrd="0" destOrd="0" presId="urn:microsoft.com/office/officeart/2005/8/layout/process5"/>
    <dgm:cxn modelId="{4BE6F5BE-F039-483D-8807-139FB59D64E4}" srcId="{91DE5AEB-40E7-4B85-A312-5E81AA5D6239}" destId="{78D00638-D68F-49D0-BE47-D9A68B4A60B7}" srcOrd="2" destOrd="0" parTransId="{A8196EB4-85BA-447D-9C57-93E378A7238F}" sibTransId="{74428568-EAF7-4FE3-8BE9-88DEC4276104}"/>
    <dgm:cxn modelId="{6BCAA7C3-F041-4834-922B-C16B4F5C34E6}" srcId="{91DE5AEB-40E7-4B85-A312-5E81AA5D6239}" destId="{C12B0234-B62B-4C04-921F-6D2853DAC6F9}" srcOrd="0" destOrd="0" parTransId="{B5D12EA4-69F9-483D-BEF0-242438E7CB73}" sibTransId="{473DFBA6-BD48-4AD0-B2BB-9BD03EAA1A76}"/>
    <dgm:cxn modelId="{2D4870C4-9823-402E-AB83-FC0DE5CA952E}" type="presOf" srcId="{C110F1DE-84F5-47E5-9232-55073FC91E45}" destId="{50021F7C-7053-4F89-B311-F319D2EFF638}" srcOrd="1" destOrd="0" presId="urn:microsoft.com/office/officeart/2005/8/layout/process5"/>
    <dgm:cxn modelId="{CC4CDFC7-313A-4288-A342-D6508A644FDE}" srcId="{91DE5AEB-40E7-4B85-A312-5E81AA5D6239}" destId="{B29E3516-E76C-41E0-85A8-FFB52A911850}" srcOrd="1" destOrd="0" parTransId="{2CD47107-00A1-4289-82FD-ED81E3C6C9D8}" sibTransId="{6D820C3B-76CE-4006-819D-731E196B8C60}"/>
    <dgm:cxn modelId="{8FAC2AD0-4A91-45E7-9FC8-03E156F4A7FB}" type="presOf" srcId="{99B18C3B-3444-4CE7-A7D0-0B73C5079A0B}" destId="{32E0EC1A-A225-486F-AB9E-E3059C5E4542}" srcOrd="0" destOrd="0" presId="urn:microsoft.com/office/officeart/2005/8/layout/process5"/>
    <dgm:cxn modelId="{82E6BEED-F06A-48B9-9CBF-763A05B43617}" type="presOf" srcId="{473DFBA6-BD48-4AD0-B2BB-9BD03EAA1A76}" destId="{7B48D925-9015-4876-9DC0-2EFF44BF0211}" srcOrd="0" destOrd="0" presId="urn:microsoft.com/office/officeart/2005/8/layout/process5"/>
    <dgm:cxn modelId="{0F4FFCF2-35BD-4AA2-8667-83AFD6567B09}" type="presOf" srcId="{473DFBA6-BD48-4AD0-B2BB-9BD03EAA1A76}" destId="{B92DA801-EAB5-4A90-AFED-B986A751E080}" srcOrd="1" destOrd="0" presId="urn:microsoft.com/office/officeart/2005/8/layout/process5"/>
    <dgm:cxn modelId="{669BC7F4-89E2-41CB-B9C0-EB44645CF587}" type="presOf" srcId="{B29E3516-E76C-41E0-85A8-FFB52A911850}" destId="{C3BA7222-D74A-4256-95F1-4C11B87D9BA3}" srcOrd="0" destOrd="0" presId="urn:microsoft.com/office/officeart/2005/8/layout/process5"/>
    <dgm:cxn modelId="{B0FA2D64-AA76-41AC-8D8D-CFEC2EBB9DBC}" type="presParOf" srcId="{D9130417-5AB7-4CE0-8778-C925D936E808}" destId="{F18BFA4C-47FC-4E52-AF4C-34862BB85773}" srcOrd="0" destOrd="0" presId="urn:microsoft.com/office/officeart/2005/8/layout/process5"/>
    <dgm:cxn modelId="{04F7263E-969C-46C6-B9E2-9E37D492989C}" type="presParOf" srcId="{D9130417-5AB7-4CE0-8778-C925D936E808}" destId="{7B48D925-9015-4876-9DC0-2EFF44BF0211}" srcOrd="1" destOrd="0" presId="urn:microsoft.com/office/officeart/2005/8/layout/process5"/>
    <dgm:cxn modelId="{132035B8-D8A6-4E3B-8A81-C93DCD0E3F8E}" type="presParOf" srcId="{7B48D925-9015-4876-9DC0-2EFF44BF0211}" destId="{B92DA801-EAB5-4A90-AFED-B986A751E080}" srcOrd="0" destOrd="0" presId="urn:microsoft.com/office/officeart/2005/8/layout/process5"/>
    <dgm:cxn modelId="{E6EF8FB0-1E36-4329-B3F5-9C8CC9725409}" type="presParOf" srcId="{D9130417-5AB7-4CE0-8778-C925D936E808}" destId="{C3BA7222-D74A-4256-95F1-4C11B87D9BA3}" srcOrd="2" destOrd="0" presId="urn:microsoft.com/office/officeart/2005/8/layout/process5"/>
    <dgm:cxn modelId="{19AEDAB0-2BFB-464E-812C-014F6501FEA7}" type="presParOf" srcId="{D9130417-5AB7-4CE0-8778-C925D936E808}" destId="{DC8C98A1-E903-4E8E-B2F0-4E60F2141E25}" srcOrd="3" destOrd="0" presId="urn:microsoft.com/office/officeart/2005/8/layout/process5"/>
    <dgm:cxn modelId="{F0D31BF4-BEAC-4F7F-BB21-F9A521C305F9}" type="presParOf" srcId="{DC8C98A1-E903-4E8E-B2F0-4E60F2141E25}" destId="{5C64D833-AE03-4630-9279-A58019CFADE1}" srcOrd="0" destOrd="0" presId="urn:microsoft.com/office/officeart/2005/8/layout/process5"/>
    <dgm:cxn modelId="{4FCFB533-51F1-45C1-A0B2-73AAF1B67808}" type="presParOf" srcId="{D9130417-5AB7-4CE0-8778-C925D936E808}" destId="{0D630C1B-DB86-4DE4-BF9A-8F11A4E8A1DF}" srcOrd="4" destOrd="0" presId="urn:microsoft.com/office/officeart/2005/8/layout/process5"/>
    <dgm:cxn modelId="{CCBACEF7-929A-4050-BAF7-8821573695B2}" type="presParOf" srcId="{D9130417-5AB7-4CE0-8778-C925D936E808}" destId="{BBC39EE7-C531-4E16-B927-DEAC1F7B360F}" srcOrd="5" destOrd="0" presId="urn:microsoft.com/office/officeart/2005/8/layout/process5"/>
    <dgm:cxn modelId="{2D53F111-5977-4D48-8ECD-C005E64193C8}" type="presParOf" srcId="{BBC39EE7-C531-4E16-B927-DEAC1F7B360F}" destId="{9A4538E8-CAED-4421-804A-7A7960D078CD}" srcOrd="0" destOrd="0" presId="urn:microsoft.com/office/officeart/2005/8/layout/process5"/>
    <dgm:cxn modelId="{55823803-1760-4938-98EC-6F3881BF1B14}" type="presParOf" srcId="{D9130417-5AB7-4CE0-8778-C925D936E808}" destId="{32E0EC1A-A225-486F-AB9E-E3059C5E4542}" srcOrd="6" destOrd="0" presId="urn:microsoft.com/office/officeart/2005/8/layout/process5"/>
    <dgm:cxn modelId="{A3BD20A2-89DD-4A73-918C-B83CCA296DC1}" type="presParOf" srcId="{D9130417-5AB7-4CE0-8778-C925D936E808}" destId="{AF19E323-6F9D-4CF6-8AF7-6D5D137F31A7}" srcOrd="7" destOrd="0" presId="urn:microsoft.com/office/officeart/2005/8/layout/process5"/>
    <dgm:cxn modelId="{FE72C88D-E7B7-4AB4-B6C6-8E333AD89F3B}" type="presParOf" srcId="{AF19E323-6F9D-4CF6-8AF7-6D5D137F31A7}" destId="{B1201856-C31E-4E28-A043-4E7D20A0FF9C}" srcOrd="0" destOrd="0" presId="urn:microsoft.com/office/officeart/2005/8/layout/process5"/>
    <dgm:cxn modelId="{0136099B-2734-47C5-88AC-7A16D32E09FA}" type="presParOf" srcId="{D9130417-5AB7-4CE0-8778-C925D936E808}" destId="{37DBD836-C783-48EB-B81E-1C01B7F10C63}" srcOrd="8" destOrd="0" presId="urn:microsoft.com/office/officeart/2005/8/layout/process5"/>
    <dgm:cxn modelId="{68EA77DF-833E-419D-AC06-3F0588B186C0}" type="presParOf" srcId="{D9130417-5AB7-4CE0-8778-C925D936E808}" destId="{8538B967-4740-4DA1-947D-15E63D356267}" srcOrd="9" destOrd="0" presId="urn:microsoft.com/office/officeart/2005/8/layout/process5"/>
    <dgm:cxn modelId="{7EDC0A8C-47C9-4FAD-9A5A-4CBEF950D6E0}" type="presParOf" srcId="{8538B967-4740-4DA1-947D-15E63D356267}" destId="{50021F7C-7053-4F89-B311-F319D2EFF638}" srcOrd="0" destOrd="0" presId="urn:microsoft.com/office/officeart/2005/8/layout/process5"/>
    <dgm:cxn modelId="{DFBF1B3F-48EB-4C70-BC50-50369069A76F}" type="presParOf" srcId="{D9130417-5AB7-4CE0-8778-C925D936E808}" destId="{E272F1F2-0854-417A-811A-00382FEF9BA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2485CD-4CD2-49A6-AFB6-15F534281538}"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839B229E-4DA7-4A01-84A5-881E47365CBD}">
      <dgm:prSet phldrT="[文本]"/>
      <dgm:spPr/>
      <dgm:t>
        <a:bodyPr/>
        <a:lstStyle/>
        <a:p>
          <a:r>
            <a:rPr lang="en-US" altLang="zh-CN" dirty="0"/>
            <a:t>Worker Failure of Completed Map Tasks</a:t>
          </a:r>
          <a:endParaRPr lang="zh-CN" altLang="en-US" dirty="0"/>
        </a:p>
      </dgm:t>
    </dgm:pt>
    <dgm:pt modelId="{3DA3F535-D245-417D-BFB2-EBC3EDB39758}" type="parTrans" cxnId="{25221B68-8EBB-4FC8-BF99-8304BBE274C1}">
      <dgm:prSet/>
      <dgm:spPr/>
      <dgm:t>
        <a:bodyPr/>
        <a:lstStyle/>
        <a:p>
          <a:endParaRPr lang="zh-CN" altLang="en-US"/>
        </a:p>
      </dgm:t>
    </dgm:pt>
    <dgm:pt modelId="{EFAF35EE-2B17-4974-9283-D0BDF7DBA031}" type="sibTrans" cxnId="{25221B68-8EBB-4FC8-BF99-8304BBE274C1}">
      <dgm:prSet/>
      <dgm:spPr/>
      <dgm:t>
        <a:bodyPr/>
        <a:lstStyle/>
        <a:p>
          <a:endParaRPr lang="zh-CN" altLang="en-US"/>
        </a:p>
      </dgm:t>
    </dgm:pt>
    <dgm:pt modelId="{75A6100E-D0D9-4F1C-98D4-86F368EEE81F}">
      <dgm:prSet phldrT="[文本]"/>
      <dgm:spPr/>
      <dgm:t>
        <a:bodyPr/>
        <a:lstStyle/>
        <a:p>
          <a:r>
            <a:rPr lang="en-US" altLang="zh-CN" dirty="0"/>
            <a:t>Re-execute the map tasks on other map workers</a:t>
          </a:r>
          <a:endParaRPr lang="zh-CN" altLang="en-US" dirty="0"/>
        </a:p>
      </dgm:t>
    </dgm:pt>
    <dgm:pt modelId="{88AC8A2D-A81B-4451-9B02-36FC668B21C3}" type="parTrans" cxnId="{A869ED7B-1D49-4F1C-BE41-D5E21B619CAC}">
      <dgm:prSet/>
      <dgm:spPr/>
      <dgm:t>
        <a:bodyPr/>
        <a:lstStyle/>
        <a:p>
          <a:endParaRPr lang="zh-CN" altLang="en-US"/>
        </a:p>
      </dgm:t>
    </dgm:pt>
    <dgm:pt modelId="{9A8C13AA-66FA-48B0-9357-C3FA31E9A899}" type="sibTrans" cxnId="{A869ED7B-1D49-4F1C-BE41-D5E21B619CAC}">
      <dgm:prSet/>
      <dgm:spPr/>
      <dgm:t>
        <a:bodyPr/>
        <a:lstStyle/>
        <a:p>
          <a:endParaRPr lang="zh-CN" altLang="en-US"/>
        </a:p>
      </dgm:t>
    </dgm:pt>
    <dgm:pt modelId="{AFC14DB0-61E6-44A3-9709-3B9AEE528D7A}">
      <dgm:prSet phldrT="[文本]"/>
      <dgm:spPr/>
      <dgm:t>
        <a:bodyPr/>
        <a:lstStyle/>
        <a:p>
          <a:r>
            <a:rPr lang="en-US" altLang="zh-CN" dirty="0"/>
            <a:t>Worker Failure of Uncompleted Tasks</a:t>
          </a:r>
          <a:endParaRPr lang="zh-CN" altLang="en-US" dirty="0"/>
        </a:p>
      </dgm:t>
    </dgm:pt>
    <dgm:pt modelId="{44171457-595F-4F95-95D6-6810DD6A293D}" type="parTrans" cxnId="{51360177-40E5-4C04-B3A0-4906DDEC9C48}">
      <dgm:prSet/>
      <dgm:spPr/>
      <dgm:t>
        <a:bodyPr/>
        <a:lstStyle/>
        <a:p>
          <a:endParaRPr lang="zh-CN" altLang="en-US"/>
        </a:p>
      </dgm:t>
    </dgm:pt>
    <dgm:pt modelId="{63154F88-2386-4717-A865-13D41E4C7728}" type="sibTrans" cxnId="{51360177-40E5-4C04-B3A0-4906DDEC9C48}">
      <dgm:prSet/>
      <dgm:spPr/>
      <dgm:t>
        <a:bodyPr/>
        <a:lstStyle/>
        <a:p>
          <a:endParaRPr lang="zh-CN" altLang="en-US"/>
        </a:p>
      </dgm:t>
    </dgm:pt>
    <dgm:pt modelId="{0B977B1B-497F-4D9E-B3D3-5B7EDB138C4C}">
      <dgm:prSet phldrT="[文本]"/>
      <dgm:spPr/>
      <dgm:t>
        <a:bodyPr/>
        <a:lstStyle/>
        <a:p>
          <a:r>
            <a:rPr lang="en-US" altLang="zh-CN" dirty="0"/>
            <a:t>Re-execute tasks on other workers</a:t>
          </a:r>
          <a:endParaRPr lang="zh-CN" altLang="en-US" dirty="0"/>
        </a:p>
      </dgm:t>
    </dgm:pt>
    <dgm:pt modelId="{0EE0A4BA-29B3-4FD5-8B2B-A6967FA39BC8}" type="parTrans" cxnId="{315283CF-F39A-4750-8E1B-0B3E3D371DA0}">
      <dgm:prSet/>
      <dgm:spPr/>
      <dgm:t>
        <a:bodyPr/>
        <a:lstStyle/>
        <a:p>
          <a:endParaRPr lang="zh-CN" altLang="en-US"/>
        </a:p>
      </dgm:t>
    </dgm:pt>
    <dgm:pt modelId="{46D491DB-F44E-40F6-A0ED-18C859404F58}" type="sibTrans" cxnId="{315283CF-F39A-4750-8E1B-0B3E3D371DA0}">
      <dgm:prSet/>
      <dgm:spPr/>
      <dgm:t>
        <a:bodyPr/>
        <a:lstStyle/>
        <a:p>
          <a:endParaRPr lang="zh-CN" altLang="en-US"/>
        </a:p>
      </dgm:t>
    </dgm:pt>
    <dgm:pt modelId="{F265D7E5-F89F-4E04-BF48-DD91FADA6555}">
      <dgm:prSet phldrT="[文本]"/>
      <dgm:spPr/>
      <dgm:t>
        <a:bodyPr/>
        <a:lstStyle/>
        <a:p>
          <a:r>
            <a:rPr lang="en-US" altLang="zh-CN" dirty="0"/>
            <a:t>Worker Failure of Completed Reduce Task</a:t>
          </a:r>
          <a:endParaRPr lang="zh-CN" altLang="en-US" dirty="0"/>
        </a:p>
      </dgm:t>
    </dgm:pt>
    <dgm:pt modelId="{C97B3670-4DAA-4557-9DEF-39354CE7D7E2}" type="parTrans" cxnId="{5364CB86-D0EA-4064-A82C-1B9B7F364977}">
      <dgm:prSet/>
      <dgm:spPr/>
      <dgm:t>
        <a:bodyPr/>
        <a:lstStyle/>
        <a:p>
          <a:endParaRPr lang="zh-CN" altLang="en-US"/>
        </a:p>
      </dgm:t>
    </dgm:pt>
    <dgm:pt modelId="{286EEB3C-58A0-458D-8A30-989EFA411CBD}" type="sibTrans" cxnId="{5364CB86-D0EA-4064-A82C-1B9B7F364977}">
      <dgm:prSet/>
      <dgm:spPr/>
      <dgm:t>
        <a:bodyPr/>
        <a:lstStyle/>
        <a:p>
          <a:endParaRPr lang="zh-CN" altLang="en-US"/>
        </a:p>
      </dgm:t>
    </dgm:pt>
    <dgm:pt modelId="{F2EB266B-DAFA-4B19-9B6F-B14C9075B451}">
      <dgm:prSet phldrT="[文本]"/>
      <dgm:spPr/>
      <dgm:t>
        <a:bodyPr/>
        <a:lstStyle/>
        <a:p>
          <a:r>
            <a:rPr lang="en-US" altLang="zh-CN" dirty="0"/>
            <a:t>No need to re-execute</a:t>
          </a:r>
          <a:endParaRPr lang="zh-CN" altLang="en-US" dirty="0"/>
        </a:p>
      </dgm:t>
    </dgm:pt>
    <dgm:pt modelId="{3C1DAEF7-56F4-4CD6-862A-DAF11E8B98F8}" type="parTrans" cxnId="{62B82497-DDFA-4708-8F4C-ADE1324A12F5}">
      <dgm:prSet/>
      <dgm:spPr/>
      <dgm:t>
        <a:bodyPr/>
        <a:lstStyle/>
        <a:p>
          <a:endParaRPr lang="zh-CN" altLang="en-US"/>
        </a:p>
      </dgm:t>
    </dgm:pt>
    <dgm:pt modelId="{3B679A7C-04F2-4864-A6A0-99E9C2767937}" type="sibTrans" cxnId="{62B82497-DDFA-4708-8F4C-ADE1324A12F5}">
      <dgm:prSet/>
      <dgm:spPr/>
      <dgm:t>
        <a:bodyPr/>
        <a:lstStyle/>
        <a:p>
          <a:endParaRPr lang="zh-CN" altLang="en-US"/>
        </a:p>
      </dgm:t>
    </dgm:pt>
    <dgm:pt modelId="{7E5ABE11-8904-4120-9DD8-5AE778698519}">
      <dgm:prSet phldrT="[文本]"/>
      <dgm:spPr/>
      <dgm:t>
        <a:bodyPr/>
        <a:lstStyle/>
        <a:p>
          <a:r>
            <a:rPr lang="en-US" altLang="zh-CN" dirty="0"/>
            <a:t>Why?</a:t>
          </a:r>
          <a:endParaRPr lang="zh-CN" altLang="en-US" dirty="0"/>
        </a:p>
      </dgm:t>
    </dgm:pt>
    <dgm:pt modelId="{422B917E-4875-49C6-BA46-7B94BBBFAC53}" type="parTrans" cxnId="{A244C8FC-72EA-4ED2-B2F8-2CDD8D7CD2F7}">
      <dgm:prSet/>
      <dgm:spPr/>
      <dgm:t>
        <a:bodyPr/>
        <a:lstStyle/>
        <a:p>
          <a:endParaRPr lang="zh-CN" altLang="en-US"/>
        </a:p>
      </dgm:t>
    </dgm:pt>
    <dgm:pt modelId="{9E0574BB-EC9C-4670-925E-019166B1338C}" type="sibTrans" cxnId="{A244C8FC-72EA-4ED2-B2F8-2CDD8D7CD2F7}">
      <dgm:prSet/>
      <dgm:spPr/>
      <dgm:t>
        <a:bodyPr/>
        <a:lstStyle/>
        <a:p>
          <a:endParaRPr lang="zh-CN" altLang="en-US"/>
        </a:p>
      </dgm:t>
    </dgm:pt>
    <dgm:pt modelId="{267D6D87-0081-4ADE-AAF3-71603E77120E}" type="pres">
      <dgm:prSet presAssocID="{F92485CD-4CD2-49A6-AFB6-15F534281538}" presName="Name0" presStyleCnt="0">
        <dgm:presLayoutVars>
          <dgm:dir/>
          <dgm:animLvl val="lvl"/>
          <dgm:resizeHandles val="exact"/>
        </dgm:presLayoutVars>
      </dgm:prSet>
      <dgm:spPr/>
    </dgm:pt>
    <dgm:pt modelId="{0290C8CD-98C6-4A43-A688-52E2006220AC}" type="pres">
      <dgm:prSet presAssocID="{839B229E-4DA7-4A01-84A5-881E47365CBD}" presName="composite" presStyleCnt="0"/>
      <dgm:spPr/>
    </dgm:pt>
    <dgm:pt modelId="{465FB7DA-D15A-47A7-91FD-ED7FF5770869}" type="pres">
      <dgm:prSet presAssocID="{839B229E-4DA7-4A01-84A5-881E47365CBD}" presName="parTx" presStyleLbl="alignNode1" presStyleIdx="0" presStyleCnt="3">
        <dgm:presLayoutVars>
          <dgm:chMax val="0"/>
          <dgm:chPref val="0"/>
          <dgm:bulletEnabled val="1"/>
        </dgm:presLayoutVars>
      </dgm:prSet>
      <dgm:spPr/>
    </dgm:pt>
    <dgm:pt modelId="{39D925C6-1F78-4F57-9257-72DEBAF5157B}" type="pres">
      <dgm:prSet presAssocID="{839B229E-4DA7-4A01-84A5-881E47365CBD}" presName="desTx" presStyleLbl="alignAccFollowNode1" presStyleIdx="0" presStyleCnt="3">
        <dgm:presLayoutVars>
          <dgm:bulletEnabled val="1"/>
        </dgm:presLayoutVars>
      </dgm:prSet>
      <dgm:spPr/>
    </dgm:pt>
    <dgm:pt modelId="{A6A06644-33BA-4608-A0B4-BE5891F93534}" type="pres">
      <dgm:prSet presAssocID="{EFAF35EE-2B17-4974-9283-D0BDF7DBA031}" presName="space" presStyleCnt="0"/>
      <dgm:spPr/>
    </dgm:pt>
    <dgm:pt modelId="{D2DAA71E-F946-4BC8-87C2-756A4F05E4B7}" type="pres">
      <dgm:prSet presAssocID="{AFC14DB0-61E6-44A3-9709-3B9AEE528D7A}" presName="composite" presStyleCnt="0"/>
      <dgm:spPr/>
    </dgm:pt>
    <dgm:pt modelId="{DF338189-9417-435B-B655-A3B1CC685203}" type="pres">
      <dgm:prSet presAssocID="{AFC14DB0-61E6-44A3-9709-3B9AEE528D7A}" presName="parTx" presStyleLbl="alignNode1" presStyleIdx="1" presStyleCnt="3">
        <dgm:presLayoutVars>
          <dgm:chMax val="0"/>
          <dgm:chPref val="0"/>
          <dgm:bulletEnabled val="1"/>
        </dgm:presLayoutVars>
      </dgm:prSet>
      <dgm:spPr/>
    </dgm:pt>
    <dgm:pt modelId="{31CCBF55-F71F-4D7F-A964-D4E6CE263A79}" type="pres">
      <dgm:prSet presAssocID="{AFC14DB0-61E6-44A3-9709-3B9AEE528D7A}" presName="desTx" presStyleLbl="alignAccFollowNode1" presStyleIdx="1" presStyleCnt="3">
        <dgm:presLayoutVars>
          <dgm:bulletEnabled val="1"/>
        </dgm:presLayoutVars>
      </dgm:prSet>
      <dgm:spPr/>
    </dgm:pt>
    <dgm:pt modelId="{FFC9B938-DA38-42C2-B6D1-9DD0EF34B196}" type="pres">
      <dgm:prSet presAssocID="{63154F88-2386-4717-A865-13D41E4C7728}" presName="space" presStyleCnt="0"/>
      <dgm:spPr/>
    </dgm:pt>
    <dgm:pt modelId="{7DC46FF6-20FB-40C9-89F8-91EF66FAC953}" type="pres">
      <dgm:prSet presAssocID="{F265D7E5-F89F-4E04-BF48-DD91FADA6555}" presName="composite" presStyleCnt="0"/>
      <dgm:spPr/>
    </dgm:pt>
    <dgm:pt modelId="{292C54AE-E9C0-40E6-8153-249E627A24CA}" type="pres">
      <dgm:prSet presAssocID="{F265D7E5-F89F-4E04-BF48-DD91FADA6555}" presName="parTx" presStyleLbl="alignNode1" presStyleIdx="2" presStyleCnt="3">
        <dgm:presLayoutVars>
          <dgm:chMax val="0"/>
          <dgm:chPref val="0"/>
          <dgm:bulletEnabled val="1"/>
        </dgm:presLayoutVars>
      </dgm:prSet>
      <dgm:spPr/>
    </dgm:pt>
    <dgm:pt modelId="{CA3C2E30-F1BD-40DF-A86B-FCF9D276C35E}" type="pres">
      <dgm:prSet presAssocID="{F265D7E5-F89F-4E04-BF48-DD91FADA6555}" presName="desTx" presStyleLbl="alignAccFollowNode1" presStyleIdx="2" presStyleCnt="3">
        <dgm:presLayoutVars>
          <dgm:bulletEnabled val="1"/>
        </dgm:presLayoutVars>
      </dgm:prSet>
      <dgm:spPr/>
    </dgm:pt>
  </dgm:ptLst>
  <dgm:cxnLst>
    <dgm:cxn modelId="{90596C05-CBC7-4C15-98D5-A8C27A5E937B}" type="presOf" srcId="{F265D7E5-F89F-4E04-BF48-DD91FADA6555}" destId="{292C54AE-E9C0-40E6-8153-249E627A24CA}" srcOrd="0" destOrd="0" presId="urn:microsoft.com/office/officeart/2005/8/layout/hList1"/>
    <dgm:cxn modelId="{C0D9E627-9A2D-41F5-806B-4F24F1370CC4}" type="presOf" srcId="{7E5ABE11-8904-4120-9DD8-5AE778698519}" destId="{CA3C2E30-F1BD-40DF-A86B-FCF9D276C35E}" srcOrd="0" destOrd="1" presId="urn:microsoft.com/office/officeart/2005/8/layout/hList1"/>
    <dgm:cxn modelId="{25221B68-8EBB-4FC8-BF99-8304BBE274C1}" srcId="{F92485CD-4CD2-49A6-AFB6-15F534281538}" destId="{839B229E-4DA7-4A01-84A5-881E47365CBD}" srcOrd="0" destOrd="0" parTransId="{3DA3F535-D245-417D-BFB2-EBC3EDB39758}" sibTransId="{EFAF35EE-2B17-4974-9283-D0BDF7DBA031}"/>
    <dgm:cxn modelId="{DA20056D-133D-49DC-93C2-8D9802670E49}" type="presOf" srcId="{0B977B1B-497F-4D9E-B3D3-5B7EDB138C4C}" destId="{31CCBF55-F71F-4D7F-A964-D4E6CE263A79}" srcOrd="0" destOrd="0" presId="urn:microsoft.com/office/officeart/2005/8/layout/hList1"/>
    <dgm:cxn modelId="{51360177-40E5-4C04-B3A0-4906DDEC9C48}" srcId="{F92485CD-4CD2-49A6-AFB6-15F534281538}" destId="{AFC14DB0-61E6-44A3-9709-3B9AEE528D7A}" srcOrd="1" destOrd="0" parTransId="{44171457-595F-4F95-95D6-6810DD6A293D}" sibTransId="{63154F88-2386-4717-A865-13D41E4C7728}"/>
    <dgm:cxn modelId="{A869ED7B-1D49-4F1C-BE41-D5E21B619CAC}" srcId="{839B229E-4DA7-4A01-84A5-881E47365CBD}" destId="{75A6100E-D0D9-4F1C-98D4-86F368EEE81F}" srcOrd="0" destOrd="0" parTransId="{88AC8A2D-A81B-4451-9B02-36FC668B21C3}" sibTransId="{9A8C13AA-66FA-48B0-9357-C3FA31E9A899}"/>
    <dgm:cxn modelId="{5364CB86-D0EA-4064-A82C-1B9B7F364977}" srcId="{F92485CD-4CD2-49A6-AFB6-15F534281538}" destId="{F265D7E5-F89F-4E04-BF48-DD91FADA6555}" srcOrd="2" destOrd="0" parTransId="{C97B3670-4DAA-4557-9DEF-39354CE7D7E2}" sibTransId="{286EEB3C-58A0-458D-8A30-989EFA411CBD}"/>
    <dgm:cxn modelId="{DB60DB91-7ACC-4DBD-8BD2-A5B90BC3A029}" type="presOf" srcId="{F92485CD-4CD2-49A6-AFB6-15F534281538}" destId="{267D6D87-0081-4ADE-AAF3-71603E77120E}" srcOrd="0" destOrd="0" presId="urn:microsoft.com/office/officeart/2005/8/layout/hList1"/>
    <dgm:cxn modelId="{62B82497-DDFA-4708-8F4C-ADE1324A12F5}" srcId="{F265D7E5-F89F-4E04-BF48-DD91FADA6555}" destId="{F2EB266B-DAFA-4B19-9B6F-B14C9075B451}" srcOrd="0" destOrd="0" parTransId="{3C1DAEF7-56F4-4CD6-862A-DAF11E8B98F8}" sibTransId="{3B679A7C-04F2-4864-A6A0-99E9C2767937}"/>
    <dgm:cxn modelId="{0EA679BD-28DA-4B2F-B75C-ADC7C19799B9}" type="presOf" srcId="{F2EB266B-DAFA-4B19-9B6F-B14C9075B451}" destId="{CA3C2E30-F1BD-40DF-A86B-FCF9D276C35E}" srcOrd="0" destOrd="0" presId="urn:microsoft.com/office/officeart/2005/8/layout/hList1"/>
    <dgm:cxn modelId="{2211C6C0-51EB-4CF8-8BBC-3E76570F20B2}" type="presOf" srcId="{AFC14DB0-61E6-44A3-9709-3B9AEE528D7A}" destId="{DF338189-9417-435B-B655-A3B1CC685203}" srcOrd="0" destOrd="0" presId="urn:microsoft.com/office/officeart/2005/8/layout/hList1"/>
    <dgm:cxn modelId="{315283CF-F39A-4750-8E1B-0B3E3D371DA0}" srcId="{AFC14DB0-61E6-44A3-9709-3B9AEE528D7A}" destId="{0B977B1B-497F-4D9E-B3D3-5B7EDB138C4C}" srcOrd="0" destOrd="0" parTransId="{0EE0A4BA-29B3-4FD5-8B2B-A6967FA39BC8}" sibTransId="{46D491DB-F44E-40F6-A0ED-18C859404F58}"/>
    <dgm:cxn modelId="{0E098FF1-1E1A-4E72-97D4-CCDF39C479D5}" type="presOf" srcId="{839B229E-4DA7-4A01-84A5-881E47365CBD}" destId="{465FB7DA-D15A-47A7-91FD-ED7FF5770869}" srcOrd="0" destOrd="0" presId="urn:microsoft.com/office/officeart/2005/8/layout/hList1"/>
    <dgm:cxn modelId="{A244C8FC-72EA-4ED2-B2F8-2CDD8D7CD2F7}" srcId="{F2EB266B-DAFA-4B19-9B6F-B14C9075B451}" destId="{7E5ABE11-8904-4120-9DD8-5AE778698519}" srcOrd="0" destOrd="0" parTransId="{422B917E-4875-49C6-BA46-7B94BBBFAC53}" sibTransId="{9E0574BB-EC9C-4670-925E-019166B1338C}"/>
    <dgm:cxn modelId="{D0D122FD-F999-42DB-B83F-C2A0B72F84AA}" type="presOf" srcId="{75A6100E-D0D9-4F1C-98D4-86F368EEE81F}" destId="{39D925C6-1F78-4F57-9257-72DEBAF5157B}" srcOrd="0" destOrd="0" presId="urn:microsoft.com/office/officeart/2005/8/layout/hList1"/>
    <dgm:cxn modelId="{7EB798F0-5DFC-4F76-9EDC-85CAAB2DABF8}" type="presParOf" srcId="{267D6D87-0081-4ADE-AAF3-71603E77120E}" destId="{0290C8CD-98C6-4A43-A688-52E2006220AC}" srcOrd="0" destOrd="0" presId="urn:microsoft.com/office/officeart/2005/8/layout/hList1"/>
    <dgm:cxn modelId="{58D53BE1-AB6A-466E-87D6-D5AD9D47D4EB}" type="presParOf" srcId="{0290C8CD-98C6-4A43-A688-52E2006220AC}" destId="{465FB7DA-D15A-47A7-91FD-ED7FF5770869}" srcOrd="0" destOrd="0" presId="urn:microsoft.com/office/officeart/2005/8/layout/hList1"/>
    <dgm:cxn modelId="{E843613E-AAB8-4D16-B3EC-67CA5D29ED45}" type="presParOf" srcId="{0290C8CD-98C6-4A43-A688-52E2006220AC}" destId="{39D925C6-1F78-4F57-9257-72DEBAF5157B}" srcOrd="1" destOrd="0" presId="urn:microsoft.com/office/officeart/2005/8/layout/hList1"/>
    <dgm:cxn modelId="{C6293F2E-A0E9-40FC-8923-7E90E11AC27B}" type="presParOf" srcId="{267D6D87-0081-4ADE-AAF3-71603E77120E}" destId="{A6A06644-33BA-4608-A0B4-BE5891F93534}" srcOrd="1" destOrd="0" presId="urn:microsoft.com/office/officeart/2005/8/layout/hList1"/>
    <dgm:cxn modelId="{9148E2AB-CA44-4185-98EA-91686491F44F}" type="presParOf" srcId="{267D6D87-0081-4ADE-AAF3-71603E77120E}" destId="{D2DAA71E-F946-4BC8-87C2-756A4F05E4B7}" srcOrd="2" destOrd="0" presId="urn:microsoft.com/office/officeart/2005/8/layout/hList1"/>
    <dgm:cxn modelId="{ECB5CA61-AFE5-4AD6-888E-97899264CFCF}" type="presParOf" srcId="{D2DAA71E-F946-4BC8-87C2-756A4F05E4B7}" destId="{DF338189-9417-435B-B655-A3B1CC685203}" srcOrd="0" destOrd="0" presId="urn:microsoft.com/office/officeart/2005/8/layout/hList1"/>
    <dgm:cxn modelId="{AFA0FA03-0EE9-46D6-96B2-88EBC130DF5C}" type="presParOf" srcId="{D2DAA71E-F946-4BC8-87C2-756A4F05E4B7}" destId="{31CCBF55-F71F-4D7F-A964-D4E6CE263A79}" srcOrd="1" destOrd="0" presId="urn:microsoft.com/office/officeart/2005/8/layout/hList1"/>
    <dgm:cxn modelId="{1ED2DFEE-3ECE-4B6D-AA01-82ADBF6767D1}" type="presParOf" srcId="{267D6D87-0081-4ADE-AAF3-71603E77120E}" destId="{FFC9B938-DA38-42C2-B6D1-9DD0EF34B196}" srcOrd="3" destOrd="0" presId="urn:microsoft.com/office/officeart/2005/8/layout/hList1"/>
    <dgm:cxn modelId="{52602401-6368-4213-A5B8-14888FCEA2F7}" type="presParOf" srcId="{267D6D87-0081-4ADE-AAF3-71603E77120E}" destId="{7DC46FF6-20FB-40C9-89F8-91EF66FAC953}" srcOrd="4" destOrd="0" presId="urn:microsoft.com/office/officeart/2005/8/layout/hList1"/>
    <dgm:cxn modelId="{434A334D-B9AF-4DC5-BF79-6DFF09FE8825}" type="presParOf" srcId="{7DC46FF6-20FB-40C9-89F8-91EF66FAC953}" destId="{292C54AE-E9C0-40E6-8153-249E627A24CA}" srcOrd="0" destOrd="0" presId="urn:microsoft.com/office/officeart/2005/8/layout/hList1"/>
    <dgm:cxn modelId="{8FD9F239-BAA5-405C-86A2-F8525FE2B759}" type="presParOf" srcId="{7DC46FF6-20FB-40C9-89F8-91EF66FAC953}" destId="{CA3C2E30-F1BD-40DF-A86B-FCF9D276C35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B8F477-3BB5-47EE-8741-14CD55BB4C9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6B15B2E-6032-4104-B1F8-28585C4D939F}">
      <dgm:prSet/>
      <dgm:spPr/>
      <dgm:t>
        <a:bodyPr/>
        <a:lstStyle/>
        <a:p>
          <a:r>
            <a:rPr lang="en-US"/>
            <a:t>Auto-checkpoint</a:t>
          </a:r>
        </a:p>
      </dgm:t>
    </dgm:pt>
    <dgm:pt modelId="{FCDBA637-9F17-485D-9BDB-F199B65760ED}" type="parTrans" cxnId="{3131A030-FDFE-4FDF-BC94-D97E6E546005}">
      <dgm:prSet/>
      <dgm:spPr/>
      <dgm:t>
        <a:bodyPr/>
        <a:lstStyle/>
        <a:p>
          <a:endParaRPr lang="en-US"/>
        </a:p>
      </dgm:t>
    </dgm:pt>
    <dgm:pt modelId="{AD341F81-4EB6-41AB-905D-D645326F7DE9}" type="sibTrans" cxnId="{3131A030-FDFE-4FDF-BC94-D97E6E546005}">
      <dgm:prSet/>
      <dgm:spPr/>
      <dgm:t>
        <a:bodyPr/>
        <a:lstStyle/>
        <a:p>
          <a:endParaRPr lang="en-US"/>
        </a:p>
      </dgm:t>
    </dgm:pt>
    <dgm:pt modelId="{80DFCD1F-BB9C-41CA-B021-F4D8B3F9D035}">
      <dgm:prSet/>
      <dgm:spPr/>
      <dgm:t>
        <a:bodyPr/>
        <a:lstStyle/>
        <a:p>
          <a:r>
            <a:rPr lang="en-US"/>
            <a:t>Retry and start a new master</a:t>
          </a:r>
        </a:p>
      </dgm:t>
    </dgm:pt>
    <dgm:pt modelId="{01224F7A-7F6A-4D88-B5E8-6AAE67419C1E}" type="parTrans" cxnId="{2B675A44-7378-4B75-A54B-2A7012A23CD2}">
      <dgm:prSet/>
      <dgm:spPr/>
      <dgm:t>
        <a:bodyPr/>
        <a:lstStyle/>
        <a:p>
          <a:endParaRPr lang="en-US"/>
        </a:p>
      </dgm:t>
    </dgm:pt>
    <dgm:pt modelId="{AE79B6DC-35DF-4A24-9F19-F48C26FE54FD}" type="sibTrans" cxnId="{2B675A44-7378-4B75-A54B-2A7012A23CD2}">
      <dgm:prSet/>
      <dgm:spPr/>
      <dgm:t>
        <a:bodyPr/>
        <a:lstStyle/>
        <a:p>
          <a:endParaRPr lang="en-US"/>
        </a:p>
      </dgm:t>
    </dgm:pt>
    <dgm:pt modelId="{63793A10-CA05-4165-B176-3B9F64924512}" type="pres">
      <dgm:prSet presAssocID="{80B8F477-3BB5-47EE-8741-14CD55BB4C92}" presName="root" presStyleCnt="0">
        <dgm:presLayoutVars>
          <dgm:dir/>
          <dgm:resizeHandles val="exact"/>
        </dgm:presLayoutVars>
      </dgm:prSet>
      <dgm:spPr/>
    </dgm:pt>
    <dgm:pt modelId="{2C0404A9-55DA-4C73-8F20-C762CD32FCFA}" type="pres">
      <dgm:prSet presAssocID="{76B15B2E-6032-4104-B1F8-28585C4D939F}" presName="compNode" presStyleCnt="0"/>
      <dgm:spPr/>
    </dgm:pt>
    <dgm:pt modelId="{8A3F0955-9221-4451-9AB5-8CA9E8D395F5}" type="pres">
      <dgm:prSet presAssocID="{76B15B2E-6032-4104-B1F8-28585C4D939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ke"/>
        </a:ext>
      </dgm:extLst>
    </dgm:pt>
    <dgm:pt modelId="{55278F56-BE36-4ACF-A38B-B460E30675AA}" type="pres">
      <dgm:prSet presAssocID="{76B15B2E-6032-4104-B1F8-28585C4D939F}" presName="spaceRect" presStyleCnt="0"/>
      <dgm:spPr/>
    </dgm:pt>
    <dgm:pt modelId="{2AFD46F8-15BA-49C5-9A63-13C37F34D2B3}" type="pres">
      <dgm:prSet presAssocID="{76B15B2E-6032-4104-B1F8-28585C4D939F}" presName="textRect" presStyleLbl="revTx" presStyleIdx="0" presStyleCnt="2">
        <dgm:presLayoutVars>
          <dgm:chMax val="1"/>
          <dgm:chPref val="1"/>
        </dgm:presLayoutVars>
      </dgm:prSet>
      <dgm:spPr/>
    </dgm:pt>
    <dgm:pt modelId="{C0A816C9-B582-4F7B-8298-59414DFA09F3}" type="pres">
      <dgm:prSet presAssocID="{AD341F81-4EB6-41AB-905D-D645326F7DE9}" presName="sibTrans" presStyleCnt="0"/>
      <dgm:spPr/>
    </dgm:pt>
    <dgm:pt modelId="{7F5EE78E-52A5-48DF-91A3-4C942A536A6F}" type="pres">
      <dgm:prSet presAssocID="{80DFCD1F-BB9C-41CA-B021-F4D8B3F9D035}" presName="compNode" presStyleCnt="0"/>
      <dgm:spPr/>
    </dgm:pt>
    <dgm:pt modelId="{C31CD42C-7407-48A2-8EFC-EDDA407CDB8D}" type="pres">
      <dgm:prSet presAssocID="{80DFCD1F-BB9C-41CA-B021-F4D8B3F9D0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ginning"/>
        </a:ext>
      </dgm:extLst>
    </dgm:pt>
    <dgm:pt modelId="{66B96F06-8E3E-4351-809F-85B2B4784907}" type="pres">
      <dgm:prSet presAssocID="{80DFCD1F-BB9C-41CA-B021-F4D8B3F9D035}" presName="spaceRect" presStyleCnt="0"/>
      <dgm:spPr/>
    </dgm:pt>
    <dgm:pt modelId="{8F935EE4-3E6E-437F-997D-68A7889A0C45}" type="pres">
      <dgm:prSet presAssocID="{80DFCD1F-BB9C-41CA-B021-F4D8B3F9D035}" presName="textRect" presStyleLbl="revTx" presStyleIdx="1" presStyleCnt="2">
        <dgm:presLayoutVars>
          <dgm:chMax val="1"/>
          <dgm:chPref val="1"/>
        </dgm:presLayoutVars>
      </dgm:prSet>
      <dgm:spPr/>
    </dgm:pt>
  </dgm:ptLst>
  <dgm:cxnLst>
    <dgm:cxn modelId="{75592B07-6783-4023-90D2-65741A3BAC1E}" type="presOf" srcId="{76B15B2E-6032-4104-B1F8-28585C4D939F}" destId="{2AFD46F8-15BA-49C5-9A63-13C37F34D2B3}" srcOrd="0" destOrd="0" presId="urn:microsoft.com/office/officeart/2018/2/layout/IconLabelList"/>
    <dgm:cxn modelId="{3131A030-FDFE-4FDF-BC94-D97E6E546005}" srcId="{80B8F477-3BB5-47EE-8741-14CD55BB4C92}" destId="{76B15B2E-6032-4104-B1F8-28585C4D939F}" srcOrd="0" destOrd="0" parTransId="{FCDBA637-9F17-485D-9BDB-F199B65760ED}" sibTransId="{AD341F81-4EB6-41AB-905D-D645326F7DE9}"/>
    <dgm:cxn modelId="{2B675A44-7378-4B75-A54B-2A7012A23CD2}" srcId="{80B8F477-3BB5-47EE-8741-14CD55BB4C92}" destId="{80DFCD1F-BB9C-41CA-B021-F4D8B3F9D035}" srcOrd="1" destOrd="0" parTransId="{01224F7A-7F6A-4D88-B5E8-6AAE67419C1E}" sibTransId="{AE79B6DC-35DF-4A24-9F19-F48C26FE54FD}"/>
    <dgm:cxn modelId="{9291624D-2D67-4535-B2CC-03E6E3D54C57}" type="presOf" srcId="{80B8F477-3BB5-47EE-8741-14CD55BB4C92}" destId="{63793A10-CA05-4165-B176-3B9F64924512}" srcOrd="0" destOrd="0" presId="urn:microsoft.com/office/officeart/2018/2/layout/IconLabelList"/>
    <dgm:cxn modelId="{FC45CF91-3EF4-43E4-AA1C-96D2292B7351}" type="presOf" srcId="{80DFCD1F-BB9C-41CA-B021-F4D8B3F9D035}" destId="{8F935EE4-3E6E-437F-997D-68A7889A0C45}" srcOrd="0" destOrd="0" presId="urn:microsoft.com/office/officeart/2018/2/layout/IconLabelList"/>
    <dgm:cxn modelId="{39314BB0-17A6-4118-9E38-09943177A9C4}" type="presParOf" srcId="{63793A10-CA05-4165-B176-3B9F64924512}" destId="{2C0404A9-55DA-4C73-8F20-C762CD32FCFA}" srcOrd="0" destOrd="0" presId="urn:microsoft.com/office/officeart/2018/2/layout/IconLabelList"/>
    <dgm:cxn modelId="{29DBBB07-2A85-48A5-BB42-2A797141911B}" type="presParOf" srcId="{2C0404A9-55DA-4C73-8F20-C762CD32FCFA}" destId="{8A3F0955-9221-4451-9AB5-8CA9E8D395F5}" srcOrd="0" destOrd="0" presId="urn:microsoft.com/office/officeart/2018/2/layout/IconLabelList"/>
    <dgm:cxn modelId="{7BEEDE06-772B-4BB6-B648-7544ADDC87F6}" type="presParOf" srcId="{2C0404A9-55DA-4C73-8F20-C762CD32FCFA}" destId="{55278F56-BE36-4ACF-A38B-B460E30675AA}" srcOrd="1" destOrd="0" presId="urn:microsoft.com/office/officeart/2018/2/layout/IconLabelList"/>
    <dgm:cxn modelId="{851A5C3D-1CE2-43FC-9B56-52318E68886E}" type="presParOf" srcId="{2C0404A9-55DA-4C73-8F20-C762CD32FCFA}" destId="{2AFD46F8-15BA-49C5-9A63-13C37F34D2B3}" srcOrd="2" destOrd="0" presId="urn:microsoft.com/office/officeart/2018/2/layout/IconLabelList"/>
    <dgm:cxn modelId="{E1E05B42-14F2-4F9F-B872-2DF263164B2B}" type="presParOf" srcId="{63793A10-CA05-4165-B176-3B9F64924512}" destId="{C0A816C9-B582-4F7B-8298-59414DFA09F3}" srcOrd="1" destOrd="0" presId="urn:microsoft.com/office/officeart/2018/2/layout/IconLabelList"/>
    <dgm:cxn modelId="{EDC86AB3-6A14-4277-BD95-0899CADB7393}" type="presParOf" srcId="{63793A10-CA05-4165-B176-3B9F64924512}" destId="{7F5EE78E-52A5-48DF-91A3-4C942A536A6F}" srcOrd="2" destOrd="0" presId="urn:microsoft.com/office/officeart/2018/2/layout/IconLabelList"/>
    <dgm:cxn modelId="{2ABE1E1A-DDFB-40F0-A40A-DE46A243D287}" type="presParOf" srcId="{7F5EE78E-52A5-48DF-91A3-4C942A536A6F}" destId="{C31CD42C-7407-48A2-8EFC-EDDA407CDB8D}" srcOrd="0" destOrd="0" presId="urn:microsoft.com/office/officeart/2018/2/layout/IconLabelList"/>
    <dgm:cxn modelId="{BC6250C2-1531-4DEE-A4B9-7B8CC31E3DCA}" type="presParOf" srcId="{7F5EE78E-52A5-48DF-91A3-4C942A536A6F}" destId="{66B96F06-8E3E-4351-809F-85B2B4784907}" srcOrd="1" destOrd="0" presId="urn:microsoft.com/office/officeart/2018/2/layout/IconLabelList"/>
    <dgm:cxn modelId="{E4FF23AE-DD00-4C65-948A-75A34E3B7F82}" type="presParOf" srcId="{7F5EE78E-52A5-48DF-91A3-4C942A536A6F}" destId="{8F935EE4-3E6E-437F-997D-68A7889A0C4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53162E-4E31-4819-8E09-FDD507EFF88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001B189-2BA5-4EBD-96D9-D9A1A48172CE}">
      <dgm:prSet/>
      <dgm:spPr/>
      <dgm:t>
        <a:bodyPr/>
        <a:lstStyle/>
        <a:p>
          <a:r>
            <a:rPr lang="en-US"/>
            <a:t>Configurable Partitioning Function</a:t>
          </a:r>
        </a:p>
      </dgm:t>
    </dgm:pt>
    <dgm:pt modelId="{9B258E0D-1FB4-42BD-B37E-D86FDDE69E0C}" type="parTrans" cxnId="{D6D4CB9A-6999-4DDC-8791-6871AAD0F25B}">
      <dgm:prSet/>
      <dgm:spPr/>
      <dgm:t>
        <a:bodyPr/>
        <a:lstStyle/>
        <a:p>
          <a:endParaRPr lang="en-US"/>
        </a:p>
      </dgm:t>
    </dgm:pt>
    <dgm:pt modelId="{A020967B-1610-4C9F-B7E0-53312EF6522E}" type="sibTrans" cxnId="{D6D4CB9A-6999-4DDC-8791-6871AAD0F25B}">
      <dgm:prSet/>
      <dgm:spPr/>
      <dgm:t>
        <a:bodyPr/>
        <a:lstStyle/>
        <a:p>
          <a:endParaRPr lang="en-US"/>
        </a:p>
      </dgm:t>
    </dgm:pt>
    <dgm:pt modelId="{A28406CB-80F5-4F76-84D6-BE08E06F24A6}">
      <dgm:prSet/>
      <dgm:spPr/>
      <dgm:t>
        <a:bodyPr/>
        <a:lstStyle/>
        <a:p>
          <a:r>
            <a:rPr lang="en-US"/>
            <a:t>Combiner Function</a:t>
          </a:r>
        </a:p>
      </dgm:t>
    </dgm:pt>
    <dgm:pt modelId="{E92A786A-BB96-4A65-AE06-3A74FF5B5723}" type="parTrans" cxnId="{F15CC306-9362-4BF3-84B1-14F4D27E3142}">
      <dgm:prSet/>
      <dgm:spPr/>
      <dgm:t>
        <a:bodyPr/>
        <a:lstStyle/>
        <a:p>
          <a:endParaRPr lang="en-US"/>
        </a:p>
      </dgm:t>
    </dgm:pt>
    <dgm:pt modelId="{027C96DB-5A04-4CA7-8229-C6E2E1F3E734}" type="sibTrans" cxnId="{F15CC306-9362-4BF3-84B1-14F4D27E3142}">
      <dgm:prSet/>
      <dgm:spPr/>
      <dgm:t>
        <a:bodyPr/>
        <a:lstStyle/>
        <a:p>
          <a:endParaRPr lang="en-US"/>
        </a:p>
      </dgm:t>
    </dgm:pt>
    <dgm:pt modelId="{533D7234-D5D2-4507-81BC-EA485D36682F}">
      <dgm:prSet/>
      <dgm:spPr/>
      <dgm:t>
        <a:bodyPr/>
        <a:lstStyle/>
        <a:p>
          <a:r>
            <a:rPr lang="en-US"/>
            <a:t>Skipping Bad Records</a:t>
          </a:r>
        </a:p>
      </dgm:t>
    </dgm:pt>
    <dgm:pt modelId="{DF37C61D-C78A-4D8E-8104-485AA58D7C21}" type="parTrans" cxnId="{07635732-666B-49BD-B804-AC4C95454E1F}">
      <dgm:prSet/>
      <dgm:spPr/>
      <dgm:t>
        <a:bodyPr/>
        <a:lstStyle/>
        <a:p>
          <a:endParaRPr lang="en-US"/>
        </a:p>
      </dgm:t>
    </dgm:pt>
    <dgm:pt modelId="{FAA64EEC-9E76-4137-81BF-2E8FD0E850CD}" type="sibTrans" cxnId="{07635732-666B-49BD-B804-AC4C95454E1F}">
      <dgm:prSet/>
      <dgm:spPr/>
      <dgm:t>
        <a:bodyPr/>
        <a:lstStyle/>
        <a:p>
          <a:endParaRPr lang="en-US"/>
        </a:p>
      </dgm:t>
    </dgm:pt>
    <dgm:pt modelId="{5730A691-F832-49EF-9465-9C6FE28949FF}">
      <dgm:prSet/>
      <dgm:spPr/>
      <dgm:t>
        <a:bodyPr/>
        <a:lstStyle/>
        <a:p>
          <a:r>
            <a:rPr lang="en-US"/>
            <a:t>Backup Tasks</a:t>
          </a:r>
        </a:p>
      </dgm:t>
    </dgm:pt>
    <dgm:pt modelId="{59F6506E-748F-4084-9E33-5250CBB950FC}" type="parTrans" cxnId="{B7C9F383-518A-43D3-A5B9-A08D84A7AB75}">
      <dgm:prSet/>
      <dgm:spPr/>
      <dgm:t>
        <a:bodyPr/>
        <a:lstStyle/>
        <a:p>
          <a:endParaRPr lang="en-US"/>
        </a:p>
      </dgm:t>
    </dgm:pt>
    <dgm:pt modelId="{DD57D4FC-B355-4280-9A71-2F80D9E67257}" type="sibTrans" cxnId="{B7C9F383-518A-43D3-A5B9-A08D84A7AB75}">
      <dgm:prSet/>
      <dgm:spPr/>
      <dgm:t>
        <a:bodyPr/>
        <a:lstStyle/>
        <a:p>
          <a:endParaRPr lang="en-US"/>
        </a:p>
      </dgm:t>
    </dgm:pt>
    <dgm:pt modelId="{DACC5865-95BB-4C53-A8F6-D7001F3DC70B}" type="pres">
      <dgm:prSet presAssocID="{5453162E-4E31-4819-8E09-FDD507EFF886}" presName="root" presStyleCnt="0">
        <dgm:presLayoutVars>
          <dgm:dir/>
          <dgm:resizeHandles val="exact"/>
        </dgm:presLayoutVars>
      </dgm:prSet>
      <dgm:spPr/>
    </dgm:pt>
    <dgm:pt modelId="{35048E9F-72C6-4A58-A828-136FDFB7539E}" type="pres">
      <dgm:prSet presAssocID="{A001B189-2BA5-4EBD-96D9-D9A1A48172CE}" presName="compNode" presStyleCnt="0"/>
      <dgm:spPr/>
    </dgm:pt>
    <dgm:pt modelId="{EBB1FE05-6F36-49BF-A2A2-A11BF8A34D0A}" type="pres">
      <dgm:prSet presAssocID="{A001B189-2BA5-4EBD-96D9-D9A1A48172C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设置"/>
        </a:ext>
      </dgm:extLst>
    </dgm:pt>
    <dgm:pt modelId="{8206E4F0-A6C4-43F9-BD95-53105793B93D}" type="pres">
      <dgm:prSet presAssocID="{A001B189-2BA5-4EBD-96D9-D9A1A48172CE}" presName="spaceRect" presStyleCnt="0"/>
      <dgm:spPr/>
    </dgm:pt>
    <dgm:pt modelId="{F0D511D5-7590-4012-87E6-3E920D4D7BFB}" type="pres">
      <dgm:prSet presAssocID="{A001B189-2BA5-4EBD-96D9-D9A1A48172CE}" presName="textRect" presStyleLbl="revTx" presStyleIdx="0" presStyleCnt="4">
        <dgm:presLayoutVars>
          <dgm:chMax val="1"/>
          <dgm:chPref val="1"/>
        </dgm:presLayoutVars>
      </dgm:prSet>
      <dgm:spPr/>
    </dgm:pt>
    <dgm:pt modelId="{E5C86B46-6C5F-40AD-B2E4-24CCFA0B5008}" type="pres">
      <dgm:prSet presAssocID="{A020967B-1610-4C9F-B7E0-53312EF6522E}" presName="sibTrans" presStyleCnt="0"/>
      <dgm:spPr/>
    </dgm:pt>
    <dgm:pt modelId="{52D5D1B4-50EB-4A77-AA7C-51FF84E7B709}" type="pres">
      <dgm:prSet presAssocID="{A28406CB-80F5-4F76-84D6-BE08E06F24A6}" presName="compNode" presStyleCnt="0"/>
      <dgm:spPr/>
    </dgm:pt>
    <dgm:pt modelId="{E1A307E7-0874-41FF-B559-AD0A6800D07B}" type="pres">
      <dgm:prSet presAssocID="{A28406CB-80F5-4F76-84D6-BE08E06F24A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收购"/>
        </a:ext>
      </dgm:extLst>
    </dgm:pt>
    <dgm:pt modelId="{B549AA8A-2163-4D44-AFD2-671F04FD9ECC}" type="pres">
      <dgm:prSet presAssocID="{A28406CB-80F5-4F76-84D6-BE08E06F24A6}" presName="spaceRect" presStyleCnt="0"/>
      <dgm:spPr/>
    </dgm:pt>
    <dgm:pt modelId="{EA7283FB-4C34-47CB-BA6B-C7FA53BE168E}" type="pres">
      <dgm:prSet presAssocID="{A28406CB-80F5-4F76-84D6-BE08E06F24A6}" presName="textRect" presStyleLbl="revTx" presStyleIdx="1" presStyleCnt="4">
        <dgm:presLayoutVars>
          <dgm:chMax val="1"/>
          <dgm:chPref val="1"/>
        </dgm:presLayoutVars>
      </dgm:prSet>
      <dgm:spPr/>
    </dgm:pt>
    <dgm:pt modelId="{DAB2CCB0-90A7-4B01-A03F-DB720C39BD53}" type="pres">
      <dgm:prSet presAssocID="{027C96DB-5A04-4CA7-8229-C6E2E1F3E734}" presName="sibTrans" presStyleCnt="0"/>
      <dgm:spPr/>
    </dgm:pt>
    <dgm:pt modelId="{A5073125-B371-4F0E-80C1-513BDED67052}" type="pres">
      <dgm:prSet presAssocID="{533D7234-D5D2-4507-81BC-EA485D36682F}" presName="compNode" presStyleCnt="0"/>
      <dgm:spPr/>
    </dgm:pt>
    <dgm:pt modelId="{40EF2019-56DE-423F-8B76-09C45949F593}" type="pres">
      <dgm:prSet presAssocID="{533D7234-D5D2-4507-81BC-EA485D36682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快进"/>
        </a:ext>
      </dgm:extLst>
    </dgm:pt>
    <dgm:pt modelId="{4E827B8E-6C7D-4A04-8566-F796265F994E}" type="pres">
      <dgm:prSet presAssocID="{533D7234-D5D2-4507-81BC-EA485D36682F}" presName="spaceRect" presStyleCnt="0"/>
      <dgm:spPr/>
    </dgm:pt>
    <dgm:pt modelId="{B0575827-B19B-427A-98EA-EB5B4050CB03}" type="pres">
      <dgm:prSet presAssocID="{533D7234-D5D2-4507-81BC-EA485D36682F}" presName="textRect" presStyleLbl="revTx" presStyleIdx="2" presStyleCnt="4">
        <dgm:presLayoutVars>
          <dgm:chMax val="1"/>
          <dgm:chPref val="1"/>
        </dgm:presLayoutVars>
      </dgm:prSet>
      <dgm:spPr/>
    </dgm:pt>
    <dgm:pt modelId="{F70AA348-E2FD-49D9-87E4-685A64370AE3}" type="pres">
      <dgm:prSet presAssocID="{FAA64EEC-9E76-4137-81BF-2E8FD0E850CD}" presName="sibTrans" presStyleCnt="0"/>
      <dgm:spPr/>
    </dgm:pt>
    <dgm:pt modelId="{838666B3-BB8D-434F-8865-49FEC474E70B}" type="pres">
      <dgm:prSet presAssocID="{5730A691-F832-49EF-9465-9C6FE28949FF}" presName="compNode" presStyleCnt="0"/>
      <dgm:spPr/>
    </dgm:pt>
    <dgm:pt modelId="{652F204E-3962-4A49-A9F7-62B4AE62CC80}" type="pres">
      <dgm:prSet presAssocID="{5730A691-F832-49EF-9465-9C6FE28949FF}"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磁盘"/>
        </a:ext>
      </dgm:extLst>
    </dgm:pt>
    <dgm:pt modelId="{EFED50D3-02E3-46D8-813A-121E4C338DC3}" type="pres">
      <dgm:prSet presAssocID="{5730A691-F832-49EF-9465-9C6FE28949FF}" presName="spaceRect" presStyleCnt="0"/>
      <dgm:spPr/>
    </dgm:pt>
    <dgm:pt modelId="{E5EF8384-3726-4F07-9D1E-D837664AA6A4}" type="pres">
      <dgm:prSet presAssocID="{5730A691-F832-49EF-9465-9C6FE28949FF}" presName="textRect" presStyleLbl="revTx" presStyleIdx="3" presStyleCnt="4">
        <dgm:presLayoutVars>
          <dgm:chMax val="1"/>
          <dgm:chPref val="1"/>
        </dgm:presLayoutVars>
      </dgm:prSet>
      <dgm:spPr/>
    </dgm:pt>
  </dgm:ptLst>
  <dgm:cxnLst>
    <dgm:cxn modelId="{01FC0000-82C3-4B5A-AF62-29686E4080A9}" type="presOf" srcId="{A28406CB-80F5-4F76-84D6-BE08E06F24A6}" destId="{EA7283FB-4C34-47CB-BA6B-C7FA53BE168E}" srcOrd="0" destOrd="0" presId="urn:microsoft.com/office/officeart/2018/2/layout/IconLabelList"/>
    <dgm:cxn modelId="{F15CC306-9362-4BF3-84B1-14F4D27E3142}" srcId="{5453162E-4E31-4819-8E09-FDD507EFF886}" destId="{A28406CB-80F5-4F76-84D6-BE08E06F24A6}" srcOrd="1" destOrd="0" parTransId="{E92A786A-BB96-4A65-AE06-3A74FF5B5723}" sibTransId="{027C96DB-5A04-4CA7-8229-C6E2E1F3E734}"/>
    <dgm:cxn modelId="{4E59010D-D962-4723-A00F-09D6D9C4CB68}" type="presOf" srcId="{5453162E-4E31-4819-8E09-FDD507EFF886}" destId="{DACC5865-95BB-4C53-A8F6-D7001F3DC70B}" srcOrd="0" destOrd="0" presId="urn:microsoft.com/office/officeart/2018/2/layout/IconLabelList"/>
    <dgm:cxn modelId="{07635732-666B-49BD-B804-AC4C95454E1F}" srcId="{5453162E-4E31-4819-8E09-FDD507EFF886}" destId="{533D7234-D5D2-4507-81BC-EA485D36682F}" srcOrd="2" destOrd="0" parTransId="{DF37C61D-C78A-4D8E-8104-485AA58D7C21}" sibTransId="{FAA64EEC-9E76-4137-81BF-2E8FD0E850CD}"/>
    <dgm:cxn modelId="{63699457-69D0-43DF-A2A4-2A9C377D0C8C}" type="presOf" srcId="{533D7234-D5D2-4507-81BC-EA485D36682F}" destId="{B0575827-B19B-427A-98EA-EB5B4050CB03}" srcOrd="0" destOrd="0" presId="urn:microsoft.com/office/officeart/2018/2/layout/IconLabelList"/>
    <dgm:cxn modelId="{E5A6C95A-13B6-4B39-8177-41CAAA03AB0E}" type="presOf" srcId="{5730A691-F832-49EF-9465-9C6FE28949FF}" destId="{E5EF8384-3726-4F07-9D1E-D837664AA6A4}" srcOrd="0" destOrd="0" presId="urn:microsoft.com/office/officeart/2018/2/layout/IconLabelList"/>
    <dgm:cxn modelId="{B7C9F383-518A-43D3-A5B9-A08D84A7AB75}" srcId="{5453162E-4E31-4819-8E09-FDD507EFF886}" destId="{5730A691-F832-49EF-9465-9C6FE28949FF}" srcOrd="3" destOrd="0" parTransId="{59F6506E-748F-4084-9E33-5250CBB950FC}" sibTransId="{DD57D4FC-B355-4280-9A71-2F80D9E67257}"/>
    <dgm:cxn modelId="{D6D4CB9A-6999-4DDC-8791-6871AAD0F25B}" srcId="{5453162E-4E31-4819-8E09-FDD507EFF886}" destId="{A001B189-2BA5-4EBD-96D9-D9A1A48172CE}" srcOrd="0" destOrd="0" parTransId="{9B258E0D-1FB4-42BD-B37E-D86FDDE69E0C}" sibTransId="{A020967B-1610-4C9F-B7E0-53312EF6522E}"/>
    <dgm:cxn modelId="{36409DFC-A4F5-4824-822E-D1D965555A6F}" type="presOf" srcId="{A001B189-2BA5-4EBD-96D9-D9A1A48172CE}" destId="{F0D511D5-7590-4012-87E6-3E920D4D7BFB}" srcOrd="0" destOrd="0" presId="urn:microsoft.com/office/officeart/2018/2/layout/IconLabelList"/>
    <dgm:cxn modelId="{6DEAB751-BD46-40AA-961C-92E5D4E448AF}" type="presParOf" srcId="{DACC5865-95BB-4C53-A8F6-D7001F3DC70B}" destId="{35048E9F-72C6-4A58-A828-136FDFB7539E}" srcOrd="0" destOrd="0" presId="urn:microsoft.com/office/officeart/2018/2/layout/IconLabelList"/>
    <dgm:cxn modelId="{51DB643B-5412-4A83-9AB0-016B045648B5}" type="presParOf" srcId="{35048E9F-72C6-4A58-A828-136FDFB7539E}" destId="{EBB1FE05-6F36-49BF-A2A2-A11BF8A34D0A}" srcOrd="0" destOrd="0" presId="urn:microsoft.com/office/officeart/2018/2/layout/IconLabelList"/>
    <dgm:cxn modelId="{9D24FB96-8184-4319-B641-7A88BD0408C0}" type="presParOf" srcId="{35048E9F-72C6-4A58-A828-136FDFB7539E}" destId="{8206E4F0-A6C4-43F9-BD95-53105793B93D}" srcOrd="1" destOrd="0" presId="urn:microsoft.com/office/officeart/2018/2/layout/IconLabelList"/>
    <dgm:cxn modelId="{158EAA43-EFE0-43BB-93C3-CAAB4E5C0006}" type="presParOf" srcId="{35048E9F-72C6-4A58-A828-136FDFB7539E}" destId="{F0D511D5-7590-4012-87E6-3E920D4D7BFB}" srcOrd="2" destOrd="0" presId="urn:microsoft.com/office/officeart/2018/2/layout/IconLabelList"/>
    <dgm:cxn modelId="{A24B04FA-01AF-4DF4-BADF-32D86356D6EF}" type="presParOf" srcId="{DACC5865-95BB-4C53-A8F6-D7001F3DC70B}" destId="{E5C86B46-6C5F-40AD-B2E4-24CCFA0B5008}" srcOrd="1" destOrd="0" presId="urn:microsoft.com/office/officeart/2018/2/layout/IconLabelList"/>
    <dgm:cxn modelId="{480A245E-8B77-4081-8EFA-BFAAF3B7D946}" type="presParOf" srcId="{DACC5865-95BB-4C53-A8F6-D7001F3DC70B}" destId="{52D5D1B4-50EB-4A77-AA7C-51FF84E7B709}" srcOrd="2" destOrd="0" presId="urn:microsoft.com/office/officeart/2018/2/layout/IconLabelList"/>
    <dgm:cxn modelId="{86D7D1CF-645F-443B-9830-CE3775308A9A}" type="presParOf" srcId="{52D5D1B4-50EB-4A77-AA7C-51FF84E7B709}" destId="{E1A307E7-0874-41FF-B559-AD0A6800D07B}" srcOrd="0" destOrd="0" presId="urn:microsoft.com/office/officeart/2018/2/layout/IconLabelList"/>
    <dgm:cxn modelId="{0935BDC1-02D8-4325-945A-AA298398D0B4}" type="presParOf" srcId="{52D5D1B4-50EB-4A77-AA7C-51FF84E7B709}" destId="{B549AA8A-2163-4D44-AFD2-671F04FD9ECC}" srcOrd="1" destOrd="0" presId="urn:microsoft.com/office/officeart/2018/2/layout/IconLabelList"/>
    <dgm:cxn modelId="{7E401A25-D34B-4963-BAEE-3C928D383113}" type="presParOf" srcId="{52D5D1B4-50EB-4A77-AA7C-51FF84E7B709}" destId="{EA7283FB-4C34-47CB-BA6B-C7FA53BE168E}" srcOrd="2" destOrd="0" presId="urn:microsoft.com/office/officeart/2018/2/layout/IconLabelList"/>
    <dgm:cxn modelId="{D0C29B26-28B5-44A9-956F-EAB1DF16E0D4}" type="presParOf" srcId="{DACC5865-95BB-4C53-A8F6-D7001F3DC70B}" destId="{DAB2CCB0-90A7-4B01-A03F-DB720C39BD53}" srcOrd="3" destOrd="0" presId="urn:microsoft.com/office/officeart/2018/2/layout/IconLabelList"/>
    <dgm:cxn modelId="{ACCB2401-3A81-4141-9B37-066EA5E05B4A}" type="presParOf" srcId="{DACC5865-95BB-4C53-A8F6-D7001F3DC70B}" destId="{A5073125-B371-4F0E-80C1-513BDED67052}" srcOrd="4" destOrd="0" presId="urn:microsoft.com/office/officeart/2018/2/layout/IconLabelList"/>
    <dgm:cxn modelId="{69900796-9CE4-411D-900C-1770A3534539}" type="presParOf" srcId="{A5073125-B371-4F0E-80C1-513BDED67052}" destId="{40EF2019-56DE-423F-8B76-09C45949F593}" srcOrd="0" destOrd="0" presId="urn:microsoft.com/office/officeart/2018/2/layout/IconLabelList"/>
    <dgm:cxn modelId="{670BE1C1-1ABC-4423-A17E-CA032794B875}" type="presParOf" srcId="{A5073125-B371-4F0E-80C1-513BDED67052}" destId="{4E827B8E-6C7D-4A04-8566-F796265F994E}" srcOrd="1" destOrd="0" presId="urn:microsoft.com/office/officeart/2018/2/layout/IconLabelList"/>
    <dgm:cxn modelId="{45AAB6B1-1770-47B0-AD51-610C7A5C0791}" type="presParOf" srcId="{A5073125-B371-4F0E-80C1-513BDED67052}" destId="{B0575827-B19B-427A-98EA-EB5B4050CB03}" srcOrd="2" destOrd="0" presId="urn:microsoft.com/office/officeart/2018/2/layout/IconLabelList"/>
    <dgm:cxn modelId="{AF794CBE-EEB4-4CDC-B5E0-868CA6667F08}" type="presParOf" srcId="{DACC5865-95BB-4C53-A8F6-D7001F3DC70B}" destId="{F70AA348-E2FD-49D9-87E4-685A64370AE3}" srcOrd="5" destOrd="0" presId="urn:microsoft.com/office/officeart/2018/2/layout/IconLabelList"/>
    <dgm:cxn modelId="{26BB097A-7237-4BD8-9EE5-E055487BA356}" type="presParOf" srcId="{DACC5865-95BB-4C53-A8F6-D7001F3DC70B}" destId="{838666B3-BB8D-434F-8865-49FEC474E70B}" srcOrd="6" destOrd="0" presId="urn:microsoft.com/office/officeart/2018/2/layout/IconLabelList"/>
    <dgm:cxn modelId="{A3145B80-CF3F-4DBB-A2F1-94CAA30B54CF}" type="presParOf" srcId="{838666B3-BB8D-434F-8865-49FEC474E70B}" destId="{652F204E-3962-4A49-A9F7-62B4AE62CC80}" srcOrd="0" destOrd="0" presId="urn:microsoft.com/office/officeart/2018/2/layout/IconLabelList"/>
    <dgm:cxn modelId="{714C5566-0886-48ED-B1B7-9E10F7781850}" type="presParOf" srcId="{838666B3-BB8D-434F-8865-49FEC474E70B}" destId="{EFED50D3-02E3-46D8-813A-121E4C338DC3}" srcOrd="1" destOrd="0" presId="urn:microsoft.com/office/officeart/2018/2/layout/IconLabelList"/>
    <dgm:cxn modelId="{589704A8-81BA-425D-8186-7DA076A97E47}" type="presParOf" srcId="{838666B3-BB8D-434F-8865-49FEC474E70B}" destId="{E5EF8384-3726-4F07-9D1E-D837664AA6A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26D9824-697A-42FE-B081-ACA65B58F81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F4E7A85-B215-4433-A679-48BCC7A7351B}">
      <dgm:prSet phldrT="[文本]"/>
      <dgm:spPr/>
      <dgm:t>
        <a:bodyPr/>
        <a:lstStyle/>
        <a:p>
          <a:r>
            <a:rPr lang="en-US" altLang="zh-CN" dirty="0"/>
            <a:t>Default</a:t>
          </a:r>
          <a:endParaRPr lang="zh-CN" altLang="en-US" dirty="0"/>
        </a:p>
      </dgm:t>
    </dgm:pt>
    <dgm:pt modelId="{E8C2C088-AB70-444F-9317-E25C0621E6DE}" type="parTrans" cxnId="{190F8893-E931-46BD-AEBE-175443018ACE}">
      <dgm:prSet/>
      <dgm:spPr/>
      <dgm:t>
        <a:bodyPr/>
        <a:lstStyle/>
        <a:p>
          <a:endParaRPr lang="zh-CN" altLang="en-US"/>
        </a:p>
      </dgm:t>
    </dgm:pt>
    <dgm:pt modelId="{CFD10B0F-FFEE-4A6F-AB5B-29419C3E037D}" type="sibTrans" cxnId="{190F8893-E931-46BD-AEBE-175443018ACE}">
      <dgm:prSet/>
      <dgm:spPr/>
      <dgm:t>
        <a:bodyPr/>
        <a:lstStyle/>
        <a:p>
          <a:endParaRPr lang="zh-CN" altLang="en-US"/>
        </a:p>
      </dgm:t>
    </dgm:pt>
    <dgm:pt modelId="{380BE57B-CD98-4E7E-AF15-7CD82FDF85FE}">
      <dgm:prSet phldrT="[文本]"/>
      <dgm:spPr/>
      <dgm:t>
        <a:bodyPr/>
        <a:lstStyle/>
        <a:p>
          <a:r>
            <a:rPr lang="en-US" altLang="zh-CN" dirty="0"/>
            <a:t>Hash(key) mod R</a:t>
          </a:r>
          <a:endParaRPr lang="zh-CN" altLang="en-US" dirty="0"/>
        </a:p>
      </dgm:t>
    </dgm:pt>
    <dgm:pt modelId="{666F788C-16AE-41CE-95C9-032E421F0EB5}" type="parTrans" cxnId="{7CA1333B-388F-44CC-AF44-9C9424BB5059}">
      <dgm:prSet/>
      <dgm:spPr/>
      <dgm:t>
        <a:bodyPr/>
        <a:lstStyle/>
        <a:p>
          <a:endParaRPr lang="zh-CN" altLang="en-US"/>
        </a:p>
      </dgm:t>
    </dgm:pt>
    <dgm:pt modelId="{F8379980-4973-4A3F-AFDD-4CD2531FEC70}" type="sibTrans" cxnId="{7CA1333B-388F-44CC-AF44-9C9424BB5059}">
      <dgm:prSet/>
      <dgm:spPr/>
      <dgm:t>
        <a:bodyPr/>
        <a:lstStyle/>
        <a:p>
          <a:endParaRPr lang="zh-CN" altLang="en-US"/>
        </a:p>
      </dgm:t>
    </dgm:pt>
    <dgm:pt modelId="{3D46FFB5-7BC7-4AAA-904D-F540DD26512B}">
      <dgm:prSet phldrT="[文本]"/>
      <dgm:spPr/>
      <dgm:t>
        <a:bodyPr/>
        <a:lstStyle/>
        <a:p>
          <a:r>
            <a:rPr lang="en-US" altLang="zh-CN" dirty="0"/>
            <a:t>Possible One</a:t>
          </a:r>
          <a:endParaRPr lang="zh-CN" altLang="en-US" dirty="0"/>
        </a:p>
      </dgm:t>
    </dgm:pt>
    <dgm:pt modelId="{0DBD1509-4CCF-42B3-8FBC-17FD44B2BF1A}" type="parTrans" cxnId="{3E5417F9-1E9D-4194-BF8F-4384B63686B7}">
      <dgm:prSet/>
      <dgm:spPr/>
      <dgm:t>
        <a:bodyPr/>
        <a:lstStyle/>
        <a:p>
          <a:endParaRPr lang="zh-CN" altLang="en-US"/>
        </a:p>
      </dgm:t>
    </dgm:pt>
    <dgm:pt modelId="{8387B870-D702-487F-A7F2-9E640B35FA9B}" type="sibTrans" cxnId="{3E5417F9-1E9D-4194-BF8F-4384B63686B7}">
      <dgm:prSet/>
      <dgm:spPr/>
      <dgm:t>
        <a:bodyPr/>
        <a:lstStyle/>
        <a:p>
          <a:endParaRPr lang="zh-CN" altLang="en-US"/>
        </a:p>
      </dgm:t>
    </dgm:pt>
    <dgm:pt modelId="{F2C2DF2D-FC05-46F4-AB17-1EA15F07364F}">
      <dgm:prSet phldrT="[文本]"/>
      <dgm:spPr/>
      <dgm:t>
        <a:bodyPr/>
        <a:lstStyle/>
        <a:p>
          <a:r>
            <a:rPr lang="en-US" altLang="zh-CN" dirty="0"/>
            <a:t>Hash(</a:t>
          </a:r>
          <a:r>
            <a:rPr lang="en-US" altLang="zh-CN" dirty="0" err="1"/>
            <a:t>getHostName</a:t>
          </a:r>
          <a:r>
            <a:rPr lang="en-US" altLang="zh-CN" dirty="0"/>
            <a:t>(</a:t>
          </a:r>
          <a:r>
            <a:rPr lang="en-US" altLang="zh-CN" dirty="0" err="1"/>
            <a:t>urlKey</a:t>
          </a:r>
          <a:r>
            <a:rPr lang="en-US" altLang="zh-CN" dirty="0"/>
            <a:t>))</a:t>
          </a:r>
          <a:endParaRPr lang="zh-CN" altLang="en-US" dirty="0"/>
        </a:p>
      </dgm:t>
    </dgm:pt>
    <dgm:pt modelId="{74BEDA74-7536-4B6A-944F-4AC1FA7A141A}" type="parTrans" cxnId="{F38335E1-8F4D-49D2-A2CC-D895A8209148}">
      <dgm:prSet/>
      <dgm:spPr/>
      <dgm:t>
        <a:bodyPr/>
        <a:lstStyle/>
        <a:p>
          <a:endParaRPr lang="zh-CN" altLang="en-US"/>
        </a:p>
      </dgm:t>
    </dgm:pt>
    <dgm:pt modelId="{EF354C46-9665-41C2-87DD-56445368F10A}" type="sibTrans" cxnId="{F38335E1-8F4D-49D2-A2CC-D895A8209148}">
      <dgm:prSet/>
      <dgm:spPr/>
      <dgm:t>
        <a:bodyPr/>
        <a:lstStyle/>
        <a:p>
          <a:endParaRPr lang="zh-CN" altLang="en-US"/>
        </a:p>
      </dgm:t>
    </dgm:pt>
    <dgm:pt modelId="{13C93B07-B2F1-453E-B0E9-04BC9F65B7EA}">
      <dgm:prSet phldrT="[文本]"/>
      <dgm:spPr/>
      <dgm:t>
        <a:bodyPr/>
        <a:lstStyle/>
        <a:p>
          <a:r>
            <a:rPr lang="en-US" altLang="zh-CN" dirty="0"/>
            <a:t>Or depending on data distribution, modify hash function</a:t>
          </a:r>
          <a:endParaRPr lang="zh-CN" altLang="en-US" dirty="0"/>
        </a:p>
      </dgm:t>
    </dgm:pt>
    <dgm:pt modelId="{3C8FDE6E-5CCE-49A9-82C0-493C94F8E506}" type="parTrans" cxnId="{AE597F94-1D60-4122-89BE-AC9D9D7A573D}">
      <dgm:prSet/>
      <dgm:spPr/>
      <dgm:t>
        <a:bodyPr/>
        <a:lstStyle/>
        <a:p>
          <a:endParaRPr lang="zh-CN" altLang="en-US"/>
        </a:p>
      </dgm:t>
    </dgm:pt>
    <dgm:pt modelId="{456083D2-A59A-442C-BBFC-2898B4F17D02}" type="sibTrans" cxnId="{AE597F94-1D60-4122-89BE-AC9D9D7A573D}">
      <dgm:prSet/>
      <dgm:spPr/>
      <dgm:t>
        <a:bodyPr/>
        <a:lstStyle/>
        <a:p>
          <a:endParaRPr lang="zh-CN" altLang="en-US"/>
        </a:p>
      </dgm:t>
    </dgm:pt>
    <dgm:pt modelId="{8A236491-8D88-4ABF-A17D-BBBBB7C2C64E}" type="pres">
      <dgm:prSet presAssocID="{C26D9824-697A-42FE-B081-ACA65B58F81B}" presName="Name0" presStyleCnt="0">
        <dgm:presLayoutVars>
          <dgm:dir/>
          <dgm:animLvl val="lvl"/>
          <dgm:resizeHandles val="exact"/>
        </dgm:presLayoutVars>
      </dgm:prSet>
      <dgm:spPr/>
    </dgm:pt>
    <dgm:pt modelId="{38E19D7F-5461-4A5D-AADB-5B6525742AC4}" type="pres">
      <dgm:prSet presAssocID="{3F4E7A85-B215-4433-A679-48BCC7A7351B}" presName="composite" presStyleCnt="0"/>
      <dgm:spPr/>
    </dgm:pt>
    <dgm:pt modelId="{3C893C7A-553D-45C1-B3A4-B929917F4BD6}" type="pres">
      <dgm:prSet presAssocID="{3F4E7A85-B215-4433-A679-48BCC7A7351B}" presName="parTx" presStyleLbl="alignNode1" presStyleIdx="0" presStyleCnt="2">
        <dgm:presLayoutVars>
          <dgm:chMax val="0"/>
          <dgm:chPref val="0"/>
          <dgm:bulletEnabled val="1"/>
        </dgm:presLayoutVars>
      </dgm:prSet>
      <dgm:spPr/>
    </dgm:pt>
    <dgm:pt modelId="{79CF6F08-FFE6-4CB5-8763-AB3F3A5CF4D5}" type="pres">
      <dgm:prSet presAssocID="{3F4E7A85-B215-4433-A679-48BCC7A7351B}" presName="desTx" presStyleLbl="alignAccFollowNode1" presStyleIdx="0" presStyleCnt="2">
        <dgm:presLayoutVars>
          <dgm:bulletEnabled val="1"/>
        </dgm:presLayoutVars>
      </dgm:prSet>
      <dgm:spPr/>
    </dgm:pt>
    <dgm:pt modelId="{420D76C4-16E9-49F7-8984-76063DBE04D1}" type="pres">
      <dgm:prSet presAssocID="{CFD10B0F-FFEE-4A6F-AB5B-29419C3E037D}" presName="space" presStyleCnt="0"/>
      <dgm:spPr/>
    </dgm:pt>
    <dgm:pt modelId="{0EF7D830-F1C5-4A71-B5AE-7C25828FCE69}" type="pres">
      <dgm:prSet presAssocID="{3D46FFB5-7BC7-4AAA-904D-F540DD26512B}" presName="composite" presStyleCnt="0"/>
      <dgm:spPr/>
    </dgm:pt>
    <dgm:pt modelId="{1E7BA788-7F0B-4E72-83FC-7720802F12A6}" type="pres">
      <dgm:prSet presAssocID="{3D46FFB5-7BC7-4AAA-904D-F540DD26512B}" presName="parTx" presStyleLbl="alignNode1" presStyleIdx="1" presStyleCnt="2">
        <dgm:presLayoutVars>
          <dgm:chMax val="0"/>
          <dgm:chPref val="0"/>
          <dgm:bulletEnabled val="1"/>
        </dgm:presLayoutVars>
      </dgm:prSet>
      <dgm:spPr/>
    </dgm:pt>
    <dgm:pt modelId="{46AFDA88-30F5-49B8-B8A2-2AE6871023D4}" type="pres">
      <dgm:prSet presAssocID="{3D46FFB5-7BC7-4AAA-904D-F540DD26512B}" presName="desTx" presStyleLbl="alignAccFollowNode1" presStyleIdx="1" presStyleCnt="2">
        <dgm:presLayoutVars>
          <dgm:bulletEnabled val="1"/>
        </dgm:presLayoutVars>
      </dgm:prSet>
      <dgm:spPr/>
    </dgm:pt>
  </dgm:ptLst>
  <dgm:cxnLst>
    <dgm:cxn modelId="{1B86271E-C653-43F9-981F-8522E7DD118A}" type="presOf" srcId="{C26D9824-697A-42FE-B081-ACA65B58F81B}" destId="{8A236491-8D88-4ABF-A17D-BBBBB7C2C64E}" srcOrd="0" destOrd="0" presId="urn:microsoft.com/office/officeart/2005/8/layout/hList1"/>
    <dgm:cxn modelId="{43F1D430-09AD-456D-AE92-20F3D166D87C}" type="presOf" srcId="{380BE57B-CD98-4E7E-AF15-7CD82FDF85FE}" destId="{79CF6F08-FFE6-4CB5-8763-AB3F3A5CF4D5}" srcOrd="0" destOrd="0" presId="urn:microsoft.com/office/officeart/2005/8/layout/hList1"/>
    <dgm:cxn modelId="{5DC98D3A-D3C1-4677-AB36-598BC5202B83}" type="presOf" srcId="{3D46FFB5-7BC7-4AAA-904D-F540DD26512B}" destId="{1E7BA788-7F0B-4E72-83FC-7720802F12A6}" srcOrd="0" destOrd="0" presId="urn:microsoft.com/office/officeart/2005/8/layout/hList1"/>
    <dgm:cxn modelId="{7CA1333B-388F-44CC-AF44-9C9424BB5059}" srcId="{3F4E7A85-B215-4433-A679-48BCC7A7351B}" destId="{380BE57B-CD98-4E7E-AF15-7CD82FDF85FE}" srcOrd="0" destOrd="0" parTransId="{666F788C-16AE-41CE-95C9-032E421F0EB5}" sibTransId="{F8379980-4973-4A3F-AFDD-4CD2531FEC70}"/>
    <dgm:cxn modelId="{A55A8B4A-2908-4DBC-9E37-764F7D3E4668}" type="presOf" srcId="{3F4E7A85-B215-4433-A679-48BCC7A7351B}" destId="{3C893C7A-553D-45C1-B3A4-B929917F4BD6}" srcOrd="0" destOrd="0" presId="urn:microsoft.com/office/officeart/2005/8/layout/hList1"/>
    <dgm:cxn modelId="{BB199C51-0A33-4005-B8B6-E62E33CEB52B}" type="presOf" srcId="{F2C2DF2D-FC05-46F4-AB17-1EA15F07364F}" destId="{46AFDA88-30F5-49B8-B8A2-2AE6871023D4}" srcOrd="0" destOrd="0" presId="urn:microsoft.com/office/officeart/2005/8/layout/hList1"/>
    <dgm:cxn modelId="{190F8893-E931-46BD-AEBE-175443018ACE}" srcId="{C26D9824-697A-42FE-B081-ACA65B58F81B}" destId="{3F4E7A85-B215-4433-A679-48BCC7A7351B}" srcOrd="0" destOrd="0" parTransId="{E8C2C088-AB70-444F-9317-E25C0621E6DE}" sibTransId="{CFD10B0F-FFEE-4A6F-AB5B-29419C3E037D}"/>
    <dgm:cxn modelId="{AE597F94-1D60-4122-89BE-AC9D9D7A573D}" srcId="{3D46FFB5-7BC7-4AAA-904D-F540DD26512B}" destId="{13C93B07-B2F1-453E-B0E9-04BC9F65B7EA}" srcOrd="1" destOrd="0" parTransId="{3C8FDE6E-5CCE-49A9-82C0-493C94F8E506}" sibTransId="{456083D2-A59A-442C-BBFC-2898B4F17D02}"/>
    <dgm:cxn modelId="{F38335E1-8F4D-49D2-A2CC-D895A8209148}" srcId="{3D46FFB5-7BC7-4AAA-904D-F540DD26512B}" destId="{F2C2DF2D-FC05-46F4-AB17-1EA15F07364F}" srcOrd="0" destOrd="0" parTransId="{74BEDA74-7536-4B6A-944F-4AC1FA7A141A}" sibTransId="{EF354C46-9665-41C2-87DD-56445368F10A}"/>
    <dgm:cxn modelId="{7609E0EA-0A6E-4A0B-9FBE-CF9F86428962}" type="presOf" srcId="{13C93B07-B2F1-453E-B0E9-04BC9F65B7EA}" destId="{46AFDA88-30F5-49B8-B8A2-2AE6871023D4}" srcOrd="0" destOrd="1" presId="urn:microsoft.com/office/officeart/2005/8/layout/hList1"/>
    <dgm:cxn modelId="{3E5417F9-1E9D-4194-BF8F-4384B63686B7}" srcId="{C26D9824-697A-42FE-B081-ACA65B58F81B}" destId="{3D46FFB5-7BC7-4AAA-904D-F540DD26512B}" srcOrd="1" destOrd="0" parTransId="{0DBD1509-4CCF-42B3-8FBC-17FD44B2BF1A}" sibTransId="{8387B870-D702-487F-A7F2-9E640B35FA9B}"/>
    <dgm:cxn modelId="{B7C58BA7-E961-4078-B31F-6A027BA7906E}" type="presParOf" srcId="{8A236491-8D88-4ABF-A17D-BBBBB7C2C64E}" destId="{38E19D7F-5461-4A5D-AADB-5B6525742AC4}" srcOrd="0" destOrd="0" presId="urn:microsoft.com/office/officeart/2005/8/layout/hList1"/>
    <dgm:cxn modelId="{ADF77D14-E872-43A4-AC6F-34BBF125769B}" type="presParOf" srcId="{38E19D7F-5461-4A5D-AADB-5B6525742AC4}" destId="{3C893C7A-553D-45C1-B3A4-B929917F4BD6}" srcOrd="0" destOrd="0" presId="urn:microsoft.com/office/officeart/2005/8/layout/hList1"/>
    <dgm:cxn modelId="{B90A34B0-E873-4829-9DB8-50C1CF0BE9DA}" type="presParOf" srcId="{38E19D7F-5461-4A5D-AADB-5B6525742AC4}" destId="{79CF6F08-FFE6-4CB5-8763-AB3F3A5CF4D5}" srcOrd="1" destOrd="0" presId="urn:microsoft.com/office/officeart/2005/8/layout/hList1"/>
    <dgm:cxn modelId="{CABA0F4F-7DEB-4633-B14B-9DA4CA15D6BA}" type="presParOf" srcId="{8A236491-8D88-4ABF-A17D-BBBBB7C2C64E}" destId="{420D76C4-16E9-49F7-8984-76063DBE04D1}" srcOrd="1" destOrd="0" presId="urn:microsoft.com/office/officeart/2005/8/layout/hList1"/>
    <dgm:cxn modelId="{5B7A2F0F-FAD5-4AA2-8E9A-5E425C161857}" type="presParOf" srcId="{8A236491-8D88-4ABF-A17D-BBBBB7C2C64E}" destId="{0EF7D830-F1C5-4A71-B5AE-7C25828FCE69}" srcOrd="2" destOrd="0" presId="urn:microsoft.com/office/officeart/2005/8/layout/hList1"/>
    <dgm:cxn modelId="{CC698604-F8D2-4702-8D4C-6079A21AE4B7}" type="presParOf" srcId="{0EF7D830-F1C5-4A71-B5AE-7C25828FCE69}" destId="{1E7BA788-7F0B-4E72-83FC-7720802F12A6}" srcOrd="0" destOrd="0" presId="urn:microsoft.com/office/officeart/2005/8/layout/hList1"/>
    <dgm:cxn modelId="{ECB8D78A-6F26-449D-BFDE-8137A762BA02}" type="presParOf" srcId="{0EF7D830-F1C5-4A71-B5AE-7C25828FCE69}" destId="{46AFDA88-30F5-49B8-B8A2-2AE6871023D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1697F10-65F6-42E9-872A-55CDA6BD736A}" type="doc">
      <dgm:prSet loTypeId="urn:microsoft.com/office/officeart/2005/8/layout/chevron1" loCatId="process" qsTypeId="urn:microsoft.com/office/officeart/2005/8/quickstyle/simple1" qsCatId="simple" csTypeId="urn:microsoft.com/office/officeart/2005/8/colors/colorful2" csCatId="colorful" phldr="1"/>
      <dgm:spPr/>
      <dgm:t>
        <a:bodyPr/>
        <a:lstStyle/>
        <a:p>
          <a:endParaRPr lang="zh-CN" altLang="en-US"/>
        </a:p>
      </dgm:t>
    </dgm:pt>
    <dgm:pt modelId="{85BD191A-ED07-49DC-B979-2D4355613642}">
      <dgm:prSet phldrT="[文本]"/>
      <dgm:spPr/>
      <dgm:t>
        <a:bodyPr/>
        <a:lstStyle/>
        <a:p>
          <a:r>
            <a:rPr lang="en-US" altLang="zh-CN" dirty="0"/>
            <a:t>Workers install a signal handler</a:t>
          </a:r>
          <a:endParaRPr lang="zh-CN" altLang="en-US" dirty="0"/>
        </a:p>
      </dgm:t>
    </dgm:pt>
    <dgm:pt modelId="{ACE8EFB3-8BBC-42AB-9E2D-157AFECDACC1}" type="parTrans" cxnId="{C7389049-D3AB-4606-B549-B8EFDE4D415E}">
      <dgm:prSet/>
      <dgm:spPr/>
      <dgm:t>
        <a:bodyPr/>
        <a:lstStyle/>
        <a:p>
          <a:endParaRPr lang="zh-CN" altLang="en-US"/>
        </a:p>
      </dgm:t>
    </dgm:pt>
    <dgm:pt modelId="{63842F1B-82C3-475E-B44F-55EC735A1593}" type="sibTrans" cxnId="{C7389049-D3AB-4606-B549-B8EFDE4D415E}">
      <dgm:prSet/>
      <dgm:spPr/>
      <dgm:t>
        <a:bodyPr/>
        <a:lstStyle/>
        <a:p>
          <a:endParaRPr lang="zh-CN" altLang="en-US"/>
        </a:p>
      </dgm:t>
    </dgm:pt>
    <dgm:pt modelId="{97720B72-333B-431A-B87D-B99C1CB7D75A}">
      <dgm:prSet phldrT="[文本]"/>
      <dgm:spPr/>
      <dgm:t>
        <a:bodyPr/>
        <a:lstStyle/>
        <a:p>
          <a:r>
            <a:rPr lang="en-US" altLang="zh-CN" dirty="0"/>
            <a:t>Master keeps track of records and signals</a:t>
          </a:r>
          <a:endParaRPr lang="zh-CN" altLang="en-US" dirty="0"/>
        </a:p>
      </dgm:t>
    </dgm:pt>
    <dgm:pt modelId="{39E586DD-FFB5-438A-9EA0-7C78849F7D57}" type="parTrans" cxnId="{48CE87D3-33CD-4749-8EF8-63AFE2996E77}">
      <dgm:prSet/>
      <dgm:spPr/>
      <dgm:t>
        <a:bodyPr/>
        <a:lstStyle/>
        <a:p>
          <a:endParaRPr lang="zh-CN" altLang="en-US"/>
        </a:p>
      </dgm:t>
    </dgm:pt>
    <dgm:pt modelId="{E55E60BB-88EF-4255-AE3A-2D64BE160789}" type="sibTrans" cxnId="{48CE87D3-33CD-4749-8EF8-63AFE2996E77}">
      <dgm:prSet/>
      <dgm:spPr/>
      <dgm:t>
        <a:bodyPr/>
        <a:lstStyle/>
        <a:p>
          <a:endParaRPr lang="zh-CN" altLang="en-US"/>
        </a:p>
      </dgm:t>
    </dgm:pt>
    <dgm:pt modelId="{9358DA0F-E40E-41B0-8BE4-01527E5AE15A}">
      <dgm:prSet phldrT="[文本]"/>
      <dgm:spPr/>
      <dgm:t>
        <a:bodyPr/>
        <a:lstStyle/>
        <a:p>
          <a:r>
            <a:rPr lang="en-US" altLang="zh-CN" dirty="0"/>
            <a:t>If invoked, signal handlers send msg to master</a:t>
          </a:r>
          <a:endParaRPr lang="zh-CN" altLang="en-US" dirty="0"/>
        </a:p>
      </dgm:t>
    </dgm:pt>
    <dgm:pt modelId="{D8EBF791-CA96-48AA-8076-591803519673}" type="parTrans" cxnId="{D515B557-0D3D-404F-ACAD-AB133AFEE26A}">
      <dgm:prSet/>
      <dgm:spPr/>
      <dgm:t>
        <a:bodyPr/>
        <a:lstStyle/>
        <a:p>
          <a:endParaRPr lang="zh-CN" altLang="en-US"/>
        </a:p>
      </dgm:t>
    </dgm:pt>
    <dgm:pt modelId="{80B7A1CA-B1AF-46F0-ACCF-43D3D59EA278}" type="sibTrans" cxnId="{D515B557-0D3D-404F-ACAD-AB133AFEE26A}">
      <dgm:prSet/>
      <dgm:spPr/>
      <dgm:t>
        <a:bodyPr/>
        <a:lstStyle/>
        <a:p>
          <a:endParaRPr lang="zh-CN" altLang="en-US"/>
        </a:p>
      </dgm:t>
    </dgm:pt>
    <dgm:pt modelId="{88636C32-CCCE-4973-94B3-09E7105B4A84}">
      <dgm:prSet/>
      <dgm:spPr/>
      <dgm:t>
        <a:bodyPr/>
        <a:lstStyle/>
        <a:p>
          <a:r>
            <a:rPr lang="en-US" altLang="zh-CN" dirty="0"/>
            <a:t>If master see &lt;record, signal&gt; occur multiple times, next time it will skip the record when assigning work</a:t>
          </a:r>
          <a:endParaRPr lang="zh-CN" altLang="en-US" dirty="0"/>
        </a:p>
      </dgm:t>
    </dgm:pt>
    <dgm:pt modelId="{873458C9-5C87-4F9A-9CBA-638C1190F3DE}" type="parTrans" cxnId="{17CE9FE7-B732-4788-839C-0EBF44656C2D}">
      <dgm:prSet/>
      <dgm:spPr/>
      <dgm:t>
        <a:bodyPr/>
        <a:lstStyle/>
        <a:p>
          <a:endParaRPr lang="zh-CN" altLang="en-US"/>
        </a:p>
      </dgm:t>
    </dgm:pt>
    <dgm:pt modelId="{8A02F90D-9DA8-45F9-A977-453F32A1BED1}" type="sibTrans" cxnId="{17CE9FE7-B732-4788-839C-0EBF44656C2D}">
      <dgm:prSet/>
      <dgm:spPr/>
      <dgm:t>
        <a:bodyPr/>
        <a:lstStyle/>
        <a:p>
          <a:endParaRPr lang="zh-CN" altLang="en-US"/>
        </a:p>
      </dgm:t>
    </dgm:pt>
    <dgm:pt modelId="{061BA565-9E6C-49BA-BB59-44FB970EB585}" type="pres">
      <dgm:prSet presAssocID="{E1697F10-65F6-42E9-872A-55CDA6BD736A}" presName="Name0" presStyleCnt="0">
        <dgm:presLayoutVars>
          <dgm:dir/>
          <dgm:animLvl val="lvl"/>
          <dgm:resizeHandles val="exact"/>
        </dgm:presLayoutVars>
      </dgm:prSet>
      <dgm:spPr/>
    </dgm:pt>
    <dgm:pt modelId="{A21B1A31-1A27-4C41-83B1-7CABCF8CBDC8}" type="pres">
      <dgm:prSet presAssocID="{85BD191A-ED07-49DC-B979-2D4355613642}" presName="parTxOnly" presStyleLbl="node1" presStyleIdx="0" presStyleCnt="4">
        <dgm:presLayoutVars>
          <dgm:chMax val="0"/>
          <dgm:chPref val="0"/>
          <dgm:bulletEnabled val="1"/>
        </dgm:presLayoutVars>
      </dgm:prSet>
      <dgm:spPr/>
    </dgm:pt>
    <dgm:pt modelId="{0B5D1EF2-ED89-40AB-9E5E-71261FE1EA2A}" type="pres">
      <dgm:prSet presAssocID="{63842F1B-82C3-475E-B44F-55EC735A1593}" presName="parTxOnlySpace" presStyleCnt="0"/>
      <dgm:spPr/>
    </dgm:pt>
    <dgm:pt modelId="{CBCF1A67-5AE7-43F8-B717-1F7C0CD2ABE0}" type="pres">
      <dgm:prSet presAssocID="{97720B72-333B-431A-B87D-B99C1CB7D75A}" presName="parTxOnly" presStyleLbl="node1" presStyleIdx="1" presStyleCnt="4">
        <dgm:presLayoutVars>
          <dgm:chMax val="0"/>
          <dgm:chPref val="0"/>
          <dgm:bulletEnabled val="1"/>
        </dgm:presLayoutVars>
      </dgm:prSet>
      <dgm:spPr/>
    </dgm:pt>
    <dgm:pt modelId="{6392A6F6-63DE-435B-93AB-11129E6F76B0}" type="pres">
      <dgm:prSet presAssocID="{E55E60BB-88EF-4255-AE3A-2D64BE160789}" presName="parTxOnlySpace" presStyleCnt="0"/>
      <dgm:spPr/>
    </dgm:pt>
    <dgm:pt modelId="{C99DAD06-99B0-4A2E-8CFE-8823277F483D}" type="pres">
      <dgm:prSet presAssocID="{9358DA0F-E40E-41B0-8BE4-01527E5AE15A}" presName="parTxOnly" presStyleLbl="node1" presStyleIdx="2" presStyleCnt="4">
        <dgm:presLayoutVars>
          <dgm:chMax val="0"/>
          <dgm:chPref val="0"/>
          <dgm:bulletEnabled val="1"/>
        </dgm:presLayoutVars>
      </dgm:prSet>
      <dgm:spPr/>
    </dgm:pt>
    <dgm:pt modelId="{9BBB6ECC-0B60-456E-94BE-6A82EA2CC69E}" type="pres">
      <dgm:prSet presAssocID="{80B7A1CA-B1AF-46F0-ACCF-43D3D59EA278}" presName="parTxOnlySpace" presStyleCnt="0"/>
      <dgm:spPr/>
    </dgm:pt>
    <dgm:pt modelId="{B44D9416-B413-4CC0-A4FF-6D46340F4D04}" type="pres">
      <dgm:prSet presAssocID="{88636C32-CCCE-4973-94B3-09E7105B4A84}" presName="parTxOnly" presStyleLbl="node1" presStyleIdx="3" presStyleCnt="4">
        <dgm:presLayoutVars>
          <dgm:chMax val="0"/>
          <dgm:chPref val="0"/>
          <dgm:bulletEnabled val="1"/>
        </dgm:presLayoutVars>
      </dgm:prSet>
      <dgm:spPr/>
    </dgm:pt>
  </dgm:ptLst>
  <dgm:cxnLst>
    <dgm:cxn modelId="{DC7B8748-ACC7-456B-AB68-229523C38A6F}" type="presOf" srcId="{85BD191A-ED07-49DC-B979-2D4355613642}" destId="{A21B1A31-1A27-4C41-83B1-7CABCF8CBDC8}" srcOrd="0" destOrd="0" presId="urn:microsoft.com/office/officeart/2005/8/layout/chevron1"/>
    <dgm:cxn modelId="{C7389049-D3AB-4606-B549-B8EFDE4D415E}" srcId="{E1697F10-65F6-42E9-872A-55CDA6BD736A}" destId="{85BD191A-ED07-49DC-B979-2D4355613642}" srcOrd="0" destOrd="0" parTransId="{ACE8EFB3-8BBC-42AB-9E2D-157AFECDACC1}" sibTransId="{63842F1B-82C3-475E-B44F-55EC735A1593}"/>
    <dgm:cxn modelId="{D515B557-0D3D-404F-ACAD-AB133AFEE26A}" srcId="{E1697F10-65F6-42E9-872A-55CDA6BD736A}" destId="{9358DA0F-E40E-41B0-8BE4-01527E5AE15A}" srcOrd="2" destOrd="0" parTransId="{D8EBF791-CA96-48AA-8076-591803519673}" sibTransId="{80B7A1CA-B1AF-46F0-ACCF-43D3D59EA278}"/>
    <dgm:cxn modelId="{A3E1D29C-DA15-4678-A9CC-B26007AAE39F}" type="presOf" srcId="{E1697F10-65F6-42E9-872A-55CDA6BD736A}" destId="{061BA565-9E6C-49BA-BB59-44FB970EB585}" srcOrd="0" destOrd="0" presId="urn:microsoft.com/office/officeart/2005/8/layout/chevron1"/>
    <dgm:cxn modelId="{3DA867C9-80B3-4521-BEF6-88156E3C4F1D}" type="presOf" srcId="{88636C32-CCCE-4973-94B3-09E7105B4A84}" destId="{B44D9416-B413-4CC0-A4FF-6D46340F4D04}" srcOrd="0" destOrd="0" presId="urn:microsoft.com/office/officeart/2005/8/layout/chevron1"/>
    <dgm:cxn modelId="{48CE87D3-33CD-4749-8EF8-63AFE2996E77}" srcId="{E1697F10-65F6-42E9-872A-55CDA6BD736A}" destId="{97720B72-333B-431A-B87D-B99C1CB7D75A}" srcOrd="1" destOrd="0" parTransId="{39E586DD-FFB5-438A-9EA0-7C78849F7D57}" sibTransId="{E55E60BB-88EF-4255-AE3A-2D64BE160789}"/>
    <dgm:cxn modelId="{A88271DA-DC36-4FCB-91A2-24B988AAC1DF}" type="presOf" srcId="{9358DA0F-E40E-41B0-8BE4-01527E5AE15A}" destId="{C99DAD06-99B0-4A2E-8CFE-8823277F483D}" srcOrd="0" destOrd="0" presId="urn:microsoft.com/office/officeart/2005/8/layout/chevron1"/>
    <dgm:cxn modelId="{395B95E0-0BF4-4018-A8EC-4879CA6C1F52}" type="presOf" srcId="{97720B72-333B-431A-B87D-B99C1CB7D75A}" destId="{CBCF1A67-5AE7-43F8-B717-1F7C0CD2ABE0}" srcOrd="0" destOrd="0" presId="urn:microsoft.com/office/officeart/2005/8/layout/chevron1"/>
    <dgm:cxn modelId="{17CE9FE7-B732-4788-839C-0EBF44656C2D}" srcId="{E1697F10-65F6-42E9-872A-55CDA6BD736A}" destId="{88636C32-CCCE-4973-94B3-09E7105B4A84}" srcOrd="3" destOrd="0" parTransId="{873458C9-5C87-4F9A-9CBA-638C1190F3DE}" sibTransId="{8A02F90D-9DA8-45F9-A977-453F32A1BED1}"/>
    <dgm:cxn modelId="{AB53E5FC-A6DD-4C39-B47D-7B208B33FCB2}" type="presParOf" srcId="{061BA565-9E6C-49BA-BB59-44FB970EB585}" destId="{A21B1A31-1A27-4C41-83B1-7CABCF8CBDC8}" srcOrd="0" destOrd="0" presId="urn:microsoft.com/office/officeart/2005/8/layout/chevron1"/>
    <dgm:cxn modelId="{59E562D2-38B7-4AA1-87FB-D371732274F3}" type="presParOf" srcId="{061BA565-9E6C-49BA-BB59-44FB970EB585}" destId="{0B5D1EF2-ED89-40AB-9E5E-71261FE1EA2A}" srcOrd="1" destOrd="0" presId="urn:microsoft.com/office/officeart/2005/8/layout/chevron1"/>
    <dgm:cxn modelId="{55D4DB72-ACF6-4260-A5E3-6BADD733383B}" type="presParOf" srcId="{061BA565-9E6C-49BA-BB59-44FB970EB585}" destId="{CBCF1A67-5AE7-43F8-B717-1F7C0CD2ABE0}" srcOrd="2" destOrd="0" presId="urn:microsoft.com/office/officeart/2005/8/layout/chevron1"/>
    <dgm:cxn modelId="{A5A98F8A-4B7D-4726-A0D0-B861A7DB8ED7}" type="presParOf" srcId="{061BA565-9E6C-49BA-BB59-44FB970EB585}" destId="{6392A6F6-63DE-435B-93AB-11129E6F76B0}" srcOrd="3" destOrd="0" presId="urn:microsoft.com/office/officeart/2005/8/layout/chevron1"/>
    <dgm:cxn modelId="{44AC97C2-3DE2-46C1-B9E7-6C81A5CC2DFF}" type="presParOf" srcId="{061BA565-9E6C-49BA-BB59-44FB970EB585}" destId="{C99DAD06-99B0-4A2E-8CFE-8823277F483D}" srcOrd="4" destOrd="0" presId="urn:microsoft.com/office/officeart/2005/8/layout/chevron1"/>
    <dgm:cxn modelId="{943998F0-A733-4FDC-AA55-CDC1860220C9}" type="presParOf" srcId="{061BA565-9E6C-49BA-BB59-44FB970EB585}" destId="{9BBB6ECC-0B60-456E-94BE-6A82EA2CC69E}" srcOrd="5" destOrd="0" presId="urn:microsoft.com/office/officeart/2005/8/layout/chevron1"/>
    <dgm:cxn modelId="{8CF2BB92-B2D2-4907-B56F-11A0F56D0E43}" type="presParOf" srcId="{061BA565-9E6C-49BA-BB59-44FB970EB585}" destId="{B44D9416-B413-4CC0-A4FF-6D46340F4D04}"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4ED9B-D8FC-436F-ABCA-D94F8213DCE0}">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02DC89-C342-41CF-AEE0-78DD1BB35D09}">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Map</a:t>
          </a:r>
        </a:p>
      </dsp:txBody>
      <dsp:txXfrm>
        <a:off x="569079" y="2427788"/>
        <a:ext cx="2072362" cy="720000"/>
      </dsp:txXfrm>
    </dsp:sp>
    <dsp:sp modelId="{56B3BC1F-0400-45F6-9574-4BE8396D1BD9}">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EF27C1-5829-4D89-9E7E-E2BDED1E65AC}">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Reduce</a:t>
          </a:r>
        </a:p>
      </dsp:txBody>
      <dsp:txXfrm>
        <a:off x="3004105" y="2427788"/>
        <a:ext cx="2072362" cy="720000"/>
      </dsp:txXfrm>
    </dsp:sp>
    <dsp:sp modelId="{D20EEEB7-64A7-41F3-9AAA-B89688DB3835}">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70FD31-9938-43BA-9995-5892537F2B7C}">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Values-to-values Model</a:t>
          </a:r>
        </a:p>
      </dsp:txBody>
      <dsp:txXfrm>
        <a:off x="5439131" y="2427788"/>
        <a:ext cx="2072362" cy="720000"/>
      </dsp:txXfrm>
    </dsp:sp>
    <dsp:sp modelId="{DF75ADDF-9031-49C0-A6E0-C8BE5098E623}">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0BF995-BEE2-41AC-86B8-B576AD95C5FA}">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&lt;Key, Value&gt;pairs-to-&lt;Key, Value&gt;pairs Model</a:t>
          </a:r>
        </a:p>
      </dsp:txBody>
      <dsp:txXfrm>
        <a:off x="7874157" y="2427788"/>
        <a:ext cx="2072362"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5BEA4-E2B8-41ED-A9C1-95537885A88F}">
      <dsp:nvSpPr>
        <dsp:cNvPr id="0" name=""/>
        <dsp:cNvSpPr/>
      </dsp:nvSpPr>
      <dsp:spPr>
        <a:xfrm>
          <a:off x="679050" y="578771"/>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19C098-BDDF-4F05-B352-D7AD01C913C9}">
      <dsp:nvSpPr>
        <dsp:cNvPr id="0" name=""/>
        <dsp:cNvSpPr/>
      </dsp:nvSpPr>
      <dsp:spPr>
        <a:xfrm>
          <a:off x="1081237" y="98095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E3DF57-861F-4C74-8C2B-F2CC944CE820}">
      <dsp:nvSpPr>
        <dsp:cNvPr id="0" name=""/>
        <dsp:cNvSpPr/>
      </dsp:nvSpPr>
      <dsp:spPr>
        <a:xfrm>
          <a:off x="75768"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Distributed</a:t>
          </a:r>
        </a:p>
      </dsp:txBody>
      <dsp:txXfrm>
        <a:off x="75768" y="3053772"/>
        <a:ext cx="3093750" cy="720000"/>
      </dsp:txXfrm>
    </dsp:sp>
    <dsp:sp modelId="{340160AE-EAA6-4CE7-BD47-04A5D428003E}">
      <dsp:nvSpPr>
        <dsp:cNvPr id="0" name=""/>
        <dsp:cNvSpPr/>
      </dsp:nvSpPr>
      <dsp:spPr>
        <a:xfrm>
          <a:off x="4314206" y="578771"/>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A5C77E-BC41-4568-9F4D-2B3F0026B417}">
      <dsp:nvSpPr>
        <dsp:cNvPr id="0" name=""/>
        <dsp:cNvSpPr/>
      </dsp:nvSpPr>
      <dsp:spPr>
        <a:xfrm>
          <a:off x="4716393" y="98095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1C3F9B-2798-433F-8BDA-EA34647D53E8}">
      <dsp:nvSpPr>
        <dsp:cNvPr id="0" name=""/>
        <dsp:cNvSpPr/>
      </dsp:nvSpPr>
      <dsp:spPr>
        <a:xfrm>
          <a:off x="3710925"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Fault-tolerant</a:t>
          </a:r>
        </a:p>
      </dsp:txBody>
      <dsp:txXfrm>
        <a:off x="3710925" y="3053772"/>
        <a:ext cx="3093750" cy="720000"/>
      </dsp:txXfrm>
    </dsp:sp>
    <dsp:sp modelId="{BCA7EFA6-4F56-4E35-AD2A-F013F3B764A5}">
      <dsp:nvSpPr>
        <dsp:cNvPr id="0" name=""/>
        <dsp:cNvSpPr/>
      </dsp:nvSpPr>
      <dsp:spPr>
        <a:xfrm>
          <a:off x="7949362" y="578771"/>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31C6D5-18AA-4A5E-A86A-BB88C218D3C4}">
      <dsp:nvSpPr>
        <dsp:cNvPr id="0" name=""/>
        <dsp:cNvSpPr/>
      </dsp:nvSpPr>
      <dsp:spPr>
        <a:xfrm>
          <a:off x="8351550" y="98095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472213-8B92-43E5-829D-00F065B8A82C}">
      <dsp:nvSpPr>
        <dsp:cNvPr id="0" name=""/>
        <dsp:cNvSpPr/>
      </dsp:nvSpPr>
      <dsp:spPr>
        <a:xfrm>
          <a:off x="7346081"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High Throughput</a:t>
          </a:r>
        </a:p>
      </dsp:txBody>
      <dsp:txXfrm>
        <a:off x="7346081" y="3053772"/>
        <a:ext cx="309375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2175E-E541-47A0-9A84-35B39DF7C9C4}">
      <dsp:nvSpPr>
        <dsp:cNvPr id="0" name=""/>
        <dsp:cNvSpPr/>
      </dsp:nvSpPr>
      <dsp:spPr>
        <a:xfrm rot="5400000">
          <a:off x="6301587" y="-2303662"/>
          <a:ext cx="1698041" cy="672998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Special library developed so that map reduce tasks can be executed in a local machine</a:t>
          </a:r>
        </a:p>
      </dsp:txBody>
      <dsp:txXfrm rot="-5400000">
        <a:off x="3785616" y="295201"/>
        <a:ext cx="6647092" cy="1532257"/>
      </dsp:txXfrm>
    </dsp:sp>
    <dsp:sp modelId="{E348652F-F3D8-4434-BA9A-D1FEABC3EC21}">
      <dsp:nvSpPr>
        <dsp:cNvPr id="0" name=""/>
        <dsp:cNvSpPr/>
      </dsp:nvSpPr>
      <dsp:spPr>
        <a:xfrm>
          <a:off x="0" y="53"/>
          <a:ext cx="3785616" cy="21225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Local Execution</a:t>
          </a:r>
        </a:p>
      </dsp:txBody>
      <dsp:txXfrm>
        <a:off x="103614" y="103667"/>
        <a:ext cx="3578388" cy="1915324"/>
      </dsp:txXfrm>
    </dsp:sp>
    <dsp:sp modelId="{CA82316F-3BA5-4725-AF96-729F0F4B3648}">
      <dsp:nvSpPr>
        <dsp:cNvPr id="0" name=""/>
        <dsp:cNvSpPr/>
      </dsp:nvSpPr>
      <dsp:spPr>
        <a:xfrm rot="5400000">
          <a:off x="6301587" y="-74983"/>
          <a:ext cx="1698041" cy="6729984"/>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Deterministic: “Our semantics are equivalent to a sequential execution”</a:t>
          </a:r>
        </a:p>
        <a:p>
          <a:pPr marL="171450" lvl="1" indent="-171450" algn="l" defTabSz="711200">
            <a:lnSpc>
              <a:spcPct val="90000"/>
            </a:lnSpc>
            <a:spcBef>
              <a:spcPct val="0"/>
            </a:spcBef>
            <a:spcAft>
              <a:spcPct val="15000"/>
            </a:spcAft>
            <a:buChar char="•"/>
          </a:pPr>
          <a:r>
            <a:rPr lang="en-US" sz="1600" kern="1200" dirty="0"/>
            <a:t>Non-deterministic: “In the presence of non-deterministic operators, the output of a particular reduce task </a:t>
          </a:r>
          <a:r>
            <a:rPr lang="en-US" sz="1600" i="1" kern="1200" dirty="0"/>
            <a:t>R1</a:t>
          </a:r>
          <a:r>
            <a:rPr lang="en-US" sz="1600" kern="1200" dirty="0"/>
            <a:t> is equivalent to the output of for </a:t>
          </a:r>
          <a:r>
            <a:rPr lang="en-US" sz="1600" i="1" kern="1200" dirty="0"/>
            <a:t>R1</a:t>
          </a:r>
          <a:r>
            <a:rPr lang="en-US" sz="1600" kern="1200" dirty="0"/>
            <a:t> produced by a sequential execution of the non-deterministic program”</a:t>
          </a:r>
        </a:p>
      </dsp:txBody>
      <dsp:txXfrm rot="-5400000">
        <a:off x="3785616" y="2523880"/>
        <a:ext cx="6647092" cy="1532257"/>
      </dsp:txXfrm>
    </dsp:sp>
    <dsp:sp modelId="{F6785CFA-A561-41AC-B9A7-82A72E8B55A2}">
      <dsp:nvSpPr>
        <dsp:cNvPr id="0" name=""/>
        <dsp:cNvSpPr/>
      </dsp:nvSpPr>
      <dsp:spPr>
        <a:xfrm>
          <a:off x="0" y="2228732"/>
          <a:ext cx="3785616" cy="212255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Deterministic and Non-deterministic Semantics</a:t>
          </a:r>
        </a:p>
      </dsp:txBody>
      <dsp:txXfrm>
        <a:off x="103614" y="2332346"/>
        <a:ext cx="3578388" cy="19153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8D42C-BE21-4B82-87D4-0F7372B0E2E2}">
      <dsp:nvSpPr>
        <dsp:cNvPr id="0" name=""/>
        <dsp:cNvSpPr/>
      </dsp:nvSpPr>
      <dsp:spPr>
        <a:xfrm>
          <a:off x="973190" y="987326"/>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50F75-C344-484E-8AD3-E4F70ABC05EC}">
      <dsp:nvSpPr>
        <dsp:cNvPr id="0" name=""/>
        <dsp:cNvSpPr/>
      </dsp:nvSpPr>
      <dsp:spPr>
        <a:xfrm>
          <a:off x="1242597" y="1256734"/>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9E5917-F13F-4B99-A72F-35266F2E4C75}">
      <dsp:nvSpPr>
        <dsp:cNvPr id="0" name=""/>
        <dsp:cNvSpPr/>
      </dsp:nvSpPr>
      <dsp:spPr>
        <a:xfrm>
          <a:off x="569079" y="264521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Ordering Guarantee</a:t>
          </a:r>
        </a:p>
      </dsp:txBody>
      <dsp:txXfrm>
        <a:off x="569079" y="2645217"/>
        <a:ext cx="2072362" cy="720000"/>
      </dsp:txXfrm>
    </dsp:sp>
    <dsp:sp modelId="{E90ECCC0-7615-4CBF-93CA-90EE1F27A3BF}">
      <dsp:nvSpPr>
        <dsp:cNvPr id="0" name=""/>
        <dsp:cNvSpPr/>
      </dsp:nvSpPr>
      <dsp:spPr>
        <a:xfrm>
          <a:off x="3408216" y="987326"/>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F44563-9A49-4682-A5AC-9357E19A4ED0}">
      <dsp:nvSpPr>
        <dsp:cNvPr id="0" name=""/>
        <dsp:cNvSpPr/>
      </dsp:nvSpPr>
      <dsp:spPr>
        <a:xfrm>
          <a:off x="3677623" y="1256734"/>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82F5A9-E35D-4ECC-90F2-559DCF3FEB50}">
      <dsp:nvSpPr>
        <dsp:cNvPr id="0" name=""/>
        <dsp:cNvSpPr/>
      </dsp:nvSpPr>
      <dsp:spPr>
        <a:xfrm>
          <a:off x="3004105" y="264521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Side-effects</a:t>
          </a:r>
        </a:p>
      </dsp:txBody>
      <dsp:txXfrm>
        <a:off x="3004105" y="2645217"/>
        <a:ext cx="2072362" cy="720000"/>
      </dsp:txXfrm>
    </dsp:sp>
    <dsp:sp modelId="{C892BC82-BD88-42D0-99D6-1DA345EA760C}">
      <dsp:nvSpPr>
        <dsp:cNvPr id="0" name=""/>
        <dsp:cNvSpPr/>
      </dsp:nvSpPr>
      <dsp:spPr>
        <a:xfrm>
          <a:off x="5843242" y="987326"/>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9F483F-848B-41E1-9C58-F9EE68B7636A}">
      <dsp:nvSpPr>
        <dsp:cNvPr id="0" name=""/>
        <dsp:cNvSpPr/>
      </dsp:nvSpPr>
      <dsp:spPr>
        <a:xfrm>
          <a:off x="6112649" y="1256734"/>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2D6DF4-3955-4D07-8D2D-5B55BF452510}">
      <dsp:nvSpPr>
        <dsp:cNvPr id="0" name=""/>
        <dsp:cNvSpPr/>
      </dsp:nvSpPr>
      <dsp:spPr>
        <a:xfrm>
          <a:off x="5439131" y="264521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Status Information</a:t>
          </a:r>
        </a:p>
      </dsp:txBody>
      <dsp:txXfrm>
        <a:off x="5439131" y="2645217"/>
        <a:ext cx="2072362" cy="720000"/>
      </dsp:txXfrm>
    </dsp:sp>
    <dsp:sp modelId="{E4A3FB78-6A53-4DA4-ABD4-EA7BDFE2AAAB}">
      <dsp:nvSpPr>
        <dsp:cNvPr id="0" name=""/>
        <dsp:cNvSpPr/>
      </dsp:nvSpPr>
      <dsp:spPr>
        <a:xfrm>
          <a:off x="8278268" y="987326"/>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6A0C0-431B-462C-A707-2B7417E352E4}">
      <dsp:nvSpPr>
        <dsp:cNvPr id="0" name=""/>
        <dsp:cNvSpPr/>
      </dsp:nvSpPr>
      <dsp:spPr>
        <a:xfrm>
          <a:off x="8547675" y="1256734"/>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56C440-5D38-441E-B2C2-130DCF0014A3}">
      <dsp:nvSpPr>
        <dsp:cNvPr id="0" name=""/>
        <dsp:cNvSpPr/>
      </dsp:nvSpPr>
      <dsp:spPr>
        <a:xfrm>
          <a:off x="7874157" y="264521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Counters</a:t>
          </a:r>
        </a:p>
      </dsp:txBody>
      <dsp:txXfrm>
        <a:off x="7874157" y="2645217"/>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654BE-9255-472C-B358-93195235AFFC}">
      <dsp:nvSpPr>
        <dsp:cNvPr id="0" name=""/>
        <dsp:cNvSpPr/>
      </dsp:nvSpPr>
      <dsp:spPr>
        <a:xfrm>
          <a:off x="0" y="39843"/>
          <a:ext cx="10364249" cy="94769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altLang="zh-CN" sz="3600" kern="1200" dirty="0"/>
            <a:t>Java</a:t>
          </a:r>
          <a:endParaRPr lang="zh-CN" altLang="en-US" sz="3600" kern="1200" dirty="0"/>
        </a:p>
      </dsp:txBody>
      <dsp:txXfrm>
        <a:off x="46263" y="86106"/>
        <a:ext cx="10271723" cy="855173"/>
      </dsp:txXfrm>
    </dsp:sp>
    <dsp:sp modelId="{E50975BC-E2B5-4634-AB32-E7D3340AFC97}">
      <dsp:nvSpPr>
        <dsp:cNvPr id="0" name=""/>
        <dsp:cNvSpPr/>
      </dsp:nvSpPr>
      <dsp:spPr>
        <a:xfrm>
          <a:off x="0" y="987543"/>
          <a:ext cx="10364249"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65"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err="1"/>
            <a:t>Arrays.</a:t>
          </a:r>
          <a:r>
            <a:rPr lang="en-US" sz="2800" i="0" kern="1200" dirty="0" err="1"/>
            <a:t>stream</a:t>
          </a:r>
          <a:r>
            <a:rPr lang="en-US" sz="2800" kern="1200" dirty="0"/>
            <a:t>(integers).map(x-&gt;x+1).sum();</a:t>
          </a:r>
          <a:endParaRPr lang="zh-CN" altLang="en-US" sz="2800" kern="1200" dirty="0"/>
        </a:p>
      </dsp:txBody>
      <dsp:txXfrm>
        <a:off x="0" y="987543"/>
        <a:ext cx="10364249" cy="596160"/>
      </dsp:txXfrm>
    </dsp:sp>
    <dsp:sp modelId="{75346F6A-7CBA-4AD9-877C-CBE058615EA0}">
      <dsp:nvSpPr>
        <dsp:cNvPr id="0" name=""/>
        <dsp:cNvSpPr/>
      </dsp:nvSpPr>
      <dsp:spPr>
        <a:xfrm>
          <a:off x="0" y="1583703"/>
          <a:ext cx="10364249" cy="94769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altLang="zh-CN" sz="3600" kern="1200" dirty="0"/>
            <a:t>SQL</a:t>
          </a:r>
          <a:endParaRPr lang="zh-CN" altLang="en-US" sz="3600" kern="1200" dirty="0"/>
        </a:p>
      </dsp:txBody>
      <dsp:txXfrm>
        <a:off x="46263" y="1629966"/>
        <a:ext cx="10271723" cy="855173"/>
      </dsp:txXfrm>
    </dsp:sp>
    <dsp:sp modelId="{626BB4E3-AD59-40B3-A5B3-53AFE823F6FA}">
      <dsp:nvSpPr>
        <dsp:cNvPr id="0" name=""/>
        <dsp:cNvSpPr/>
      </dsp:nvSpPr>
      <dsp:spPr>
        <a:xfrm>
          <a:off x="0" y="2531403"/>
          <a:ext cx="10364249"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65"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altLang="zh-CN" sz="2800" kern="1200" dirty="0"/>
            <a:t>SELECT sum(integers) from </a:t>
          </a:r>
          <a:r>
            <a:rPr lang="en-US" altLang="zh-CN" sz="2800" kern="1200" dirty="0" err="1"/>
            <a:t>integer_table</a:t>
          </a:r>
          <a:endParaRPr lang="zh-CN" altLang="en-US" sz="2800" kern="1200" dirty="0"/>
        </a:p>
      </dsp:txBody>
      <dsp:txXfrm>
        <a:off x="0" y="2531403"/>
        <a:ext cx="10364249" cy="596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134A9-FCCD-47E4-9D41-3A2CBF482A98}">
      <dsp:nvSpPr>
        <dsp:cNvPr id="0" name=""/>
        <dsp:cNvSpPr/>
      </dsp:nvSpPr>
      <dsp:spPr>
        <a:xfrm>
          <a:off x="973190" y="987326"/>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1E435D-945A-4205-8184-452FFAAEDCD2}">
      <dsp:nvSpPr>
        <dsp:cNvPr id="0" name=""/>
        <dsp:cNvSpPr/>
      </dsp:nvSpPr>
      <dsp:spPr>
        <a:xfrm>
          <a:off x="1242597" y="1256734"/>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BCB834-889D-4E33-BC2A-1C92B19D3B64}">
      <dsp:nvSpPr>
        <dsp:cNvPr id="0" name=""/>
        <dsp:cNvSpPr/>
      </dsp:nvSpPr>
      <dsp:spPr>
        <a:xfrm>
          <a:off x="569079" y="264521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S</a:t>
          </a:r>
          <a:r>
            <a:rPr lang="en-US" altLang="zh-CN" sz="1800" kern="1200" dirty="0"/>
            <a:t>tructure &amp; Workflow</a:t>
          </a:r>
          <a:endParaRPr lang="en-US" sz="1800" kern="1200" dirty="0"/>
        </a:p>
      </dsp:txBody>
      <dsp:txXfrm>
        <a:off x="569079" y="2645217"/>
        <a:ext cx="2072362" cy="720000"/>
      </dsp:txXfrm>
    </dsp:sp>
    <dsp:sp modelId="{6AEF4781-05FC-43A7-A307-9415D1AA4326}">
      <dsp:nvSpPr>
        <dsp:cNvPr id="0" name=""/>
        <dsp:cNvSpPr/>
      </dsp:nvSpPr>
      <dsp:spPr>
        <a:xfrm>
          <a:off x="3408216" y="987326"/>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18EDCD-6247-46F1-ADA7-867A13E0C73E}">
      <dsp:nvSpPr>
        <dsp:cNvPr id="0" name=""/>
        <dsp:cNvSpPr/>
      </dsp:nvSpPr>
      <dsp:spPr>
        <a:xfrm>
          <a:off x="3677623" y="1256734"/>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170829-540C-48D9-A391-FBF089704C0D}">
      <dsp:nvSpPr>
        <dsp:cNvPr id="0" name=""/>
        <dsp:cNvSpPr/>
      </dsp:nvSpPr>
      <dsp:spPr>
        <a:xfrm>
          <a:off x="3004105" y="264521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Failure Detection and handling</a:t>
          </a:r>
        </a:p>
      </dsp:txBody>
      <dsp:txXfrm>
        <a:off x="3004105" y="2645217"/>
        <a:ext cx="2072362" cy="720000"/>
      </dsp:txXfrm>
    </dsp:sp>
    <dsp:sp modelId="{3A3F520E-C152-4703-B068-B98948E81DEB}">
      <dsp:nvSpPr>
        <dsp:cNvPr id="0" name=""/>
        <dsp:cNvSpPr/>
      </dsp:nvSpPr>
      <dsp:spPr>
        <a:xfrm>
          <a:off x="5843242" y="987326"/>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127260-E0E2-4A19-BE94-7C6BADFE8E48}">
      <dsp:nvSpPr>
        <dsp:cNvPr id="0" name=""/>
        <dsp:cNvSpPr/>
      </dsp:nvSpPr>
      <dsp:spPr>
        <a:xfrm>
          <a:off x="6112649" y="1256734"/>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88AFD6-9716-442B-9155-5C2FC52E0FC9}">
      <dsp:nvSpPr>
        <dsp:cNvPr id="0" name=""/>
        <dsp:cNvSpPr/>
      </dsp:nvSpPr>
      <dsp:spPr>
        <a:xfrm>
          <a:off x="5439131" y="264521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Performance Refinements</a:t>
          </a:r>
        </a:p>
      </dsp:txBody>
      <dsp:txXfrm>
        <a:off x="5439131" y="2645217"/>
        <a:ext cx="2072362" cy="720000"/>
      </dsp:txXfrm>
    </dsp:sp>
    <dsp:sp modelId="{5176FA07-BE3C-49B4-B5EB-C81106D934CC}">
      <dsp:nvSpPr>
        <dsp:cNvPr id="0" name=""/>
        <dsp:cNvSpPr/>
      </dsp:nvSpPr>
      <dsp:spPr>
        <a:xfrm>
          <a:off x="8278268" y="987326"/>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21FFB9-21C4-4E6A-8ED2-8E5F88087127}">
      <dsp:nvSpPr>
        <dsp:cNvPr id="0" name=""/>
        <dsp:cNvSpPr/>
      </dsp:nvSpPr>
      <dsp:spPr>
        <a:xfrm>
          <a:off x="8547675" y="1256734"/>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38EA99-FBF7-4AEC-85C8-FB6FB6E9ECF7}">
      <dsp:nvSpPr>
        <dsp:cNvPr id="0" name=""/>
        <dsp:cNvSpPr/>
      </dsp:nvSpPr>
      <dsp:spPr>
        <a:xfrm>
          <a:off x="7874157" y="264521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GFS</a:t>
          </a:r>
        </a:p>
      </dsp:txBody>
      <dsp:txXfrm>
        <a:off x="7874157" y="2645217"/>
        <a:ext cx="207236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BFA4C-47FC-4E52-AF4C-34862BB85773}">
      <dsp:nvSpPr>
        <dsp:cNvPr id="0" name=""/>
        <dsp:cNvSpPr/>
      </dsp:nvSpPr>
      <dsp:spPr>
        <a:xfrm>
          <a:off x="7143" y="1001183"/>
          <a:ext cx="2135187" cy="12811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Split Input Files (GFS comes into play)</a:t>
          </a:r>
          <a:endParaRPr lang="zh-CN" altLang="en-US" sz="1600" kern="1200" dirty="0"/>
        </a:p>
      </dsp:txBody>
      <dsp:txXfrm>
        <a:off x="44665" y="1038705"/>
        <a:ext cx="2060143" cy="1206068"/>
      </dsp:txXfrm>
    </dsp:sp>
    <dsp:sp modelId="{7B48D925-9015-4876-9DC0-2EFF44BF0211}">
      <dsp:nvSpPr>
        <dsp:cNvPr id="0" name=""/>
        <dsp:cNvSpPr/>
      </dsp:nvSpPr>
      <dsp:spPr>
        <a:xfrm>
          <a:off x="2330227" y="1376976"/>
          <a:ext cx="452659" cy="52952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2330227" y="1482881"/>
        <a:ext cx="316861" cy="317716"/>
      </dsp:txXfrm>
    </dsp:sp>
    <dsp:sp modelId="{C3BA7222-D74A-4256-95F1-4C11B87D9BA3}">
      <dsp:nvSpPr>
        <dsp:cNvPr id="0" name=""/>
        <dsp:cNvSpPr/>
      </dsp:nvSpPr>
      <dsp:spPr>
        <a:xfrm>
          <a:off x="2996406" y="1001183"/>
          <a:ext cx="2135187" cy="1281112"/>
        </a:xfrm>
        <a:prstGeom prst="roundRect">
          <a:avLst>
            <a:gd name="adj" fmla="val 10000"/>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Master assigns workers</a:t>
          </a:r>
          <a:endParaRPr lang="zh-CN" altLang="en-US" sz="1600" kern="1200" dirty="0"/>
        </a:p>
      </dsp:txBody>
      <dsp:txXfrm>
        <a:off x="3033928" y="1038705"/>
        <a:ext cx="2060143" cy="1206068"/>
      </dsp:txXfrm>
    </dsp:sp>
    <dsp:sp modelId="{DC8C98A1-E903-4E8E-B2F0-4E60F2141E25}">
      <dsp:nvSpPr>
        <dsp:cNvPr id="0" name=""/>
        <dsp:cNvSpPr/>
      </dsp:nvSpPr>
      <dsp:spPr>
        <a:xfrm>
          <a:off x="5319490" y="1376976"/>
          <a:ext cx="452659" cy="529526"/>
        </a:xfrm>
        <a:prstGeom prst="rightArrow">
          <a:avLst>
            <a:gd name="adj1" fmla="val 60000"/>
            <a:gd name="adj2" fmla="val 50000"/>
          </a:avLst>
        </a:prstGeom>
        <a:solidFill>
          <a:schemeClr val="accent5">
            <a:hueOff val="-1689636"/>
            <a:satOff val="-4355"/>
            <a:lumOff val="-29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5319490" y="1482881"/>
        <a:ext cx="316861" cy="317716"/>
      </dsp:txXfrm>
    </dsp:sp>
    <dsp:sp modelId="{0D630C1B-DB86-4DE4-BF9A-8F11A4E8A1DF}">
      <dsp:nvSpPr>
        <dsp:cNvPr id="0" name=""/>
        <dsp:cNvSpPr/>
      </dsp:nvSpPr>
      <dsp:spPr>
        <a:xfrm>
          <a:off x="5985668" y="1001183"/>
          <a:ext cx="2135187" cy="1281112"/>
        </a:xfrm>
        <a:prstGeom prst="roundRect">
          <a:avLst>
            <a:gd name="adj" fmla="val 10000"/>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Map workers read splits and perform mapping</a:t>
          </a:r>
          <a:endParaRPr lang="zh-CN" altLang="en-US" sz="1600" kern="1200" dirty="0"/>
        </a:p>
      </dsp:txBody>
      <dsp:txXfrm>
        <a:off x="6023190" y="1038705"/>
        <a:ext cx="2060143" cy="1206068"/>
      </dsp:txXfrm>
    </dsp:sp>
    <dsp:sp modelId="{BBC39EE7-C531-4E16-B927-DEAC1F7B360F}">
      <dsp:nvSpPr>
        <dsp:cNvPr id="0" name=""/>
        <dsp:cNvSpPr/>
      </dsp:nvSpPr>
      <dsp:spPr>
        <a:xfrm rot="5400000">
          <a:off x="6826932" y="2431759"/>
          <a:ext cx="452659" cy="529526"/>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5400000">
        <a:off x="6894404" y="2470192"/>
        <a:ext cx="317716" cy="316861"/>
      </dsp:txXfrm>
    </dsp:sp>
    <dsp:sp modelId="{32E0EC1A-A225-486F-AB9E-E3059C5E4542}">
      <dsp:nvSpPr>
        <dsp:cNvPr id="0" name=""/>
        <dsp:cNvSpPr/>
      </dsp:nvSpPr>
      <dsp:spPr>
        <a:xfrm>
          <a:off x="5985668" y="3136371"/>
          <a:ext cx="2135187" cy="1281112"/>
        </a:xfrm>
        <a:prstGeom prst="roundRect">
          <a:avLst>
            <a:gd name="adj" fmla="val 10000"/>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Results of mappers are buffered in mem and backup in disk. Master gets notified</a:t>
          </a:r>
          <a:endParaRPr lang="zh-CN" altLang="en-US" sz="1600" kern="1200" dirty="0"/>
        </a:p>
      </dsp:txBody>
      <dsp:txXfrm>
        <a:off x="6023190" y="3173893"/>
        <a:ext cx="2060143" cy="1206068"/>
      </dsp:txXfrm>
    </dsp:sp>
    <dsp:sp modelId="{AF19E323-6F9D-4CF6-8AF7-6D5D137F31A7}">
      <dsp:nvSpPr>
        <dsp:cNvPr id="0" name=""/>
        <dsp:cNvSpPr/>
      </dsp:nvSpPr>
      <dsp:spPr>
        <a:xfrm rot="10800000">
          <a:off x="5345112" y="3512163"/>
          <a:ext cx="452659" cy="529526"/>
        </a:xfrm>
        <a:prstGeom prst="rightArrow">
          <a:avLst>
            <a:gd name="adj1" fmla="val 60000"/>
            <a:gd name="adj2" fmla="val 50000"/>
          </a:avLst>
        </a:prstGeom>
        <a:solidFill>
          <a:schemeClr val="accent5">
            <a:hueOff val="-5068907"/>
            <a:satOff val="-13064"/>
            <a:lumOff val="-88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5480910" y="3618068"/>
        <a:ext cx="316861" cy="317716"/>
      </dsp:txXfrm>
    </dsp:sp>
    <dsp:sp modelId="{37DBD836-C783-48EB-B81E-1C01B7F10C63}">
      <dsp:nvSpPr>
        <dsp:cNvPr id="0" name=""/>
        <dsp:cNvSpPr/>
      </dsp:nvSpPr>
      <dsp:spPr>
        <a:xfrm>
          <a:off x="2996406" y="3136370"/>
          <a:ext cx="2135187" cy="1281112"/>
        </a:xfrm>
        <a:prstGeom prst="roundRect">
          <a:avLst>
            <a:gd name="adj" fmla="val 10000"/>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Reduce workers get notified by master and start reading and performing reducing</a:t>
          </a:r>
          <a:endParaRPr lang="zh-CN" altLang="en-US" sz="1600" kern="1200" dirty="0"/>
        </a:p>
      </dsp:txBody>
      <dsp:txXfrm>
        <a:off x="3033928" y="3173892"/>
        <a:ext cx="2060143" cy="1206068"/>
      </dsp:txXfrm>
    </dsp:sp>
    <dsp:sp modelId="{8538B967-4740-4DA1-947D-15E63D356267}">
      <dsp:nvSpPr>
        <dsp:cNvPr id="0" name=""/>
        <dsp:cNvSpPr/>
      </dsp:nvSpPr>
      <dsp:spPr>
        <a:xfrm rot="10800000">
          <a:off x="2355850" y="3512163"/>
          <a:ext cx="452659" cy="529526"/>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2491648" y="3618068"/>
        <a:ext cx="316861" cy="317716"/>
      </dsp:txXfrm>
    </dsp:sp>
    <dsp:sp modelId="{E272F1F2-0854-417A-811A-00382FEF9BAA}">
      <dsp:nvSpPr>
        <dsp:cNvPr id="0" name=""/>
        <dsp:cNvSpPr/>
      </dsp:nvSpPr>
      <dsp:spPr>
        <a:xfrm>
          <a:off x="7143" y="3136370"/>
          <a:ext cx="2135187" cy="1281112"/>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Reducers output results to final files</a:t>
          </a:r>
          <a:endParaRPr lang="zh-CN" altLang="en-US" sz="1600" kern="1200" dirty="0"/>
        </a:p>
      </dsp:txBody>
      <dsp:txXfrm>
        <a:off x="44665" y="3173892"/>
        <a:ext cx="2060143" cy="12060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FB7DA-D15A-47A7-91FD-ED7FF5770869}">
      <dsp:nvSpPr>
        <dsp:cNvPr id="0" name=""/>
        <dsp:cNvSpPr/>
      </dsp:nvSpPr>
      <dsp:spPr>
        <a:xfrm>
          <a:off x="3046" y="1325661"/>
          <a:ext cx="2969885" cy="115549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Worker Failure of Completed Map Tasks</a:t>
          </a:r>
          <a:endParaRPr lang="zh-CN" altLang="en-US" sz="2100" kern="1200" dirty="0"/>
        </a:p>
      </dsp:txBody>
      <dsp:txXfrm>
        <a:off x="3046" y="1325661"/>
        <a:ext cx="2969885" cy="1155493"/>
      </dsp:txXfrm>
    </dsp:sp>
    <dsp:sp modelId="{39D925C6-1F78-4F57-9257-72DEBAF5157B}">
      <dsp:nvSpPr>
        <dsp:cNvPr id="0" name=""/>
        <dsp:cNvSpPr/>
      </dsp:nvSpPr>
      <dsp:spPr>
        <a:xfrm>
          <a:off x="3046" y="2481155"/>
          <a:ext cx="2969885" cy="134745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altLang="zh-CN" sz="2100" kern="1200" dirty="0"/>
            <a:t>Re-execute the map tasks on other map workers</a:t>
          </a:r>
          <a:endParaRPr lang="zh-CN" altLang="en-US" sz="2100" kern="1200" dirty="0"/>
        </a:p>
      </dsp:txBody>
      <dsp:txXfrm>
        <a:off x="3046" y="2481155"/>
        <a:ext cx="2969885" cy="1347451"/>
      </dsp:txXfrm>
    </dsp:sp>
    <dsp:sp modelId="{DF338189-9417-435B-B655-A3B1CC685203}">
      <dsp:nvSpPr>
        <dsp:cNvPr id="0" name=""/>
        <dsp:cNvSpPr/>
      </dsp:nvSpPr>
      <dsp:spPr>
        <a:xfrm>
          <a:off x="3388714" y="1325661"/>
          <a:ext cx="2969885" cy="1155493"/>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Worker Failure of Uncompleted Tasks</a:t>
          </a:r>
          <a:endParaRPr lang="zh-CN" altLang="en-US" sz="2100" kern="1200" dirty="0"/>
        </a:p>
      </dsp:txBody>
      <dsp:txXfrm>
        <a:off x="3388714" y="1325661"/>
        <a:ext cx="2969885" cy="1155493"/>
      </dsp:txXfrm>
    </dsp:sp>
    <dsp:sp modelId="{31CCBF55-F71F-4D7F-A964-D4E6CE263A79}">
      <dsp:nvSpPr>
        <dsp:cNvPr id="0" name=""/>
        <dsp:cNvSpPr/>
      </dsp:nvSpPr>
      <dsp:spPr>
        <a:xfrm>
          <a:off x="3388714" y="2481155"/>
          <a:ext cx="2969885" cy="1347451"/>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altLang="zh-CN" sz="2100" kern="1200" dirty="0"/>
            <a:t>Re-execute tasks on other workers</a:t>
          </a:r>
          <a:endParaRPr lang="zh-CN" altLang="en-US" sz="2100" kern="1200" dirty="0"/>
        </a:p>
      </dsp:txBody>
      <dsp:txXfrm>
        <a:off x="3388714" y="2481155"/>
        <a:ext cx="2969885" cy="1347451"/>
      </dsp:txXfrm>
    </dsp:sp>
    <dsp:sp modelId="{292C54AE-E9C0-40E6-8153-249E627A24CA}">
      <dsp:nvSpPr>
        <dsp:cNvPr id="0" name=""/>
        <dsp:cNvSpPr/>
      </dsp:nvSpPr>
      <dsp:spPr>
        <a:xfrm>
          <a:off x="6774383" y="1325661"/>
          <a:ext cx="2969885" cy="1155493"/>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Worker Failure of Completed Reduce Task</a:t>
          </a:r>
          <a:endParaRPr lang="zh-CN" altLang="en-US" sz="2100" kern="1200" dirty="0"/>
        </a:p>
      </dsp:txBody>
      <dsp:txXfrm>
        <a:off x="6774383" y="1325661"/>
        <a:ext cx="2969885" cy="1155493"/>
      </dsp:txXfrm>
    </dsp:sp>
    <dsp:sp modelId="{CA3C2E30-F1BD-40DF-A86B-FCF9D276C35E}">
      <dsp:nvSpPr>
        <dsp:cNvPr id="0" name=""/>
        <dsp:cNvSpPr/>
      </dsp:nvSpPr>
      <dsp:spPr>
        <a:xfrm>
          <a:off x="6774383" y="2481155"/>
          <a:ext cx="2969885" cy="1347451"/>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altLang="zh-CN" sz="2100" kern="1200" dirty="0"/>
            <a:t>No need to re-execute</a:t>
          </a:r>
          <a:endParaRPr lang="zh-CN" altLang="en-US" sz="2100" kern="1200" dirty="0"/>
        </a:p>
        <a:p>
          <a:pPr marL="457200" lvl="2" indent="-228600" algn="l" defTabSz="933450">
            <a:lnSpc>
              <a:spcPct val="90000"/>
            </a:lnSpc>
            <a:spcBef>
              <a:spcPct val="0"/>
            </a:spcBef>
            <a:spcAft>
              <a:spcPct val="15000"/>
            </a:spcAft>
            <a:buChar char="•"/>
          </a:pPr>
          <a:r>
            <a:rPr lang="en-US" altLang="zh-CN" sz="2100" kern="1200" dirty="0"/>
            <a:t>Why?</a:t>
          </a:r>
          <a:endParaRPr lang="zh-CN" altLang="en-US" sz="2100" kern="1200" dirty="0"/>
        </a:p>
      </dsp:txBody>
      <dsp:txXfrm>
        <a:off x="6774383" y="2481155"/>
        <a:ext cx="2969885" cy="13474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F0955-9221-4451-9AB5-8CA9E8D395F5}">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FD46F8-15BA-49C5-9A63-13C37F34D2B3}">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Auto-checkpoint</a:t>
          </a:r>
        </a:p>
      </dsp:txBody>
      <dsp:txXfrm>
        <a:off x="559800" y="3022743"/>
        <a:ext cx="4320000" cy="720000"/>
      </dsp:txXfrm>
    </dsp:sp>
    <dsp:sp modelId="{C31CD42C-7407-48A2-8EFC-EDDA407CDB8D}">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935EE4-3E6E-437F-997D-68A7889A0C45}">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Retry and start a new master</a:t>
          </a:r>
        </a:p>
      </dsp:txBody>
      <dsp:txXfrm>
        <a:off x="5635800" y="3022743"/>
        <a:ext cx="432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B1FE05-6F36-49BF-A2A2-A11BF8A34D0A}">
      <dsp:nvSpPr>
        <dsp:cNvPr id="0" name=""/>
        <dsp:cNvSpPr/>
      </dsp:nvSpPr>
      <dsp:spPr>
        <a:xfrm>
          <a:off x="1138979" y="1204112"/>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D511D5-7590-4012-87E6-3E920D4D7BFB}">
      <dsp:nvSpPr>
        <dsp:cNvPr id="0" name=""/>
        <dsp:cNvSpPr/>
      </dsp:nvSpPr>
      <dsp:spPr>
        <a:xfrm>
          <a:off x="569079" y="242843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Configurable Partitioning Function</a:t>
          </a:r>
        </a:p>
      </dsp:txBody>
      <dsp:txXfrm>
        <a:off x="569079" y="2428431"/>
        <a:ext cx="2072362" cy="720000"/>
      </dsp:txXfrm>
    </dsp:sp>
    <dsp:sp modelId="{E1A307E7-0874-41FF-B559-AD0A6800D07B}">
      <dsp:nvSpPr>
        <dsp:cNvPr id="0" name=""/>
        <dsp:cNvSpPr/>
      </dsp:nvSpPr>
      <dsp:spPr>
        <a:xfrm>
          <a:off x="3574005" y="1204112"/>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7283FB-4C34-47CB-BA6B-C7FA53BE168E}">
      <dsp:nvSpPr>
        <dsp:cNvPr id="0" name=""/>
        <dsp:cNvSpPr/>
      </dsp:nvSpPr>
      <dsp:spPr>
        <a:xfrm>
          <a:off x="3004105" y="242843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Combiner Function</a:t>
          </a:r>
        </a:p>
      </dsp:txBody>
      <dsp:txXfrm>
        <a:off x="3004105" y="2428431"/>
        <a:ext cx="2072362" cy="720000"/>
      </dsp:txXfrm>
    </dsp:sp>
    <dsp:sp modelId="{40EF2019-56DE-423F-8B76-09C45949F593}">
      <dsp:nvSpPr>
        <dsp:cNvPr id="0" name=""/>
        <dsp:cNvSpPr/>
      </dsp:nvSpPr>
      <dsp:spPr>
        <a:xfrm>
          <a:off x="6009031" y="1204112"/>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575827-B19B-427A-98EA-EB5B4050CB03}">
      <dsp:nvSpPr>
        <dsp:cNvPr id="0" name=""/>
        <dsp:cNvSpPr/>
      </dsp:nvSpPr>
      <dsp:spPr>
        <a:xfrm>
          <a:off x="5439131" y="242843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Skipping Bad Records</a:t>
          </a:r>
        </a:p>
      </dsp:txBody>
      <dsp:txXfrm>
        <a:off x="5439131" y="2428431"/>
        <a:ext cx="2072362" cy="720000"/>
      </dsp:txXfrm>
    </dsp:sp>
    <dsp:sp modelId="{652F204E-3962-4A49-A9F7-62B4AE62CC80}">
      <dsp:nvSpPr>
        <dsp:cNvPr id="0" name=""/>
        <dsp:cNvSpPr/>
      </dsp:nvSpPr>
      <dsp:spPr>
        <a:xfrm>
          <a:off x="8444057" y="1204112"/>
          <a:ext cx="932563" cy="932563"/>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EF8384-3726-4F07-9D1E-D837664AA6A4}">
      <dsp:nvSpPr>
        <dsp:cNvPr id="0" name=""/>
        <dsp:cNvSpPr/>
      </dsp:nvSpPr>
      <dsp:spPr>
        <a:xfrm>
          <a:off x="7874157" y="242843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Backup Tasks</a:t>
          </a:r>
        </a:p>
      </dsp:txBody>
      <dsp:txXfrm>
        <a:off x="7874157" y="2428431"/>
        <a:ext cx="2072362"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93C7A-553D-45C1-B3A4-B929917F4BD6}">
      <dsp:nvSpPr>
        <dsp:cNvPr id="0" name=""/>
        <dsp:cNvSpPr/>
      </dsp:nvSpPr>
      <dsp:spPr>
        <a:xfrm>
          <a:off x="41" y="591568"/>
          <a:ext cx="3944927"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t>Default</a:t>
          </a:r>
          <a:endParaRPr lang="zh-CN" altLang="en-US" sz="2300" kern="1200" dirty="0"/>
        </a:p>
      </dsp:txBody>
      <dsp:txXfrm>
        <a:off x="41" y="591568"/>
        <a:ext cx="3944927" cy="662400"/>
      </dsp:txXfrm>
    </dsp:sp>
    <dsp:sp modelId="{79CF6F08-FFE6-4CB5-8763-AB3F3A5CF4D5}">
      <dsp:nvSpPr>
        <dsp:cNvPr id="0" name=""/>
        <dsp:cNvSpPr/>
      </dsp:nvSpPr>
      <dsp:spPr>
        <a:xfrm>
          <a:off x="41" y="1253969"/>
          <a:ext cx="3944927" cy="18309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altLang="zh-CN" sz="2300" kern="1200" dirty="0"/>
            <a:t>Hash(key) mod R</a:t>
          </a:r>
          <a:endParaRPr lang="zh-CN" altLang="en-US" sz="2300" kern="1200" dirty="0"/>
        </a:p>
      </dsp:txBody>
      <dsp:txXfrm>
        <a:off x="41" y="1253969"/>
        <a:ext cx="3944927" cy="1830915"/>
      </dsp:txXfrm>
    </dsp:sp>
    <dsp:sp modelId="{1E7BA788-7F0B-4E72-83FC-7720802F12A6}">
      <dsp:nvSpPr>
        <dsp:cNvPr id="0" name=""/>
        <dsp:cNvSpPr/>
      </dsp:nvSpPr>
      <dsp:spPr>
        <a:xfrm>
          <a:off x="4497258" y="591568"/>
          <a:ext cx="3944927"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t>Possible One</a:t>
          </a:r>
          <a:endParaRPr lang="zh-CN" altLang="en-US" sz="2300" kern="1200" dirty="0"/>
        </a:p>
      </dsp:txBody>
      <dsp:txXfrm>
        <a:off x="4497258" y="591568"/>
        <a:ext cx="3944927" cy="662400"/>
      </dsp:txXfrm>
    </dsp:sp>
    <dsp:sp modelId="{46AFDA88-30F5-49B8-B8A2-2AE6871023D4}">
      <dsp:nvSpPr>
        <dsp:cNvPr id="0" name=""/>
        <dsp:cNvSpPr/>
      </dsp:nvSpPr>
      <dsp:spPr>
        <a:xfrm>
          <a:off x="4497258" y="1253969"/>
          <a:ext cx="3944927" cy="18309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altLang="zh-CN" sz="2300" kern="1200" dirty="0"/>
            <a:t>Hash(</a:t>
          </a:r>
          <a:r>
            <a:rPr lang="en-US" altLang="zh-CN" sz="2300" kern="1200" dirty="0" err="1"/>
            <a:t>getHostName</a:t>
          </a:r>
          <a:r>
            <a:rPr lang="en-US" altLang="zh-CN" sz="2300" kern="1200" dirty="0"/>
            <a:t>(</a:t>
          </a:r>
          <a:r>
            <a:rPr lang="en-US" altLang="zh-CN" sz="2300" kern="1200" dirty="0" err="1"/>
            <a:t>urlKey</a:t>
          </a:r>
          <a:r>
            <a:rPr lang="en-US" altLang="zh-CN" sz="2300" kern="1200" dirty="0"/>
            <a:t>))</a:t>
          </a:r>
          <a:endParaRPr lang="zh-CN" altLang="en-US" sz="2300" kern="1200" dirty="0"/>
        </a:p>
        <a:p>
          <a:pPr marL="228600" lvl="1" indent="-228600" algn="l" defTabSz="1022350">
            <a:lnSpc>
              <a:spcPct val="90000"/>
            </a:lnSpc>
            <a:spcBef>
              <a:spcPct val="0"/>
            </a:spcBef>
            <a:spcAft>
              <a:spcPct val="15000"/>
            </a:spcAft>
            <a:buChar char="•"/>
          </a:pPr>
          <a:r>
            <a:rPr lang="en-US" altLang="zh-CN" sz="2300" kern="1200" dirty="0"/>
            <a:t>Or depending on data distribution, modify hash function</a:t>
          </a:r>
          <a:endParaRPr lang="zh-CN" altLang="en-US" sz="2300" kern="1200" dirty="0"/>
        </a:p>
      </dsp:txBody>
      <dsp:txXfrm>
        <a:off x="4497258" y="1253969"/>
        <a:ext cx="3944927" cy="18309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B1A31-1A27-4C41-83B1-7CABCF8CBDC8}">
      <dsp:nvSpPr>
        <dsp:cNvPr id="0" name=""/>
        <dsp:cNvSpPr/>
      </dsp:nvSpPr>
      <dsp:spPr>
        <a:xfrm>
          <a:off x="5655" y="987739"/>
          <a:ext cx="3292078" cy="1316831"/>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Workers install a signal handler</a:t>
          </a:r>
          <a:endParaRPr lang="zh-CN" altLang="en-US" sz="1500" kern="1200" dirty="0"/>
        </a:p>
      </dsp:txBody>
      <dsp:txXfrm>
        <a:off x="664071" y="987739"/>
        <a:ext cx="1975247" cy="1316831"/>
      </dsp:txXfrm>
    </dsp:sp>
    <dsp:sp modelId="{CBCF1A67-5AE7-43F8-B717-1F7C0CD2ABE0}">
      <dsp:nvSpPr>
        <dsp:cNvPr id="0" name=""/>
        <dsp:cNvSpPr/>
      </dsp:nvSpPr>
      <dsp:spPr>
        <a:xfrm>
          <a:off x="2968525" y="987739"/>
          <a:ext cx="3292078" cy="1316831"/>
        </a:xfrm>
        <a:prstGeom prst="chevron">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Master keeps track of records and signals</a:t>
          </a:r>
          <a:endParaRPr lang="zh-CN" altLang="en-US" sz="1500" kern="1200" dirty="0"/>
        </a:p>
      </dsp:txBody>
      <dsp:txXfrm>
        <a:off x="3626941" y="987739"/>
        <a:ext cx="1975247" cy="1316831"/>
      </dsp:txXfrm>
    </dsp:sp>
    <dsp:sp modelId="{C99DAD06-99B0-4A2E-8CFE-8823277F483D}">
      <dsp:nvSpPr>
        <dsp:cNvPr id="0" name=""/>
        <dsp:cNvSpPr/>
      </dsp:nvSpPr>
      <dsp:spPr>
        <a:xfrm>
          <a:off x="5931396" y="987739"/>
          <a:ext cx="3292078" cy="1316831"/>
        </a:xfrm>
        <a:prstGeom prst="chevron">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If invoked, signal handlers send msg to master</a:t>
          </a:r>
          <a:endParaRPr lang="zh-CN" altLang="en-US" sz="1500" kern="1200" dirty="0"/>
        </a:p>
      </dsp:txBody>
      <dsp:txXfrm>
        <a:off x="6589812" y="987739"/>
        <a:ext cx="1975247" cy="1316831"/>
      </dsp:txXfrm>
    </dsp:sp>
    <dsp:sp modelId="{B44D9416-B413-4CC0-A4FF-6D46340F4D04}">
      <dsp:nvSpPr>
        <dsp:cNvPr id="0" name=""/>
        <dsp:cNvSpPr/>
      </dsp:nvSpPr>
      <dsp:spPr>
        <a:xfrm>
          <a:off x="8894266" y="987739"/>
          <a:ext cx="3292078" cy="1316831"/>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If master see &lt;record, signal&gt; occur multiple times, next time it will skip the record when assigning work</a:t>
          </a:r>
          <a:endParaRPr lang="zh-CN" altLang="en-US" sz="1500" kern="1200" dirty="0"/>
        </a:p>
      </dsp:txBody>
      <dsp:txXfrm>
        <a:off x="9552682" y="987739"/>
        <a:ext cx="1975247" cy="13168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BA9F73-8F23-4575-8876-6DF11E2BE392}" type="datetimeFigureOut">
              <a:rPr lang="zh-CN" altLang="en-US" smtClean="0"/>
              <a:t>2020/4/29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7C54E-D939-446A-8EA2-B64101B8570D}" type="slidenum">
              <a:rPr lang="zh-CN" altLang="en-US" smtClean="0"/>
              <a:t>‹#›</a:t>
            </a:fld>
            <a:endParaRPr lang="zh-CN" altLang="en-US"/>
          </a:p>
        </p:txBody>
      </p:sp>
    </p:spTree>
    <p:extLst>
      <p:ext uri="{BB962C8B-B14F-4D97-AF65-F5344CB8AC3E}">
        <p14:creationId xmlns:p14="http://schemas.microsoft.com/office/powerpoint/2010/main" val="4162664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1</a:t>
            </a:fld>
            <a:endParaRPr lang="zh-CN" altLang="en-US"/>
          </a:p>
        </p:txBody>
      </p:sp>
    </p:spTree>
    <p:extLst>
      <p:ext uri="{BB962C8B-B14F-4D97-AF65-F5344CB8AC3E}">
        <p14:creationId xmlns:p14="http://schemas.microsoft.com/office/powerpoint/2010/main" val="1161284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is the structure. User program fork the code to the corresponding machines. There are only one master, several map workers and reduce workers. master will keep trace of workers. When map worker assigned by master are asked to work, it will get the data slices which are split from the input file </a:t>
            </a:r>
            <a:r>
              <a:rPr lang="en-US" altLang="zh-CN" sz="1200" b="0" i="0" kern="1200" dirty="0">
                <a:solidFill>
                  <a:schemeClr val="tx1"/>
                </a:solidFill>
                <a:effectLst/>
                <a:latin typeface="+mn-lt"/>
                <a:ea typeface="+mn-ea"/>
                <a:cs typeface="+mn-cs"/>
              </a:rPr>
              <a:t>This behavior benefits from  </a:t>
            </a:r>
            <a:r>
              <a:rPr lang="en-US" altLang="zh-CN" dirty="0" err="1"/>
              <a:t>GoogleFS</a:t>
            </a:r>
            <a:r>
              <a:rPr lang="en-US" altLang="zh-CN" dirty="0"/>
              <a:t>. And map the key-value pair to output key-value, and stored in the main memory, then store in correspond area of the local disk. After that, master get the location of the intermedia file and assign reduce worker to get the file and sort by key and do reduce. At last, the output of the reducing will be </a:t>
            </a:r>
            <a:r>
              <a:rPr lang="en-US" altLang="zh-CN" sz="1200" b="0" i="0" kern="1200" dirty="0">
                <a:solidFill>
                  <a:schemeClr val="tx1"/>
                </a:solidFill>
                <a:effectLst/>
                <a:latin typeface="+mn-lt"/>
                <a:ea typeface="+mn-ea"/>
                <a:cs typeface="+mn-cs"/>
              </a:rPr>
              <a:t>saved in persistent file. After all works are done, master will wakeup the user program</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10</a:t>
            </a:fld>
            <a:endParaRPr lang="zh-CN" altLang="en-US"/>
          </a:p>
        </p:txBody>
      </p:sp>
    </p:spTree>
    <p:extLst>
      <p:ext uri="{BB962C8B-B14F-4D97-AF65-F5344CB8AC3E}">
        <p14:creationId xmlns:p14="http://schemas.microsoft.com/office/powerpoint/2010/main" val="2855002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User don’t need to care about the detail but there are auto failure detection.</a:t>
            </a:r>
            <a:r>
              <a:rPr lang="en-US" altLang="zh-CN" sz="1200" dirty="0"/>
              <a:t> The master pings every worker periodically, to check the state of the worker. </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12</a:t>
            </a:fld>
            <a:endParaRPr lang="zh-CN" altLang="en-US"/>
          </a:p>
        </p:txBody>
      </p:sp>
    </p:spTree>
    <p:extLst>
      <p:ext uri="{BB962C8B-B14F-4D97-AF65-F5344CB8AC3E}">
        <p14:creationId xmlns:p14="http://schemas.microsoft.com/office/powerpoint/2010/main" val="2223220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 there are failure, there are three scenarios, if task is uncompleted, the master will assign other worker to re-execute the task. If Worker Failure of Completed Map Tasks are detected, then the corresponding task will be re-execute on other map worker. But no need to re-execute if the Worker Failure of Completed Reduce Task are detected. Because output of reduce task will be store in global file system. But the output</a:t>
            </a:r>
            <a:r>
              <a:rPr lang="zh-CN" altLang="en-US" dirty="0"/>
              <a:t> </a:t>
            </a:r>
            <a:r>
              <a:rPr lang="en-US" altLang="zh-CN" dirty="0"/>
              <a:t>of</a:t>
            </a:r>
            <a:r>
              <a:rPr lang="zh-CN" altLang="en-US" dirty="0"/>
              <a:t> </a:t>
            </a:r>
            <a:r>
              <a:rPr lang="en-US" altLang="zh-CN" dirty="0"/>
              <a:t>the</a:t>
            </a:r>
            <a:r>
              <a:rPr lang="zh-CN" altLang="en-US" dirty="0"/>
              <a:t> </a:t>
            </a:r>
            <a:r>
              <a:rPr lang="en-US" altLang="zh-CN" dirty="0"/>
              <a:t>map</a:t>
            </a:r>
            <a:r>
              <a:rPr lang="zh-CN" altLang="en-US" dirty="0"/>
              <a:t> </a:t>
            </a:r>
            <a:r>
              <a:rPr lang="en-US" altLang="zh-CN" dirty="0"/>
              <a:t>task</a:t>
            </a:r>
            <a:r>
              <a:rPr lang="zh-CN" altLang="en-US" dirty="0"/>
              <a:t> </a:t>
            </a:r>
            <a:r>
              <a:rPr lang="en-US" altLang="zh-CN" dirty="0"/>
              <a:t>will</a:t>
            </a:r>
            <a:r>
              <a:rPr lang="zh-CN" altLang="en-US" dirty="0"/>
              <a:t> </a:t>
            </a:r>
            <a:r>
              <a:rPr lang="en-US" altLang="zh-CN" dirty="0"/>
              <a:t>be</a:t>
            </a:r>
            <a:r>
              <a:rPr lang="zh-CN" altLang="en-US" dirty="0"/>
              <a:t> </a:t>
            </a:r>
            <a:r>
              <a:rPr lang="en-US" altLang="zh-CN" dirty="0"/>
              <a:t>stored in local disk.</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13</a:t>
            </a:fld>
            <a:endParaRPr lang="zh-CN" altLang="en-US"/>
          </a:p>
        </p:txBody>
      </p:sp>
    </p:spTree>
    <p:extLst>
      <p:ext uri="{BB962C8B-B14F-4D97-AF65-F5344CB8AC3E}">
        <p14:creationId xmlns:p14="http://schemas.microsoft.com/office/powerpoint/2010/main" val="3241483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master periodically write to disk checkpoint. If the master task fails, you can start another master process from the last checkpoint. </a:t>
            </a:r>
          </a:p>
          <a:p>
            <a:r>
              <a:rPr lang="en-US" altLang="zh-CN" sz="1200" b="0" i="0" kern="1200" dirty="0">
                <a:solidFill>
                  <a:schemeClr val="tx1"/>
                </a:solidFill>
                <a:effectLst/>
                <a:latin typeface="+mn-lt"/>
                <a:ea typeface="+mn-ea"/>
                <a:cs typeface="+mn-cs"/>
              </a:rPr>
              <a:t>However, since there is only one master process, it is troublesome to recover after the master fails, so our current implementation is to abort the MapReduce operation if the master fails.</a:t>
            </a:r>
          </a:p>
          <a:p>
            <a:r>
              <a:rPr lang="en-US" altLang="zh-CN" sz="1200" b="0" i="0" kern="1200" dirty="0">
                <a:solidFill>
                  <a:schemeClr val="tx1"/>
                </a:solidFill>
                <a:effectLst/>
                <a:latin typeface="+mn-lt"/>
                <a:ea typeface="+mn-ea"/>
                <a:cs typeface="+mn-cs"/>
              </a:rPr>
              <a:t>The customer can check to this state and redo the MapReduce operation as needed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14</a:t>
            </a:fld>
            <a:endParaRPr lang="zh-CN" altLang="en-US"/>
          </a:p>
        </p:txBody>
      </p:sp>
    </p:spTree>
    <p:extLst>
      <p:ext uri="{BB962C8B-B14F-4D97-AF65-F5344CB8AC3E}">
        <p14:creationId xmlns:p14="http://schemas.microsoft.com/office/powerpoint/2010/main" val="1647453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a few methods to improve the overall performance of the system, including configurable partitioning functions, combiner functions, skipping bad records and backup tasks.</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15</a:t>
            </a:fld>
            <a:endParaRPr lang="zh-CN" altLang="en-US"/>
          </a:p>
        </p:txBody>
      </p:sp>
    </p:spTree>
    <p:extLst>
      <p:ext uri="{BB962C8B-B14F-4D97-AF65-F5344CB8AC3E}">
        <p14:creationId xmlns:p14="http://schemas.microsoft.com/office/powerpoint/2010/main" val="2021697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mentioned, the partitioning function is for partitioning &lt;</a:t>
            </a:r>
            <a:r>
              <a:rPr lang="en-US" altLang="zh-CN" dirty="0" err="1"/>
              <a:t>key,value</a:t>
            </a:r>
            <a:r>
              <a:rPr lang="en-US" altLang="zh-CN" dirty="0"/>
              <a:t>&gt; pairs and storing them separately in many files. It is configurable so to adjust different distributions of data. As a default, it takes the mode of hash values of keys. But when we deal with URLs, we may want to cluster pairs with the same host name. Or we can modify it to achieve better load balance.</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16</a:t>
            </a:fld>
            <a:endParaRPr lang="zh-CN" altLang="en-US"/>
          </a:p>
        </p:txBody>
      </p:sp>
    </p:spTree>
    <p:extLst>
      <p:ext uri="{BB962C8B-B14F-4D97-AF65-F5344CB8AC3E}">
        <p14:creationId xmlns:p14="http://schemas.microsoft.com/office/powerpoint/2010/main" val="3279634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previous example. It is the job of reducers to deal with pairs with the same key. But if there are many duplications, instead of wasting the bandwidth of the network, it is better to process them locally on the machines of mappers. </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17</a:t>
            </a:fld>
            <a:endParaRPr lang="zh-CN" altLang="en-US"/>
          </a:p>
        </p:txBody>
      </p:sp>
    </p:spTree>
    <p:extLst>
      <p:ext uri="{BB962C8B-B14F-4D97-AF65-F5344CB8AC3E}">
        <p14:creationId xmlns:p14="http://schemas.microsoft.com/office/powerpoint/2010/main" val="249095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the combiner runs after the mapper and processes the output of mappers and then stores the output locally. Typically, the combiner is the same as the reducer.</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18</a:t>
            </a:fld>
            <a:endParaRPr lang="zh-CN" altLang="en-US"/>
          </a:p>
        </p:txBody>
      </p:sp>
    </p:spTree>
    <p:extLst>
      <p:ext uri="{BB962C8B-B14F-4D97-AF65-F5344CB8AC3E}">
        <p14:creationId xmlns:p14="http://schemas.microsoft.com/office/powerpoint/2010/main" val="2279639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Skipping bad records can improve the availability of the system. For example, if a worker always crashes when encountering pairs with certain values due to bugs, the master can be aware of this situation and tell workers to skip these pairs. So the workflow is like this. Workers install a signal handler, and master keeps track of records and signals. If signal handlers are invoked, they will send messages to the master. If master see&lt;record, signal&gt; occur multiple times, next time it will skip the record when assigning work.</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19</a:t>
            </a:fld>
            <a:endParaRPr lang="zh-CN" altLang="en-US"/>
          </a:p>
        </p:txBody>
      </p:sp>
    </p:spTree>
    <p:extLst>
      <p:ext uri="{BB962C8B-B14F-4D97-AF65-F5344CB8AC3E}">
        <p14:creationId xmlns:p14="http://schemas.microsoft.com/office/powerpoint/2010/main" val="2515192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map reduce job contains many map reduce tasks. But due to some reasons, a worker may take extremely long time to complete a task, which will greatly affect the overall throughput. Everyone is waiting for the left behind ones. So when most of the tasks in a job have been completed, the left tasks are assigned again to other workers. Either the duplicated tasks or the original ones are completed, the tasks will be marked as completed.</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20</a:t>
            </a:fld>
            <a:endParaRPr lang="zh-CN" altLang="en-US"/>
          </a:p>
        </p:txBody>
      </p:sp>
    </p:spTree>
    <p:extLst>
      <p:ext uri="{BB962C8B-B14F-4D97-AF65-F5344CB8AC3E}">
        <p14:creationId xmlns:p14="http://schemas.microsoft.com/office/powerpoint/2010/main" val="23478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our presentation will contain four parts,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2</a:t>
            </a:fld>
            <a:endParaRPr lang="zh-CN" altLang="en-US"/>
          </a:p>
        </p:txBody>
      </p:sp>
    </p:spTree>
    <p:extLst>
      <p:ext uri="{BB962C8B-B14F-4D97-AF65-F5344CB8AC3E}">
        <p14:creationId xmlns:p14="http://schemas.microsoft.com/office/powerpoint/2010/main" val="3086963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can see from this diagram that backing up tasks greatly speed up the whole process. It takes roughly 600 seconds to finish a job with backing up while it takes 1000 seconds to finish without this approach. It is over 40 </a:t>
            </a:r>
            <a:r>
              <a:rPr lang="en-US" altLang="zh-CN" dirty="0" err="1"/>
              <a:t>percents</a:t>
            </a:r>
            <a:r>
              <a:rPr lang="en-US" altLang="zh-CN" dirty="0"/>
              <a:t> improvement. </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21</a:t>
            </a:fld>
            <a:endParaRPr lang="zh-CN" altLang="en-US"/>
          </a:p>
        </p:txBody>
      </p:sp>
    </p:spTree>
    <p:extLst>
      <p:ext uri="{BB962C8B-B14F-4D97-AF65-F5344CB8AC3E}">
        <p14:creationId xmlns:p14="http://schemas.microsoft.com/office/powerpoint/2010/main" val="1767230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MapReduce is closely cooperated with GFS. In fact, it is built on top of GFS, using the APIs of GFS. Let’s see how GFS participates in the workflow of MapReduce. </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22</a:t>
            </a:fld>
            <a:endParaRPr lang="zh-CN" altLang="en-US"/>
          </a:p>
        </p:txBody>
      </p:sp>
    </p:spTree>
    <p:extLst>
      <p:ext uri="{BB962C8B-B14F-4D97-AF65-F5344CB8AC3E}">
        <p14:creationId xmlns:p14="http://schemas.microsoft.com/office/powerpoint/2010/main" val="1675607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MapReduce, it is the job of GFS to handle globally stored files. So GFS is responsible for storing input files, splitting them and providing READ/WRITE APIs. At the start of the workflow, mappers read file splits from GFS and then start processing. At the end, reducers write their output using GFS. How about intermediate files? They are stored locally on works’ machine.</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23</a:t>
            </a:fld>
            <a:endParaRPr lang="zh-CN" altLang="en-US"/>
          </a:p>
        </p:txBody>
      </p:sp>
    </p:spTree>
    <p:extLst>
      <p:ext uri="{BB962C8B-B14F-4D97-AF65-F5344CB8AC3E}">
        <p14:creationId xmlns:p14="http://schemas.microsoft.com/office/powerpoint/2010/main" val="472990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API stack of the whole system. We can see that MapReduce uses the READ/WRITE/FIND API of GFS. Why need the FIND API? When assigning tasks to workers, the master uses the FIND to find file splits and then locates workers that are the closest to file splits, which reduces the flow in the network and improves performance.</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24</a:t>
            </a:fld>
            <a:endParaRPr lang="zh-CN" altLang="en-US"/>
          </a:p>
        </p:txBody>
      </p:sp>
    </p:spTree>
    <p:extLst>
      <p:ext uri="{BB962C8B-B14F-4D97-AF65-F5344CB8AC3E}">
        <p14:creationId xmlns:p14="http://schemas.microsoft.com/office/powerpoint/2010/main" val="1893667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GFS also takes care of backing up files, ensuring the integrity of data. We can see that large files are split into chunks and duplicated with replicas. Program can read files from the primary chunk or its replicas, which improves the throughput of the system. </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25</a:t>
            </a:fld>
            <a:endParaRPr lang="zh-CN" altLang="en-US"/>
          </a:p>
        </p:txBody>
      </p:sp>
    </p:spTree>
    <p:extLst>
      <p:ext uri="{BB962C8B-B14F-4D97-AF65-F5344CB8AC3E}">
        <p14:creationId xmlns:p14="http://schemas.microsoft.com/office/powerpoint/2010/main" val="816291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let’s dive in the implementation and see issues and solutions via Questions and Answers.</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26</a:t>
            </a:fld>
            <a:endParaRPr lang="zh-CN" altLang="en-US"/>
          </a:p>
        </p:txBody>
      </p:sp>
    </p:spTree>
    <p:extLst>
      <p:ext uri="{BB962C8B-B14F-4D97-AF65-F5344CB8AC3E}">
        <p14:creationId xmlns:p14="http://schemas.microsoft.com/office/powerpoint/2010/main" val="2494174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what is inside the Master? First the master needs to keep track of the progress of a job. And a table records the status of workers and their input and output. Also, in order to find the nearest worker, the master records the addresses of file splits.</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27</a:t>
            </a:fld>
            <a:endParaRPr lang="zh-CN" altLang="en-US"/>
          </a:p>
        </p:txBody>
      </p:sp>
    </p:spTree>
    <p:extLst>
      <p:ext uri="{BB962C8B-B14F-4D97-AF65-F5344CB8AC3E}">
        <p14:creationId xmlns:p14="http://schemas.microsoft.com/office/powerpoint/2010/main" val="4097936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 to set the numbers of mappers and reducers? We can refer to these two paragraphs. …………. Notice the size of the input data. By default a file chunk of GFS is 64MB large. So setting the input of this size can better fit in with GFS and improve performance. </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28</a:t>
            </a:fld>
            <a:endParaRPr lang="zh-CN" altLang="en-US"/>
          </a:p>
        </p:txBody>
      </p:sp>
    </p:spTree>
    <p:extLst>
      <p:ext uri="{BB962C8B-B14F-4D97-AF65-F5344CB8AC3E}">
        <p14:creationId xmlns:p14="http://schemas.microsoft.com/office/powerpoint/2010/main" val="12172871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MapReduce is a distributed system, debugging becomes tricky. The developers develop a special version such that a MapReduce job can be executed sequentially on a machine. Also, the semantics of MapReduce is ensured to be consistent. If tasks are deterministic on distributed computers, they are equivalently executed in sequence on a single machine. And if tasks contain non-deterministic operators, the output of a particular reduce task </a:t>
            </a:r>
            <a:r>
              <a:rPr lang="en-US" altLang="zh-CN" i="1" dirty="0"/>
              <a:t>R1</a:t>
            </a:r>
            <a:r>
              <a:rPr lang="en-US" altLang="zh-CN" dirty="0"/>
              <a:t> is equivalent to the output of for </a:t>
            </a:r>
            <a:r>
              <a:rPr lang="en-US" altLang="zh-CN" i="1" dirty="0"/>
              <a:t>R1</a:t>
            </a:r>
            <a:r>
              <a:rPr lang="en-US" altLang="zh-CN" dirty="0"/>
              <a:t> produced by a sequential execution of the non-deterministic program.</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29</a:t>
            </a:fld>
            <a:endParaRPr lang="zh-CN" altLang="en-US"/>
          </a:p>
        </p:txBody>
      </p:sp>
    </p:spTree>
    <p:extLst>
      <p:ext uri="{BB962C8B-B14F-4D97-AF65-F5344CB8AC3E}">
        <p14:creationId xmlns:p14="http://schemas.microsoft.com/office/powerpoint/2010/main" val="3074163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What if by mistake or due to network issues, the master gives two workers the same Reduce task? GFS comes to help. </a:t>
            </a:r>
            <a:r>
              <a:rPr lang="en-US" altLang="zh-CN" sz="1200" dirty="0"/>
              <a:t>They will both try to write the same output file on GFS! GFS prevent this from happening.</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30</a:t>
            </a:fld>
            <a:endParaRPr lang="zh-CN" altLang="en-US"/>
          </a:p>
        </p:txBody>
      </p:sp>
    </p:spTree>
    <p:extLst>
      <p:ext uri="{BB962C8B-B14F-4D97-AF65-F5344CB8AC3E}">
        <p14:creationId xmlns:p14="http://schemas.microsoft.com/office/powerpoint/2010/main" val="290900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Map and reducing are two old fashioned concepts, by </a:t>
            </a:r>
            <a:r>
              <a:rPr lang="en-US" altLang="zh-CN" dirty="0" err="1"/>
              <a:t>maping</a:t>
            </a:r>
            <a:r>
              <a:rPr lang="en-US" altLang="zh-CN" dirty="0"/>
              <a:t>, we can have some input and get </a:t>
            </a:r>
            <a:r>
              <a:rPr lang="en-US" altLang="zh-CN" sz="1200" b="0" i="0" kern="1200" dirty="0">
                <a:solidFill>
                  <a:schemeClr val="tx1"/>
                </a:solidFill>
                <a:effectLst/>
                <a:latin typeface="+mn-lt"/>
                <a:ea typeface="+mn-ea"/>
                <a:cs typeface="+mn-cs"/>
              </a:rPr>
              <a:t>certain  smaller output by special mapping function</a:t>
            </a:r>
          </a:p>
          <a:p>
            <a:r>
              <a:rPr lang="en-US" altLang="zh-CN" sz="1200" b="0" i="0" kern="1200" dirty="0">
                <a:solidFill>
                  <a:schemeClr val="tx1"/>
                </a:solidFill>
                <a:effectLst/>
                <a:latin typeface="+mn-lt"/>
                <a:ea typeface="+mn-ea"/>
                <a:cs typeface="+mn-cs"/>
              </a:rPr>
              <a:t>By reduce, we can work on some input with the same key and compress into one output</a:t>
            </a:r>
          </a:p>
          <a:p>
            <a:r>
              <a:rPr lang="en-US" altLang="zh-CN" sz="1200" b="0" i="0" kern="1200" dirty="0">
                <a:solidFill>
                  <a:schemeClr val="tx1"/>
                </a:solidFill>
                <a:effectLst/>
                <a:latin typeface="+mn-lt"/>
                <a:ea typeface="+mn-ea"/>
                <a:cs typeface="+mn-cs"/>
              </a:rPr>
              <a:t>These two concepts are in common used, for example, java stream can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split the input array then do the map and reduce parallel in each slice</a:t>
            </a:r>
          </a:p>
          <a:p>
            <a:r>
              <a:rPr lang="en-US" altLang="zh-CN" sz="1200" b="0" i="0" kern="1200" dirty="0">
                <a:solidFill>
                  <a:schemeClr val="tx1"/>
                </a:solidFill>
                <a:effectLst/>
                <a:latin typeface="+mn-lt"/>
                <a:ea typeface="+mn-ea"/>
                <a:cs typeface="+mn-cs"/>
              </a:rPr>
              <a:t>In database, map and reduce are more common.</a:t>
            </a:r>
          </a:p>
          <a:p>
            <a:r>
              <a:rPr lang="zh-CN" altLang="en-US" dirty="0"/>
              <a:t>大量数据</a:t>
            </a:r>
            <a:r>
              <a:rPr lang="en-US" altLang="zh-CN" dirty="0"/>
              <a:t>map </a:t>
            </a:r>
            <a:r>
              <a:rPr lang="zh-CN" altLang="en-US" dirty="0"/>
              <a:t>到少的数据</a:t>
            </a:r>
            <a:endParaRPr lang="en-US" altLang="zh-CN" dirty="0"/>
          </a:p>
          <a:p>
            <a:r>
              <a:rPr lang="en-US" altLang="zh-CN" dirty="0"/>
              <a:t>Java stream </a:t>
            </a:r>
            <a:r>
              <a:rPr lang="zh-CN" altLang="en-US" dirty="0"/>
              <a:t>变成数据流 自动并行</a:t>
            </a:r>
            <a:r>
              <a:rPr lang="en-US" altLang="zh-CN" sz="1200" b="0" i="0" kern="1200" dirty="0">
                <a:solidFill>
                  <a:schemeClr val="tx1"/>
                </a:solidFill>
                <a:effectLst/>
                <a:latin typeface="+mn-lt"/>
                <a:ea typeface="+mn-ea"/>
                <a:cs typeface="+mn-cs"/>
              </a:rPr>
              <a:t>parallel</a:t>
            </a:r>
            <a:endParaRPr lang="en-US" altLang="zh-CN" dirty="0"/>
          </a:p>
          <a:p>
            <a:r>
              <a:rPr lang="zh-CN" altLang="en-US" dirty="0"/>
              <a:t>比较老的概念了，</a:t>
            </a:r>
            <a:r>
              <a:rPr lang="en-US" altLang="zh-CN" dirty="0"/>
              <a:t>java </a:t>
            </a:r>
            <a:r>
              <a:rPr lang="zh-CN" altLang="en-US" dirty="0"/>
              <a:t>和</a:t>
            </a:r>
            <a:r>
              <a:rPr lang="en-US" altLang="zh-CN" dirty="0" err="1"/>
              <a:t>sql</a:t>
            </a:r>
            <a:r>
              <a:rPr lang="en-US" altLang="zh-CN" dirty="0"/>
              <a:t> </a:t>
            </a:r>
            <a:r>
              <a:rPr lang="zh-CN" altLang="en-US" dirty="0"/>
              <a:t>很成熟 数据库的专家很不屑</a:t>
            </a:r>
          </a:p>
          <a:p>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3</a:t>
            </a:fld>
            <a:endParaRPr lang="zh-CN" altLang="en-US"/>
          </a:p>
        </p:txBody>
      </p:sp>
    </p:spTree>
    <p:extLst>
      <p:ext uri="{BB962C8B-B14F-4D97-AF65-F5344CB8AC3E}">
        <p14:creationId xmlns:p14="http://schemas.microsoft.com/office/powerpoint/2010/main" val="1433030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Also, MapReduce gives extra features. The guaranteed order is default, and the others are optional.</a:t>
            </a:r>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31</a:t>
            </a:fld>
            <a:endParaRPr lang="zh-CN" altLang="en-US"/>
          </a:p>
        </p:txBody>
      </p:sp>
    </p:spTree>
    <p:extLst>
      <p:ext uri="{BB962C8B-B14F-4D97-AF65-F5344CB8AC3E}">
        <p14:creationId xmlns:p14="http://schemas.microsoft.com/office/powerpoint/2010/main" val="26750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example ,the yellow part is map operation and the red part is reduce operation, then we can get the result more easily</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4</a:t>
            </a:fld>
            <a:endParaRPr lang="zh-CN" altLang="en-US"/>
          </a:p>
        </p:txBody>
      </p:sp>
    </p:spTree>
    <p:extLst>
      <p:ext uri="{BB962C8B-B14F-4D97-AF65-F5344CB8AC3E}">
        <p14:creationId xmlns:p14="http://schemas.microsoft.com/office/powerpoint/2010/main" val="644316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common, the </a:t>
            </a:r>
            <a:r>
              <a:rPr lang="en-US" altLang="zh-CN" dirty="0" err="1"/>
              <a:t>mapreduce</a:t>
            </a:r>
            <a:r>
              <a:rPr lang="en-US" altLang="zh-CN" dirty="0"/>
              <a:t> provide an interface to ease the large-scale computations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5</a:t>
            </a:fld>
            <a:endParaRPr lang="zh-CN" altLang="en-US"/>
          </a:p>
        </p:txBody>
      </p:sp>
    </p:spTree>
    <p:extLst>
      <p:ext uri="{BB962C8B-B14F-4D97-AF65-F5344CB8AC3E}">
        <p14:creationId xmlns:p14="http://schemas.microsoft.com/office/powerpoint/2010/main" val="8093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far, I have introduce the value to value model, but that’s not enough</a:t>
            </a:r>
          </a:p>
          <a:p>
            <a:r>
              <a:rPr lang="en-US" altLang="zh-CN" dirty="0"/>
              <a:t>For example, when we want to count frequency of an alphabet in a word, not only do we have to keep the value, but also keep the key of the alphabet</a:t>
            </a:r>
          </a:p>
          <a:p>
            <a:r>
              <a:rPr lang="en-US" altLang="zh-CN" dirty="0"/>
              <a:t>Value to value not useful </a:t>
            </a:r>
          </a:p>
          <a:p>
            <a:r>
              <a:rPr lang="zh-CN" altLang="en-US" dirty="0"/>
              <a:t>如果要数数的话 只有值是不够的</a:t>
            </a:r>
          </a:p>
          <a:p>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6</a:t>
            </a:fld>
            <a:endParaRPr lang="zh-CN" altLang="en-US"/>
          </a:p>
        </p:txBody>
      </p:sp>
    </p:spTree>
    <p:extLst>
      <p:ext uri="{BB962C8B-B14F-4D97-AF65-F5344CB8AC3E}">
        <p14:creationId xmlns:p14="http://schemas.microsoft.com/office/powerpoint/2010/main" val="1212771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time, we can count the frequency of the word in many sentences.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7</a:t>
            </a:fld>
            <a:endParaRPr lang="zh-CN" altLang="en-US"/>
          </a:p>
        </p:txBody>
      </p:sp>
    </p:spTree>
    <p:extLst>
      <p:ext uri="{BB962C8B-B14F-4D97-AF65-F5344CB8AC3E}">
        <p14:creationId xmlns:p14="http://schemas.microsoft.com/office/powerpoint/2010/main" val="1818004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 me take this process apart. pseudocode</a:t>
            </a:r>
          </a:p>
          <a:p>
            <a:r>
              <a:rPr lang="en-US" altLang="zh-CN" dirty="0"/>
              <a:t>By mapping ,we get the key-value pair where alphabet is the key and 1 is the value</a:t>
            </a:r>
          </a:p>
          <a:p>
            <a:r>
              <a:rPr lang="en-US" altLang="zh-CN" dirty="0"/>
              <a:t>By reducing, we get the key-value pair where the alphabet is the key and the total counter of the key is the value</a:t>
            </a:r>
          </a:p>
          <a:p>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8</a:t>
            </a:fld>
            <a:endParaRPr lang="zh-CN" altLang="en-US"/>
          </a:p>
        </p:txBody>
      </p:sp>
    </p:spTree>
    <p:extLst>
      <p:ext uri="{BB962C8B-B14F-4D97-AF65-F5344CB8AC3E}">
        <p14:creationId xmlns:p14="http://schemas.microsoft.com/office/powerpoint/2010/main" val="1478046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Now let’s come to the detail of the </a:t>
            </a:r>
            <a:r>
              <a:rPr lang="en-US" altLang="zh-CN" dirty="0" err="1"/>
              <a:t>mapreduce</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807C54E-D939-446A-8EA2-B64101B8570D}" type="slidenum">
              <a:rPr lang="zh-CN" altLang="en-US" smtClean="0"/>
              <a:t>9</a:t>
            </a:fld>
            <a:endParaRPr lang="zh-CN" altLang="en-US"/>
          </a:p>
        </p:txBody>
      </p:sp>
    </p:spTree>
    <p:extLst>
      <p:ext uri="{BB962C8B-B14F-4D97-AF65-F5344CB8AC3E}">
        <p14:creationId xmlns:p14="http://schemas.microsoft.com/office/powerpoint/2010/main" val="3638498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9A76B-0F08-41A4-8C32-1E9ACFA0B81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876775-42F2-439E-A7C2-AE6DD1023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F02C90C-3F9B-40CD-B4CA-5E4B86FAB524}"/>
              </a:ext>
            </a:extLst>
          </p:cNvPr>
          <p:cNvSpPr>
            <a:spLocks noGrp="1"/>
          </p:cNvSpPr>
          <p:nvPr>
            <p:ph type="dt" sz="half" idx="10"/>
          </p:nvPr>
        </p:nvSpPr>
        <p:spPr/>
        <p:txBody>
          <a:bodyPr/>
          <a:lstStyle/>
          <a:p>
            <a:fld id="{AE754AC1-99C2-45DD-9956-BF1E0344F468}"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0B44225A-E79F-425B-86A0-02DFFF2B74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D1EE6A-99D9-4D97-AEFC-9BB320821830}"/>
              </a:ext>
            </a:extLst>
          </p:cNvPr>
          <p:cNvSpPr>
            <a:spLocks noGrp="1"/>
          </p:cNvSpPr>
          <p:nvPr>
            <p:ph type="sldNum" sz="quarter" idx="12"/>
          </p:nvPr>
        </p:nvSpPr>
        <p:spPr/>
        <p:txBody>
          <a:bodyPr/>
          <a:lstStyle/>
          <a:p>
            <a:fld id="{E53E00B3-58B7-408E-ACB4-3AE64F50D698}" type="slidenum">
              <a:rPr lang="zh-CN" altLang="en-US" smtClean="0"/>
              <a:t>‹#›</a:t>
            </a:fld>
            <a:endParaRPr lang="zh-CN" altLang="en-US"/>
          </a:p>
        </p:txBody>
      </p:sp>
    </p:spTree>
    <p:extLst>
      <p:ext uri="{BB962C8B-B14F-4D97-AF65-F5344CB8AC3E}">
        <p14:creationId xmlns:p14="http://schemas.microsoft.com/office/powerpoint/2010/main" val="156777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EBF77-9BD3-4565-A552-A58AA66B0F1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4E5ED0-B84E-41DE-9299-189F40BE75E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AADE0D-5FDE-4C08-A07E-2AB77E7C0EA5}"/>
              </a:ext>
            </a:extLst>
          </p:cNvPr>
          <p:cNvSpPr>
            <a:spLocks noGrp="1"/>
          </p:cNvSpPr>
          <p:nvPr>
            <p:ph type="dt" sz="half" idx="10"/>
          </p:nvPr>
        </p:nvSpPr>
        <p:spPr/>
        <p:txBody>
          <a:bodyPr/>
          <a:lstStyle/>
          <a:p>
            <a:fld id="{AE754AC1-99C2-45DD-9956-BF1E0344F468}"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3396BFC7-FE12-435A-B4CC-7039FA3D23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7C95A2-EF28-4F35-9A65-E4649A110B2E}"/>
              </a:ext>
            </a:extLst>
          </p:cNvPr>
          <p:cNvSpPr>
            <a:spLocks noGrp="1"/>
          </p:cNvSpPr>
          <p:nvPr>
            <p:ph type="sldNum" sz="quarter" idx="12"/>
          </p:nvPr>
        </p:nvSpPr>
        <p:spPr/>
        <p:txBody>
          <a:bodyPr/>
          <a:lstStyle/>
          <a:p>
            <a:fld id="{E53E00B3-58B7-408E-ACB4-3AE64F50D698}" type="slidenum">
              <a:rPr lang="zh-CN" altLang="en-US" smtClean="0"/>
              <a:t>‹#›</a:t>
            </a:fld>
            <a:endParaRPr lang="zh-CN" altLang="en-US"/>
          </a:p>
        </p:txBody>
      </p:sp>
    </p:spTree>
    <p:extLst>
      <p:ext uri="{BB962C8B-B14F-4D97-AF65-F5344CB8AC3E}">
        <p14:creationId xmlns:p14="http://schemas.microsoft.com/office/powerpoint/2010/main" val="372542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CF23B0-6316-4F3F-B81A-387D6FD8F6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ACC7A8-5A49-4D17-BA27-F8E341C17FB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01C3C4-D708-47F0-AC39-6070A27C3DC3}"/>
              </a:ext>
            </a:extLst>
          </p:cNvPr>
          <p:cNvSpPr>
            <a:spLocks noGrp="1"/>
          </p:cNvSpPr>
          <p:nvPr>
            <p:ph type="dt" sz="half" idx="10"/>
          </p:nvPr>
        </p:nvSpPr>
        <p:spPr/>
        <p:txBody>
          <a:bodyPr/>
          <a:lstStyle/>
          <a:p>
            <a:fld id="{AE754AC1-99C2-45DD-9956-BF1E0344F468}"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690E4316-14DC-452B-B58C-E77FF3C4C1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72D483-4469-4592-85A6-E86B8794251D}"/>
              </a:ext>
            </a:extLst>
          </p:cNvPr>
          <p:cNvSpPr>
            <a:spLocks noGrp="1"/>
          </p:cNvSpPr>
          <p:nvPr>
            <p:ph type="sldNum" sz="quarter" idx="12"/>
          </p:nvPr>
        </p:nvSpPr>
        <p:spPr/>
        <p:txBody>
          <a:bodyPr/>
          <a:lstStyle/>
          <a:p>
            <a:fld id="{E53E00B3-58B7-408E-ACB4-3AE64F50D698}" type="slidenum">
              <a:rPr lang="zh-CN" altLang="en-US" smtClean="0"/>
              <a:t>‹#›</a:t>
            </a:fld>
            <a:endParaRPr lang="zh-CN" altLang="en-US"/>
          </a:p>
        </p:txBody>
      </p:sp>
    </p:spTree>
    <p:extLst>
      <p:ext uri="{BB962C8B-B14F-4D97-AF65-F5344CB8AC3E}">
        <p14:creationId xmlns:p14="http://schemas.microsoft.com/office/powerpoint/2010/main" val="401505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FF2C5-259E-4670-8C3F-A64CD579AA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FC9A37-2463-40A5-8BDB-E26C8075E5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3E35FE-3691-438D-AB08-BD62396E042F}"/>
              </a:ext>
            </a:extLst>
          </p:cNvPr>
          <p:cNvSpPr>
            <a:spLocks noGrp="1"/>
          </p:cNvSpPr>
          <p:nvPr>
            <p:ph type="dt" sz="half" idx="10"/>
          </p:nvPr>
        </p:nvSpPr>
        <p:spPr/>
        <p:txBody>
          <a:bodyPr/>
          <a:lstStyle/>
          <a:p>
            <a:fld id="{AE754AC1-99C2-45DD-9956-BF1E0344F468}"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0DE480F1-FC7E-40F6-BC83-8E7B4292CD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2CBF7C-A0E0-4408-82F9-75F9210BBA32}"/>
              </a:ext>
            </a:extLst>
          </p:cNvPr>
          <p:cNvSpPr>
            <a:spLocks noGrp="1"/>
          </p:cNvSpPr>
          <p:nvPr>
            <p:ph type="sldNum" sz="quarter" idx="12"/>
          </p:nvPr>
        </p:nvSpPr>
        <p:spPr/>
        <p:txBody>
          <a:bodyPr/>
          <a:lstStyle/>
          <a:p>
            <a:fld id="{E53E00B3-58B7-408E-ACB4-3AE64F50D698}" type="slidenum">
              <a:rPr lang="zh-CN" altLang="en-US" smtClean="0"/>
              <a:t>‹#›</a:t>
            </a:fld>
            <a:endParaRPr lang="zh-CN" altLang="en-US"/>
          </a:p>
        </p:txBody>
      </p:sp>
    </p:spTree>
    <p:extLst>
      <p:ext uri="{BB962C8B-B14F-4D97-AF65-F5344CB8AC3E}">
        <p14:creationId xmlns:p14="http://schemas.microsoft.com/office/powerpoint/2010/main" val="344068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3C7B7-98AB-43F0-88CB-6C7E8DF65FA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99CCD4F-2635-4458-B4A9-7133D18320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4FF1881-F0D7-4B50-BD52-0C7188E9DD89}"/>
              </a:ext>
            </a:extLst>
          </p:cNvPr>
          <p:cNvSpPr>
            <a:spLocks noGrp="1"/>
          </p:cNvSpPr>
          <p:nvPr>
            <p:ph type="dt" sz="half" idx="10"/>
          </p:nvPr>
        </p:nvSpPr>
        <p:spPr/>
        <p:txBody>
          <a:bodyPr/>
          <a:lstStyle/>
          <a:p>
            <a:fld id="{AE754AC1-99C2-45DD-9956-BF1E0344F468}"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9B0FC5CB-D754-496A-A87F-7B31D51E2F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2CC878-9565-4CA7-AD51-50EF1EACFFE9}"/>
              </a:ext>
            </a:extLst>
          </p:cNvPr>
          <p:cNvSpPr>
            <a:spLocks noGrp="1"/>
          </p:cNvSpPr>
          <p:nvPr>
            <p:ph type="sldNum" sz="quarter" idx="12"/>
          </p:nvPr>
        </p:nvSpPr>
        <p:spPr/>
        <p:txBody>
          <a:bodyPr/>
          <a:lstStyle/>
          <a:p>
            <a:fld id="{E53E00B3-58B7-408E-ACB4-3AE64F50D698}" type="slidenum">
              <a:rPr lang="zh-CN" altLang="en-US" smtClean="0"/>
              <a:t>‹#›</a:t>
            </a:fld>
            <a:endParaRPr lang="zh-CN" altLang="en-US"/>
          </a:p>
        </p:txBody>
      </p:sp>
    </p:spTree>
    <p:extLst>
      <p:ext uri="{BB962C8B-B14F-4D97-AF65-F5344CB8AC3E}">
        <p14:creationId xmlns:p14="http://schemas.microsoft.com/office/powerpoint/2010/main" val="155258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5F0D8-26D8-4D96-B3B4-7BEF7845AB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E02A46-6336-41FA-9881-57CB68DC961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6FA17E0-9448-4951-BE60-0BE3A3911F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ACE5E1C-FDCD-4156-8F2D-1D22C6C58437}"/>
              </a:ext>
            </a:extLst>
          </p:cNvPr>
          <p:cNvSpPr>
            <a:spLocks noGrp="1"/>
          </p:cNvSpPr>
          <p:nvPr>
            <p:ph type="dt" sz="half" idx="10"/>
          </p:nvPr>
        </p:nvSpPr>
        <p:spPr/>
        <p:txBody>
          <a:bodyPr/>
          <a:lstStyle/>
          <a:p>
            <a:fld id="{AE754AC1-99C2-45DD-9956-BF1E0344F468}" type="datetimeFigureOut">
              <a:rPr lang="zh-CN" altLang="en-US" smtClean="0"/>
              <a:t>2020/4/29</a:t>
            </a:fld>
            <a:endParaRPr lang="zh-CN" altLang="en-US"/>
          </a:p>
        </p:txBody>
      </p:sp>
      <p:sp>
        <p:nvSpPr>
          <p:cNvPr id="6" name="页脚占位符 5">
            <a:extLst>
              <a:ext uri="{FF2B5EF4-FFF2-40B4-BE49-F238E27FC236}">
                <a16:creationId xmlns:a16="http://schemas.microsoft.com/office/drawing/2014/main" id="{BB024C3B-8545-49B8-BF5A-0BD1F701F6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B50CB1-6CB6-4B80-A0D4-96DDB389F225}"/>
              </a:ext>
            </a:extLst>
          </p:cNvPr>
          <p:cNvSpPr>
            <a:spLocks noGrp="1"/>
          </p:cNvSpPr>
          <p:nvPr>
            <p:ph type="sldNum" sz="quarter" idx="12"/>
          </p:nvPr>
        </p:nvSpPr>
        <p:spPr/>
        <p:txBody>
          <a:bodyPr/>
          <a:lstStyle/>
          <a:p>
            <a:fld id="{E53E00B3-58B7-408E-ACB4-3AE64F50D698}" type="slidenum">
              <a:rPr lang="zh-CN" altLang="en-US" smtClean="0"/>
              <a:t>‹#›</a:t>
            </a:fld>
            <a:endParaRPr lang="zh-CN" altLang="en-US"/>
          </a:p>
        </p:txBody>
      </p:sp>
    </p:spTree>
    <p:extLst>
      <p:ext uri="{BB962C8B-B14F-4D97-AF65-F5344CB8AC3E}">
        <p14:creationId xmlns:p14="http://schemas.microsoft.com/office/powerpoint/2010/main" val="309395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8E34A-E5FB-4838-82C0-571924F4A3A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2CCB80-B21D-4C5D-8E8C-2ED754BACC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38B5BC9-4A9B-4AF6-AD20-614AC347A98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462787A-A81F-4D5E-ADFB-363ACD117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5C0E3D0-4D88-4A97-B1E1-8C3A855A6B4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CA94FAC-0392-43EF-BB21-F1AE1EDC0B9A}"/>
              </a:ext>
            </a:extLst>
          </p:cNvPr>
          <p:cNvSpPr>
            <a:spLocks noGrp="1"/>
          </p:cNvSpPr>
          <p:nvPr>
            <p:ph type="dt" sz="half" idx="10"/>
          </p:nvPr>
        </p:nvSpPr>
        <p:spPr/>
        <p:txBody>
          <a:bodyPr/>
          <a:lstStyle/>
          <a:p>
            <a:fld id="{AE754AC1-99C2-45DD-9956-BF1E0344F468}" type="datetimeFigureOut">
              <a:rPr lang="zh-CN" altLang="en-US" smtClean="0"/>
              <a:t>2020/4/29</a:t>
            </a:fld>
            <a:endParaRPr lang="zh-CN" altLang="en-US"/>
          </a:p>
        </p:txBody>
      </p:sp>
      <p:sp>
        <p:nvSpPr>
          <p:cNvPr id="8" name="页脚占位符 7">
            <a:extLst>
              <a:ext uri="{FF2B5EF4-FFF2-40B4-BE49-F238E27FC236}">
                <a16:creationId xmlns:a16="http://schemas.microsoft.com/office/drawing/2014/main" id="{725B1D7A-F9E3-4C8F-9DA8-626AF4A88A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1C84C25-63C4-4DB7-961B-AF88C70249B1}"/>
              </a:ext>
            </a:extLst>
          </p:cNvPr>
          <p:cNvSpPr>
            <a:spLocks noGrp="1"/>
          </p:cNvSpPr>
          <p:nvPr>
            <p:ph type="sldNum" sz="quarter" idx="12"/>
          </p:nvPr>
        </p:nvSpPr>
        <p:spPr/>
        <p:txBody>
          <a:bodyPr/>
          <a:lstStyle/>
          <a:p>
            <a:fld id="{E53E00B3-58B7-408E-ACB4-3AE64F50D698}" type="slidenum">
              <a:rPr lang="zh-CN" altLang="en-US" smtClean="0"/>
              <a:t>‹#›</a:t>
            </a:fld>
            <a:endParaRPr lang="zh-CN" altLang="en-US"/>
          </a:p>
        </p:txBody>
      </p:sp>
    </p:spTree>
    <p:extLst>
      <p:ext uri="{BB962C8B-B14F-4D97-AF65-F5344CB8AC3E}">
        <p14:creationId xmlns:p14="http://schemas.microsoft.com/office/powerpoint/2010/main" val="211403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1A6EE-B5A5-4F70-A5C3-9CD6BCB5D5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F743346-D449-436E-B16B-777A7A355096}"/>
              </a:ext>
            </a:extLst>
          </p:cNvPr>
          <p:cNvSpPr>
            <a:spLocks noGrp="1"/>
          </p:cNvSpPr>
          <p:nvPr>
            <p:ph type="dt" sz="half" idx="10"/>
          </p:nvPr>
        </p:nvSpPr>
        <p:spPr/>
        <p:txBody>
          <a:bodyPr/>
          <a:lstStyle/>
          <a:p>
            <a:fld id="{AE754AC1-99C2-45DD-9956-BF1E0344F468}" type="datetimeFigureOut">
              <a:rPr lang="zh-CN" altLang="en-US" smtClean="0"/>
              <a:t>2020/4/29</a:t>
            </a:fld>
            <a:endParaRPr lang="zh-CN" altLang="en-US"/>
          </a:p>
        </p:txBody>
      </p:sp>
      <p:sp>
        <p:nvSpPr>
          <p:cNvPr id="4" name="页脚占位符 3">
            <a:extLst>
              <a:ext uri="{FF2B5EF4-FFF2-40B4-BE49-F238E27FC236}">
                <a16:creationId xmlns:a16="http://schemas.microsoft.com/office/drawing/2014/main" id="{B2FA7191-CE4F-4218-BCD1-6437DC84EF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D6D1CB-518B-4AA4-A33A-6AA8604D33E8}"/>
              </a:ext>
            </a:extLst>
          </p:cNvPr>
          <p:cNvSpPr>
            <a:spLocks noGrp="1"/>
          </p:cNvSpPr>
          <p:nvPr>
            <p:ph type="sldNum" sz="quarter" idx="12"/>
          </p:nvPr>
        </p:nvSpPr>
        <p:spPr/>
        <p:txBody>
          <a:bodyPr/>
          <a:lstStyle/>
          <a:p>
            <a:fld id="{E53E00B3-58B7-408E-ACB4-3AE64F50D698}" type="slidenum">
              <a:rPr lang="zh-CN" altLang="en-US" smtClean="0"/>
              <a:t>‹#›</a:t>
            </a:fld>
            <a:endParaRPr lang="zh-CN" altLang="en-US"/>
          </a:p>
        </p:txBody>
      </p:sp>
    </p:spTree>
    <p:extLst>
      <p:ext uri="{BB962C8B-B14F-4D97-AF65-F5344CB8AC3E}">
        <p14:creationId xmlns:p14="http://schemas.microsoft.com/office/powerpoint/2010/main" val="74272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36DDD-BC84-45DF-A472-B2D8A15BF4E5}"/>
              </a:ext>
            </a:extLst>
          </p:cNvPr>
          <p:cNvSpPr>
            <a:spLocks noGrp="1"/>
          </p:cNvSpPr>
          <p:nvPr>
            <p:ph type="dt" sz="half" idx="10"/>
          </p:nvPr>
        </p:nvSpPr>
        <p:spPr/>
        <p:txBody>
          <a:bodyPr/>
          <a:lstStyle/>
          <a:p>
            <a:fld id="{AE754AC1-99C2-45DD-9956-BF1E0344F468}" type="datetimeFigureOut">
              <a:rPr lang="zh-CN" altLang="en-US" smtClean="0"/>
              <a:t>2020/4/29</a:t>
            </a:fld>
            <a:endParaRPr lang="zh-CN" altLang="en-US"/>
          </a:p>
        </p:txBody>
      </p:sp>
      <p:sp>
        <p:nvSpPr>
          <p:cNvPr id="3" name="页脚占位符 2">
            <a:extLst>
              <a:ext uri="{FF2B5EF4-FFF2-40B4-BE49-F238E27FC236}">
                <a16:creationId xmlns:a16="http://schemas.microsoft.com/office/drawing/2014/main" id="{3BF50DB6-C919-4843-895D-F12F19BABC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DFBD20-30AD-4C52-B786-5C6C9376AD0A}"/>
              </a:ext>
            </a:extLst>
          </p:cNvPr>
          <p:cNvSpPr>
            <a:spLocks noGrp="1"/>
          </p:cNvSpPr>
          <p:nvPr>
            <p:ph type="sldNum" sz="quarter" idx="12"/>
          </p:nvPr>
        </p:nvSpPr>
        <p:spPr/>
        <p:txBody>
          <a:bodyPr/>
          <a:lstStyle/>
          <a:p>
            <a:fld id="{E53E00B3-58B7-408E-ACB4-3AE64F50D698}" type="slidenum">
              <a:rPr lang="zh-CN" altLang="en-US" smtClean="0"/>
              <a:t>‹#›</a:t>
            </a:fld>
            <a:endParaRPr lang="zh-CN" altLang="en-US"/>
          </a:p>
        </p:txBody>
      </p:sp>
    </p:spTree>
    <p:extLst>
      <p:ext uri="{BB962C8B-B14F-4D97-AF65-F5344CB8AC3E}">
        <p14:creationId xmlns:p14="http://schemas.microsoft.com/office/powerpoint/2010/main" val="365098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C751B-4FB2-494E-8FAB-F7B4E9566F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688FDE3-110E-456D-A4DC-9CA072EBE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1D731E2-80F2-421A-91BD-033509519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D4560C-C5BB-493C-8ECC-B0D464F29657}"/>
              </a:ext>
            </a:extLst>
          </p:cNvPr>
          <p:cNvSpPr>
            <a:spLocks noGrp="1"/>
          </p:cNvSpPr>
          <p:nvPr>
            <p:ph type="dt" sz="half" idx="10"/>
          </p:nvPr>
        </p:nvSpPr>
        <p:spPr/>
        <p:txBody>
          <a:bodyPr/>
          <a:lstStyle/>
          <a:p>
            <a:fld id="{AE754AC1-99C2-45DD-9956-BF1E0344F468}" type="datetimeFigureOut">
              <a:rPr lang="zh-CN" altLang="en-US" smtClean="0"/>
              <a:t>2020/4/29</a:t>
            </a:fld>
            <a:endParaRPr lang="zh-CN" altLang="en-US"/>
          </a:p>
        </p:txBody>
      </p:sp>
      <p:sp>
        <p:nvSpPr>
          <p:cNvPr id="6" name="页脚占位符 5">
            <a:extLst>
              <a:ext uri="{FF2B5EF4-FFF2-40B4-BE49-F238E27FC236}">
                <a16:creationId xmlns:a16="http://schemas.microsoft.com/office/drawing/2014/main" id="{ABC45A0E-44B6-4C62-956C-DBB2129061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E50EE8-8748-4CCC-A198-BD3CF01B3764}"/>
              </a:ext>
            </a:extLst>
          </p:cNvPr>
          <p:cNvSpPr>
            <a:spLocks noGrp="1"/>
          </p:cNvSpPr>
          <p:nvPr>
            <p:ph type="sldNum" sz="quarter" idx="12"/>
          </p:nvPr>
        </p:nvSpPr>
        <p:spPr/>
        <p:txBody>
          <a:bodyPr/>
          <a:lstStyle/>
          <a:p>
            <a:fld id="{E53E00B3-58B7-408E-ACB4-3AE64F50D698}" type="slidenum">
              <a:rPr lang="zh-CN" altLang="en-US" smtClean="0"/>
              <a:t>‹#›</a:t>
            </a:fld>
            <a:endParaRPr lang="zh-CN" altLang="en-US"/>
          </a:p>
        </p:txBody>
      </p:sp>
    </p:spTree>
    <p:extLst>
      <p:ext uri="{BB962C8B-B14F-4D97-AF65-F5344CB8AC3E}">
        <p14:creationId xmlns:p14="http://schemas.microsoft.com/office/powerpoint/2010/main" val="1402143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343D4-6001-4730-9873-37471C01C1A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0B20F7-F135-4A94-B57A-7F4C89CBD3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B6A084-E30E-411A-A7F3-F8D9103AF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91EA9E-EFFB-40E0-9734-FFF6E5AE4594}"/>
              </a:ext>
            </a:extLst>
          </p:cNvPr>
          <p:cNvSpPr>
            <a:spLocks noGrp="1"/>
          </p:cNvSpPr>
          <p:nvPr>
            <p:ph type="dt" sz="half" idx="10"/>
          </p:nvPr>
        </p:nvSpPr>
        <p:spPr/>
        <p:txBody>
          <a:bodyPr/>
          <a:lstStyle/>
          <a:p>
            <a:fld id="{AE754AC1-99C2-45DD-9956-BF1E0344F468}" type="datetimeFigureOut">
              <a:rPr lang="zh-CN" altLang="en-US" smtClean="0"/>
              <a:t>2020/4/29</a:t>
            </a:fld>
            <a:endParaRPr lang="zh-CN" altLang="en-US"/>
          </a:p>
        </p:txBody>
      </p:sp>
      <p:sp>
        <p:nvSpPr>
          <p:cNvPr id="6" name="页脚占位符 5">
            <a:extLst>
              <a:ext uri="{FF2B5EF4-FFF2-40B4-BE49-F238E27FC236}">
                <a16:creationId xmlns:a16="http://schemas.microsoft.com/office/drawing/2014/main" id="{534D0353-BCFF-4A22-92E4-EAE6BB2319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A37B63-4F8E-43B6-A461-4076D51FC253}"/>
              </a:ext>
            </a:extLst>
          </p:cNvPr>
          <p:cNvSpPr>
            <a:spLocks noGrp="1"/>
          </p:cNvSpPr>
          <p:nvPr>
            <p:ph type="sldNum" sz="quarter" idx="12"/>
          </p:nvPr>
        </p:nvSpPr>
        <p:spPr/>
        <p:txBody>
          <a:bodyPr/>
          <a:lstStyle/>
          <a:p>
            <a:fld id="{E53E00B3-58B7-408E-ACB4-3AE64F50D698}" type="slidenum">
              <a:rPr lang="zh-CN" altLang="en-US" smtClean="0"/>
              <a:t>‹#›</a:t>
            </a:fld>
            <a:endParaRPr lang="zh-CN" altLang="en-US"/>
          </a:p>
        </p:txBody>
      </p:sp>
    </p:spTree>
    <p:extLst>
      <p:ext uri="{BB962C8B-B14F-4D97-AF65-F5344CB8AC3E}">
        <p14:creationId xmlns:p14="http://schemas.microsoft.com/office/powerpoint/2010/main" val="401112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AFF"/>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11F6FC1-B691-4426-A9D7-34CE5E754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D6ADF6-3189-431B-966D-22BD11FC7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6F8828-2983-410F-897A-462119F706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54AC1-99C2-45DD-9956-BF1E0344F468}"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6E011B26-807D-426C-B99C-339BE4ADA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50CF5D5-8270-4B05-B7F0-630D5A844C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E00B3-58B7-408E-ACB4-3AE64F50D698}" type="slidenum">
              <a:rPr lang="zh-CN" altLang="en-US" smtClean="0"/>
              <a:t>‹#›</a:t>
            </a:fld>
            <a:endParaRPr lang="zh-CN" altLang="en-US"/>
          </a:p>
        </p:txBody>
      </p:sp>
    </p:spTree>
    <p:extLst>
      <p:ext uri="{BB962C8B-B14F-4D97-AF65-F5344CB8AC3E}">
        <p14:creationId xmlns:p14="http://schemas.microsoft.com/office/powerpoint/2010/main" val="2843891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18B14347-A62E-48AE-B715-DA105D4287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653177"/>
            <a:ext cx="12192000" cy="5551645"/>
          </a:xfrm>
          <a:prstGeom prst="rect">
            <a:avLst/>
          </a:prstGeom>
        </p:spPr>
      </p:pic>
    </p:spTree>
    <p:extLst>
      <p:ext uri="{BB962C8B-B14F-4D97-AF65-F5344CB8AC3E}">
        <p14:creationId xmlns:p14="http://schemas.microsoft.com/office/powerpoint/2010/main" val="4193761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52EB7-88E9-4014-908F-B3C8657BED05}"/>
              </a:ext>
            </a:extLst>
          </p:cNvPr>
          <p:cNvSpPr>
            <a:spLocks noGrp="1"/>
          </p:cNvSpPr>
          <p:nvPr>
            <p:ph type="title"/>
          </p:nvPr>
        </p:nvSpPr>
        <p:spPr/>
        <p:txBody>
          <a:bodyPr/>
          <a:lstStyle/>
          <a:p>
            <a:r>
              <a:rPr lang="en-US" altLang="zh-CN"/>
              <a:t>Structure</a:t>
            </a:r>
            <a:endParaRPr lang="zh-CN" altLang="en-US" dirty="0"/>
          </a:p>
        </p:txBody>
      </p:sp>
      <p:pic>
        <p:nvPicPr>
          <p:cNvPr id="7" name="图形 6">
            <a:extLst>
              <a:ext uri="{FF2B5EF4-FFF2-40B4-BE49-F238E27FC236}">
                <a16:creationId xmlns:a16="http://schemas.microsoft.com/office/drawing/2014/main" id="{836D2F82-5AA3-4067-ACED-D618DFA62C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348792" y="1279762"/>
            <a:ext cx="12848734" cy="5109180"/>
          </a:xfrm>
          <a:prstGeom prst="rect">
            <a:avLst/>
          </a:prstGeom>
        </p:spPr>
      </p:pic>
    </p:spTree>
    <p:extLst>
      <p:ext uri="{BB962C8B-B14F-4D97-AF65-F5344CB8AC3E}">
        <p14:creationId xmlns:p14="http://schemas.microsoft.com/office/powerpoint/2010/main" val="684911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68CCB-569C-43F5-ABAD-A4DEAB10E5F7}"/>
              </a:ext>
            </a:extLst>
          </p:cNvPr>
          <p:cNvSpPr>
            <a:spLocks noGrp="1"/>
          </p:cNvSpPr>
          <p:nvPr>
            <p:ph type="title"/>
          </p:nvPr>
        </p:nvSpPr>
        <p:spPr/>
        <p:txBody>
          <a:bodyPr/>
          <a:lstStyle/>
          <a:p>
            <a:r>
              <a:rPr lang="en-US" altLang="zh-CN" dirty="0"/>
              <a:t>Workflow</a:t>
            </a:r>
            <a:endParaRPr lang="zh-CN" altLang="en-US" dirty="0"/>
          </a:p>
        </p:txBody>
      </p:sp>
      <p:graphicFrame>
        <p:nvGraphicFramePr>
          <p:cNvPr id="5" name="图示 4">
            <a:extLst>
              <a:ext uri="{FF2B5EF4-FFF2-40B4-BE49-F238E27FC236}">
                <a16:creationId xmlns:a16="http://schemas.microsoft.com/office/drawing/2014/main" id="{333C1F7A-04A0-4E4E-B5E9-2EC3AA966257}"/>
              </a:ext>
            </a:extLst>
          </p:cNvPr>
          <p:cNvGraphicFramePr/>
          <p:nvPr>
            <p:extLst>
              <p:ext uri="{D42A27DB-BD31-4B8C-83A1-F6EECF244321}">
                <p14:modId xmlns:p14="http://schemas.microsoft.com/office/powerpoint/2010/main" val="3269563642"/>
              </p:ext>
            </p:extLst>
          </p:nvPr>
        </p:nvGraphicFramePr>
        <p:xfrm>
          <a:off x="2371365"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8649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F570E-F645-4078-9847-404845C6E2EC}"/>
              </a:ext>
            </a:extLst>
          </p:cNvPr>
          <p:cNvSpPr>
            <a:spLocks noGrp="1"/>
          </p:cNvSpPr>
          <p:nvPr>
            <p:ph type="title"/>
          </p:nvPr>
        </p:nvSpPr>
        <p:spPr/>
        <p:txBody>
          <a:bodyPr/>
          <a:lstStyle/>
          <a:p>
            <a:r>
              <a:rPr lang="en-US" altLang="zh-CN" dirty="0"/>
              <a:t>Failure Detection</a:t>
            </a:r>
            <a:endParaRPr lang="zh-CN" altLang="en-US" dirty="0"/>
          </a:p>
        </p:txBody>
      </p:sp>
      <p:pic>
        <p:nvPicPr>
          <p:cNvPr id="5" name="图形 4">
            <a:extLst>
              <a:ext uri="{FF2B5EF4-FFF2-40B4-BE49-F238E27FC236}">
                <a16:creationId xmlns:a16="http://schemas.microsoft.com/office/drawing/2014/main" id="{7E8C42F0-B48E-408A-B93A-336AC32707A9}"/>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5070" r="18159"/>
          <a:stretch/>
        </p:blipFill>
        <p:spPr>
          <a:xfrm>
            <a:off x="5872898" y="874409"/>
            <a:ext cx="6009587" cy="5109180"/>
          </a:xfrm>
          <a:prstGeom prst="rect">
            <a:avLst/>
          </a:prstGeom>
        </p:spPr>
      </p:pic>
      <p:sp>
        <p:nvSpPr>
          <p:cNvPr id="6" name="文本框 5">
            <a:extLst>
              <a:ext uri="{FF2B5EF4-FFF2-40B4-BE49-F238E27FC236}">
                <a16:creationId xmlns:a16="http://schemas.microsoft.com/office/drawing/2014/main" id="{72A62F3D-B3FE-46F6-86DA-128386FEFA6F}"/>
              </a:ext>
            </a:extLst>
          </p:cNvPr>
          <p:cNvSpPr txBox="1"/>
          <p:nvPr/>
        </p:nvSpPr>
        <p:spPr>
          <a:xfrm>
            <a:off x="838200" y="3013501"/>
            <a:ext cx="3638746" cy="830997"/>
          </a:xfrm>
          <a:prstGeom prst="rect">
            <a:avLst/>
          </a:prstGeom>
          <a:noFill/>
        </p:spPr>
        <p:txBody>
          <a:bodyPr wrap="square" rtlCol="0">
            <a:spAutoFit/>
          </a:bodyPr>
          <a:lstStyle/>
          <a:p>
            <a:r>
              <a:rPr lang="en-US" altLang="zh-CN" sz="2400" dirty="0"/>
              <a:t>The master pings every worker periodically</a:t>
            </a:r>
            <a:endParaRPr lang="zh-CN" altLang="en-US" sz="2400" dirty="0"/>
          </a:p>
        </p:txBody>
      </p:sp>
    </p:spTree>
    <p:extLst>
      <p:ext uri="{BB962C8B-B14F-4D97-AF65-F5344CB8AC3E}">
        <p14:creationId xmlns:p14="http://schemas.microsoft.com/office/powerpoint/2010/main" val="3297400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CDF85-178F-4B12-B39C-E54FC1D65E47}"/>
              </a:ext>
            </a:extLst>
          </p:cNvPr>
          <p:cNvSpPr>
            <a:spLocks noGrp="1"/>
          </p:cNvSpPr>
          <p:nvPr>
            <p:ph type="title"/>
          </p:nvPr>
        </p:nvSpPr>
        <p:spPr/>
        <p:txBody>
          <a:bodyPr/>
          <a:lstStyle/>
          <a:p>
            <a:r>
              <a:rPr lang="en-US" altLang="zh-CN" dirty="0"/>
              <a:t>Failure Recovery</a:t>
            </a:r>
            <a:endParaRPr lang="zh-CN" altLang="en-US" dirty="0"/>
          </a:p>
        </p:txBody>
      </p:sp>
      <p:graphicFrame>
        <p:nvGraphicFramePr>
          <p:cNvPr id="4" name="图示 3">
            <a:extLst>
              <a:ext uri="{FF2B5EF4-FFF2-40B4-BE49-F238E27FC236}">
                <a16:creationId xmlns:a16="http://schemas.microsoft.com/office/drawing/2014/main" id="{13B2EC3D-ADF9-4EDB-8A32-85A7811CBE5C}"/>
              </a:ext>
            </a:extLst>
          </p:cNvPr>
          <p:cNvGraphicFramePr/>
          <p:nvPr>
            <p:extLst>
              <p:ext uri="{D42A27DB-BD31-4B8C-83A1-F6EECF244321}">
                <p14:modId xmlns:p14="http://schemas.microsoft.com/office/powerpoint/2010/main" val="1738766724"/>
              </p:ext>
            </p:extLst>
          </p:nvPr>
        </p:nvGraphicFramePr>
        <p:xfrm>
          <a:off x="1222342" y="1263192"/>
          <a:ext cx="9747315" cy="5154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056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AFF"/>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0CFE4-7969-405F-AFC9-8A4AEED1F161}"/>
              </a:ext>
            </a:extLst>
          </p:cNvPr>
          <p:cNvSpPr>
            <a:spLocks noGrp="1"/>
          </p:cNvSpPr>
          <p:nvPr>
            <p:ph type="title"/>
          </p:nvPr>
        </p:nvSpPr>
        <p:spPr>
          <a:xfrm>
            <a:off x="838200" y="365125"/>
            <a:ext cx="10515600" cy="1325563"/>
          </a:xfrm>
        </p:spPr>
        <p:txBody>
          <a:bodyPr>
            <a:normAutofit/>
          </a:bodyPr>
          <a:lstStyle/>
          <a:p>
            <a:r>
              <a:rPr lang="en-US" altLang="zh-CN" dirty="0"/>
              <a:t>What if the master fails?</a:t>
            </a:r>
            <a:endParaRPr lang="zh-CN" altLang="en-US" dirty="0"/>
          </a:p>
        </p:txBody>
      </p:sp>
      <p:graphicFrame>
        <p:nvGraphicFramePr>
          <p:cNvPr id="5" name="内容占位符 2">
            <a:extLst>
              <a:ext uri="{FF2B5EF4-FFF2-40B4-BE49-F238E27FC236}">
                <a16:creationId xmlns:a16="http://schemas.microsoft.com/office/drawing/2014/main" id="{23BE004B-A028-42B5-BDA0-0D8834CFD439}"/>
              </a:ext>
            </a:extLst>
          </p:cNvPr>
          <p:cNvGraphicFramePr>
            <a:graphicFrameLocks noGrp="1"/>
          </p:cNvGraphicFramePr>
          <p:nvPr>
            <p:ph idx="1"/>
            <p:extLst>
              <p:ext uri="{D42A27DB-BD31-4B8C-83A1-F6EECF244321}">
                <p14:modId xmlns:p14="http://schemas.microsoft.com/office/powerpoint/2010/main" val="31344506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2361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AFF"/>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53DEA-E3AE-48B4-A199-7FE9A362E9E6}"/>
              </a:ext>
            </a:extLst>
          </p:cNvPr>
          <p:cNvSpPr>
            <a:spLocks noGrp="1"/>
          </p:cNvSpPr>
          <p:nvPr>
            <p:ph type="title"/>
          </p:nvPr>
        </p:nvSpPr>
        <p:spPr>
          <a:xfrm>
            <a:off x="838200" y="365125"/>
            <a:ext cx="10515600" cy="1325563"/>
          </a:xfrm>
        </p:spPr>
        <p:txBody>
          <a:bodyPr>
            <a:normAutofit/>
          </a:bodyPr>
          <a:lstStyle/>
          <a:p>
            <a:pPr algn="ctr"/>
            <a:r>
              <a:rPr lang="en-US" altLang="zh-CN" dirty="0"/>
              <a:t>Performance Refinements</a:t>
            </a:r>
            <a:endParaRPr lang="zh-CN" altLang="en-US"/>
          </a:p>
        </p:txBody>
      </p:sp>
      <p:graphicFrame>
        <p:nvGraphicFramePr>
          <p:cNvPr id="5" name="内容占位符 2">
            <a:extLst>
              <a:ext uri="{FF2B5EF4-FFF2-40B4-BE49-F238E27FC236}">
                <a16:creationId xmlns:a16="http://schemas.microsoft.com/office/drawing/2014/main" id="{25C6B5CA-2362-4451-B654-9F4BA6B1E76C}"/>
              </a:ext>
            </a:extLst>
          </p:cNvPr>
          <p:cNvGraphicFramePr>
            <a:graphicFrameLocks noGrp="1"/>
          </p:cNvGraphicFramePr>
          <p:nvPr>
            <p:ph idx="1"/>
            <p:extLst>
              <p:ext uri="{D42A27DB-BD31-4B8C-83A1-F6EECF244321}">
                <p14:modId xmlns:p14="http://schemas.microsoft.com/office/powerpoint/2010/main" val="202592902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1633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85F34-2E2D-45D1-B3FD-5BB9C9620C3C}"/>
              </a:ext>
            </a:extLst>
          </p:cNvPr>
          <p:cNvSpPr>
            <a:spLocks noGrp="1"/>
          </p:cNvSpPr>
          <p:nvPr>
            <p:ph type="title"/>
          </p:nvPr>
        </p:nvSpPr>
        <p:spPr/>
        <p:txBody>
          <a:bodyPr/>
          <a:lstStyle/>
          <a:p>
            <a:r>
              <a:rPr lang="en-US" altLang="zh-CN" dirty="0"/>
              <a:t>Configurable Partitioning Function</a:t>
            </a:r>
            <a:endParaRPr lang="zh-CN" altLang="en-US" dirty="0"/>
          </a:p>
        </p:txBody>
      </p:sp>
      <p:graphicFrame>
        <p:nvGraphicFramePr>
          <p:cNvPr id="4" name="图示 3">
            <a:extLst>
              <a:ext uri="{FF2B5EF4-FFF2-40B4-BE49-F238E27FC236}">
                <a16:creationId xmlns:a16="http://schemas.microsoft.com/office/drawing/2014/main" id="{E20D4361-570E-4EAE-AA08-4FCD06D79A76}"/>
              </a:ext>
            </a:extLst>
          </p:cNvPr>
          <p:cNvGraphicFramePr/>
          <p:nvPr>
            <p:extLst>
              <p:ext uri="{D42A27DB-BD31-4B8C-83A1-F6EECF244321}">
                <p14:modId xmlns:p14="http://schemas.microsoft.com/office/powerpoint/2010/main" val="1691918822"/>
              </p:ext>
            </p:extLst>
          </p:nvPr>
        </p:nvGraphicFramePr>
        <p:xfrm>
          <a:off x="1874886" y="2042000"/>
          <a:ext cx="8442227" cy="36764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1784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1A91A-D80F-4CED-9485-8A435E5C9EA4}"/>
              </a:ext>
            </a:extLst>
          </p:cNvPr>
          <p:cNvSpPr>
            <a:spLocks noGrp="1"/>
          </p:cNvSpPr>
          <p:nvPr>
            <p:ph type="title"/>
          </p:nvPr>
        </p:nvSpPr>
        <p:spPr/>
        <p:txBody>
          <a:bodyPr/>
          <a:lstStyle/>
          <a:p>
            <a:r>
              <a:rPr lang="en-US" altLang="zh-CN" dirty="0"/>
              <a:t>Combiner Function</a:t>
            </a:r>
            <a:endParaRPr lang="zh-CN" altLang="en-US" dirty="0"/>
          </a:p>
        </p:txBody>
      </p:sp>
      <p:pic>
        <p:nvPicPr>
          <p:cNvPr id="5" name="图形 4">
            <a:extLst>
              <a:ext uri="{FF2B5EF4-FFF2-40B4-BE49-F238E27FC236}">
                <a16:creationId xmlns:a16="http://schemas.microsoft.com/office/drawing/2014/main" id="{BDFB8D94-90E2-437A-9C88-B95376C7621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5216" t="4977" r="18159" b="13745"/>
          <a:stretch/>
        </p:blipFill>
        <p:spPr>
          <a:xfrm>
            <a:off x="6047438" y="471340"/>
            <a:ext cx="5825706" cy="4038267"/>
          </a:xfrm>
          <a:prstGeom prst="rect">
            <a:avLst/>
          </a:prstGeom>
        </p:spPr>
      </p:pic>
      <p:sp>
        <p:nvSpPr>
          <p:cNvPr id="7" name="矩形: 圆角 6">
            <a:extLst>
              <a:ext uri="{FF2B5EF4-FFF2-40B4-BE49-F238E27FC236}">
                <a16:creationId xmlns:a16="http://schemas.microsoft.com/office/drawing/2014/main" id="{6DAF47B4-1330-48D4-B7E1-3B7EEDB27B66}"/>
              </a:ext>
            </a:extLst>
          </p:cNvPr>
          <p:cNvSpPr/>
          <p:nvPr/>
        </p:nvSpPr>
        <p:spPr>
          <a:xfrm>
            <a:off x="2573519" y="1891019"/>
            <a:ext cx="1555421" cy="65045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a:solidFill>
                  <a:schemeClr val="tx1"/>
                </a:solidFill>
              </a:rPr>
              <a:t>SUSTech</a:t>
            </a:r>
            <a:endParaRPr lang="zh-CN" altLang="en-US" b="1" dirty="0">
              <a:solidFill>
                <a:schemeClr val="tx1"/>
              </a:solidFill>
            </a:endParaRPr>
          </a:p>
        </p:txBody>
      </p:sp>
      <p:sp>
        <p:nvSpPr>
          <p:cNvPr id="9" name="箭头: 下 8">
            <a:extLst>
              <a:ext uri="{FF2B5EF4-FFF2-40B4-BE49-F238E27FC236}">
                <a16:creationId xmlns:a16="http://schemas.microsoft.com/office/drawing/2014/main" id="{1675E52F-B5BB-431F-9930-464BCF777A98}"/>
              </a:ext>
            </a:extLst>
          </p:cNvPr>
          <p:cNvSpPr/>
          <p:nvPr/>
        </p:nvSpPr>
        <p:spPr>
          <a:xfrm>
            <a:off x="3172118" y="2653376"/>
            <a:ext cx="358218" cy="461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表格 9">
            <a:extLst>
              <a:ext uri="{FF2B5EF4-FFF2-40B4-BE49-F238E27FC236}">
                <a16:creationId xmlns:a16="http://schemas.microsoft.com/office/drawing/2014/main" id="{3FB96C68-5667-475B-965A-639981F745D4}"/>
              </a:ext>
            </a:extLst>
          </p:cNvPr>
          <p:cNvGraphicFramePr>
            <a:graphicFrameLocks noGrp="1"/>
          </p:cNvGraphicFramePr>
          <p:nvPr>
            <p:extLst>
              <p:ext uri="{D42A27DB-BD31-4B8C-83A1-F6EECF244321}">
                <p14:modId xmlns:p14="http://schemas.microsoft.com/office/powerpoint/2010/main" val="1457215101"/>
              </p:ext>
            </p:extLst>
          </p:nvPr>
        </p:nvGraphicFramePr>
        <p:xfrm>
          <a:off x="1341224" y="3227197"/>
          <a:ext cx="4020009" cy="741680"/>
        </p:xfrm>
        <a:graphic>
          <a:graphicData uri="http://schemas.openxmlformats.org/drawingml/2006/table">
            <a:tbl>
              <a:tblPr firstRow="1" bandRow="1">
                <a:tableStyleId>{7DF18680-E054-41AD-8BC1-D1AEF772440D}</a:tableStyleId>
              </a:tblPr>
              <a:tblGrid>
                <a:gridCol w="574287">
                  <a:extLst>
                    <a:ext uri="{9D8B030D-6E8A-4147-A177-3AD203B41FA5}">
                      <a16:colId xmlns:a16="http://schemas.microsoft.com/office/drawing/2014/main" val="1268533286"/>
                    </a:ext>
                  </a:extLst>
                </a:gridCol>
                <a:gridCol w="574287">
                  <a:extLst>
                    <a:ext uri="{9D8B030D-6E8A-4147-A177-3AD203B41FA5}">
                      <a16:colId xmlns:a16="http://schemas.microsoft.com/office/drawing/2014/main" val="1794991921"/>
                    </a:ext>
                  </a:extLst>
                </a:gridCol>
                <a:gridCol w="574287">
                  <a:extLst>
                    <a:ext uri="{9D8B030D-6E8A-4147-A177-3AD203B41FA5}">
                      <a16:colId xmlns:a16="http://schemas.microsoft.com/office/drawing/2014/main" val="314846658"/>
                    </a:ext>
                  </a:extLst>
                </a:gridCol>
                <a:gridCol w="574287">
                  <a:extLst>
                    <a:ext uri="{9D8B030D-6E8A-4147-A177-3AD203B41FA5}">
                      <a16:colId xmlns:a16="http://schemas.microsoft.com/office/drawing/2014/main" val="1757775059"/>
                    </a:ext>
                  </a:extLst>
                </a:gridCol>
                <a:gridCol w="574287">
                  <a:extLst>
                    <a:ext uri="{9D8B030D-6E8A-4147-A177-3AD203B41FA5}">
                      <a16:colId xmlns:a16="http://schemas.microsoft.com/office/drawing/2014/main" val="3550935345"/>
                    </a:ext>
                  </a:extLst>
                </a:gridCol>
                <a:gridCol w="574287">
                  <a:extLst>
                    <a:ext uri="{9D8B030D-6E8A-4147-A177-3AD203B41FA5}">
                      <a16:colId xmlns:a16="http://schemas.microsoft.com/office/drawing/2014/main" val="1524353921"/>
                    </a:ext>
                  </a:extLst>
                </a:gridCol>
                <a:gridCol w="574287">
                  <a:extLst>
                    <a:ext uri="{9D8B030D-6E8A-4147-A177-3AD203B41FA5}">
                      <a16:colId xmlns:a16="http://schemas.microsoft.com/office/drawing/2014/main" val="3638606531"/>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U</a:t>
                      </a:r>
                      <a:endParaRPr lang="zh-CN" altLang="en-US" dirty="0"/>
                    </a:p>
                  </a:txBody>
                  <a:tcPr/>
                </a:tc>
                <a:tc>
                  <a:txBody>
                    <a:bodyPr/>
                    <a:lstStyle/>
                    <a:p>
                      <a:pPr algn="ctr"/>
                      <a:r>
                        <a:rPr lang="en-US" altLang="zh-CN" dirty="0"/>
                        <a:t>S</a:t>
                      </a:r>
                      <a:endParaRPr lang="zh-CN" altLang="en-US" dirty="0"/>
                    </a:p>
                  </a:txBody>
                  <a:tcPr/>
                </a:tc>
                <a:tc>
                  <a:txBody>
                    <a:bodyPr/>
                    <a:lstStyle/>
                    <a:p>
                      <a:pPr algn="ctr"/>
                      <a:r>
                        <a:rPr lang="en-US" altLang="zh-CN" dirty="0"/>
                        <a:t>T</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h</a:t>
                      </a:r>
                      <a:endParaRPr lang="zh-CN" altLang="en-US" dirty="0"/>
                    </a:p>
                  </a:txBody>
                  <a:tcPr/>
                </a:tc>
                <a:extLst>
                  <a:ext uri="{0D108BD9-81ED-4DB2-BD59-A6C34878D82A}">
                    <a16:rowId xmlns:a16="http://schemas.microsoft.com/office/drawing/2014/main" val="3297327658"/>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697148727"/>
                  </a:ext>
                </a:extLst>
              </a:tr>
            </a:tbl>
          </a:graphicData>
        </a:graphic>
      </p:graphicFrame>
      <p:sp>
        <p:nvSpPr>
          <p:cNvPr id="13" name="矩形: 圆角 12">
            <a:extLst>
              <a:ext uri="{FF2B5EF4-FFF2-40B4-BE49-F238E27FC236}">
                <a16:creationId xmlns:a16="http://schemas.microsoft.com/office/drawing/2014/main" id="{C6F3C5EB-DABA-491E-B0F4-17D33E82D06B}"/>
              </a:ext>
            </a:extLst>
          </p:cNvPr>
          <p:cNvSpPr/>
          <p:nvPr/>
        </p:nvSpPr>
        <p:spPr>
          <a:xfrm>
            <a:off x="2711777" y="4509607"/>
            <a:ext cx="1278901" cy="2899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Reduce</a:t>
            </a:r>
            <a:endParaRPr lang="zh-CN" altLang="en-US" dirty="0"/>
          </a:p>
        </p:txBody>
      </p:sp>
      <p:sp>
        <p:nvSpPr>
          <p:cNvPr id="15" name="箭头: 下 14">
            <a:extLst>
              <a:ext uri="{FF2B5EF4-FFF2-40B4-BE49-F238E27FC236}">
                <a16:creationId xmlns:a16="http://schemas.microsoft.com/office/drawing/2014/main" id="{659690FE-7A46-4325-8895-BD70297C0504}"/>
              </a:ext>
            </a:extLst>
          </p:cNvPr>
          <p:cNvSpPr/>
          <p:nvPr/>
        </p:nvSpPr>
        <p:spPr>
          <a:xfrm>
            <a:off x="3172118" y="4008285"/>
            <a:ext cx="358218" cy="461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62B1A27C-1809-4FC4-84C1-B124609F91A7}"/>
              </a:ext>
            </a:extLst>
          </p:cNvPr>
          <p:cNvSpPr/>
          <p:nvPr/>
        </p:nvSpPr>
        <p:spPr>
          <a:xfrm>
            <a:off x="3148549" y="4839011"/>
            <a:ext cx="358218" cy="461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9" name="表格 14">
            <a:extLst>
              <a:ext uri="{FF2B5EF4-FFF2-40B4-BE49-F238E27FC236}">
                <a16:creationId xmlns:a16="http://schemas.microsoft.com/office/drawing/2014/main" id="{35280DDF-93E2-4555-ADC5-F76086515367}"/>
              </a:ext>
            </a:extLst>
          </p:cNvPr>
          <p:cNvGraphicFramePr>
            <a:graphicFrameLocks noGrp="1"/>
          </p:cNvGraphicFramePr>
          <p:nvPr>
            <p:extLst>
              <p:ext uri="{D42A27DB-BD31-4B8C-83A1-F6EECF244321}">
                <p14:modId xmlns:p14="http://schemas.microsoft.com/office/powerpoint/2010/main" val="1966335018"/>
              </p:ext>
            </p:extLst>
          </p:nvPr>
        </p:nvGraphicFramePr>
        <p:xfrm>
          <a:off x="1638167" y="5340332"/>
          <a:ext cx="3426120" cy="741680"/>
        </p:xfrm>
        <a:graphic>
          <a:graphicData uri="http://schemas.openxmlformats.org/drawingml/2006/table">
            <a:tbl>
              <a:tblPr firstRow="1" bandRow="1">
                <a:tableStyleId>{7DF18680-E054-41AD-8BC1-D1AEF772440D}</a:tableStyleId>
              </a:tblPr>
              <a:tblGrid>
                <a:gridCol w="571020">
                  <a:extLst>
                    <a:ext uri="{9D8B030D-6E8A-4147-A177-3AD203B41FA5}">
                      <a16:colId xmlns:a16="http://schemas.microsoft.com/office/drawing/2014/main" val="685376206"/>
                    </a:ext>
                  </a:extLst>
                </a:gridCol>
                <a:gridCol w="571020">
                  <a:extLst>
                    <a:ext uri="{9D8B030D-6E8A-4147-A177-3AD203B41FA5}">
                      <a16:colId xmlns:a16="http://schemas.microsoft.com/office/drawing/2014/main" val="368935978"/>
                    </a:ext>
                  </a:extLst>
                </a:gridCol>
                <a:gridCol w="571020">
                  <a:extLst>
                    <a:ext uri="{9D8B030D-6E8A-4147-A177-3AD203B41FA5}">
                      <a16:colId xmlns:a16="http://schemas.microsoft.com/office/drawing/2014/main" val="1884163029"/>
                    </a:ext>
                  </a:extLst>
                </a:gridCol>
                <a:gridCol w="571020">
                  <a:extLst>
                    <a:ext uri="{9D8B030D-6E8A-4147-A177-3AD203B41FA5}">
                      <a16:colId xmlns:a16="http://schemas.microsoft.com/office/drawing/2014/main" val="3962965876"/>
                    </a:ext>
                  </a:extLst>
                </a:gridCol>
                <a:gridCol w="571020">
                  <a:extLst>
                    <a:ext uri="{9D8B030D-6E8A-4147-A177-3AD203B41FA5}">
                      <a16:colId xmlns:a16="http://schemas.microsoft.com/office/drawing/2014/main" val="3302721320"/>
                    </a:ext>
                  </a:extLst>
                </a:gridCol>
                <a:gridCol w="571020">
                  <a:extLst>
                    <a:ext uri="{9D8B030D-6E8A-4147-A177-3AD203B41FA5}">
                      <a16:colId xmlns:a16="http://schemas.microsoft.com/office/drawing/2014/main" val="198384994"/>
                    </a:ext>
                  </a:extLst>
                </a:gridCol>
              </a:tblGrid>
              <a:tr h="370840">
                <a:tc>
                  <a:txBody>
                    <a:bodyPr/>
                    <a:lstStyle/>
                    <a:p>
                      <a:r>
                        <a:rPr lang="en-US" altLang="zh-CN" dirty="0"/>
                        <a:t>S</a:t>
                      </a:r>
                      <a:endParaRPr lang="zh-CN" altLang="en-US" dirty="0"/>
                    </a:p>
                  </a:txBody>
                  <a:tcPr/>
                </a:tc>
                <a:tc>
                  <a:txBody>
                    <a:bodyPr/>
                    <a:lstStyle/>
                    <a:p>
                      <a:r>
                        <a:rPr lang="en-US" altLang="zh-CN" dirty="0"/>
                        <a:t>U</a:t>
                      </a:r>
                      <a:endParaRPr lang="zh-CN" altLang="en-US" dirty="0"/>
                    </a:p>
                  </a:txBody>
                  <a:tcPr/>
                </a:tc>
                <a:tc>
                  <a:txBody>
                    <a:bodyPr/>
                    <a:lstStyle/>
                    <a:p>
                      <a:r>
                        <a:rPr lang="en-US" altLang="zh-CN" dirty="0"/>
                        <a:t>T</a:t>
                      </a:r>
                      <a:endParaRPr lang="zh-CN" altLang="en-US" dirty="0"/>
                    </a:p>
                  </a:txBody>
                  <a:tcPr/>
                </a:tc>
                <a:tc>
                  <a:txBody>
                    <a:bodyPr/>
                    <a:lstStyle/>
                    <a:p>
                      <a:r>
                        <a:rPr lang="en-US" altLang="zh-CN" dirty="0"/>
                        <a:t>e</a:t>
                      </a:r>
                      <a:endParaRPr lang="zh-CN" altLang="en-US" dirty="0"/>
                    </a:p>
                  </a:txBody>
                  <a:tcPr/>
                </a:tc>
                <a:tc>
                  <a:txBody>
                    <a:bodyPr/>
                    <a:lstStyle/>
                    <a:p>
                      <a:r>
                        <a:rPr lang="en-US" altLang="zh-CN" dirty="0"/>
                        <a:t>c</a:t>
                      </a:r>
                      <a:endParaRPr lang="zh-CN" altLang="en-US" dirty="0"/>
                    </a:p>
                  </a:txBody>
                  <a:tcPr/>
                </a:tc>
                <a:tc>
                  <a:txBody>
                    <a:bodyPr/>
                    <a:lstStyle/>
                    <a:p>
                      <a:r>
                        <a:rPr lang="en-US" altLang="zh-CN" dirty="0"/>
                        <a:t>h</a:t>
                      </a:r>
                      <a:endParaRPr lang="zh-CN" altLang="en-US" dirty="0"/>
                    </a:p>
                  </a:txBody>
                  <a:tcPr/>
                </a:tc>
                <a:extLst>
                  <a:ext uri="{0D108BD9-81ED-4DB2-BD59-A6C34878D82A}">
                    <a16:rowId xmlns:a16="http://schemas.microsoft.com/office/drawing/2014/main" val="739892828"/>
                  </a:ext>
                </a:extLst>
              </a:tr>
              <a:tr h="37084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690819075"/>
                  </a:ext>
                </a:extLst>
              </a:tr>
            </a:tbl>
          </a:graphicData>
        </a:graphic>
      </p:graphicFrame>
    </p:spTree>
    <p:extLst>
      <p:ext uri="{BB962C8B-B14F-4D97-AF65-F5344CB8AC3E}">
        <p14:creationId xmlns:p14="http://schemas.microsoft.com/office/powerpoint/2010/main" val="2089074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1A91A-D80F-4CED-9485-8A435E5C9EA4}"/>
              </a:ext>
            </a:extLst>
          </p:cNvPr>
          <p:cNvSpPr>
            <a:spLocks noGrp="1"/>
          </p:cNvSpPr>
          <p:nvPr>
            <p:ph type="title"/>
          </p:nvPr>
        </p:nvSpPr>
        <p:spPr/>
        <p:txBody>
          <a:bodyPr/>
          <a:lstStyle/>
          <a:p>
            <a:r>
              <a:rPr lang="en-US" altLang="zh-CN" dirty="0"/>
              <a:t>Combiner Function</a:t>
            </a:r>
            <a:endParaRPr lang="zh-CN" altLang="en-US" dirty="0"/>
          </a:p>
        </p:txBody>
      </p:sp>
      <p:pic>
        <p:nvPicPr>
          <p:cNvPr id="5" name="图形 4">
            <a:extLst>
              <a:ext uri="{FF2B5EF4-FFF2-40B4-BE49-F238E27FC236}">
                <a16:creationId xmlns:a16="http://schemas.microsoft.com/office/drawing/2014/main" id="{BDFB8D94-90E2-437A-9C88-B95376C7621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5216" t="4977" r="18159" b="13745"/>
          <a:stretch/>
        </p:blipFill>
        <p:spPr>
          <a:xfrm>
            <a:off x="6770659" y="471340"/>
            <a:ext cx="5102485" cy="3536945"/>
          </a:xfrm>
          <a:prstGeom prst="rect">
            <a:avLst/>
          </a:prstGeom>
        </p:spPr>
      </p:pic>
      <p:sp>
        <p:nvSpPr>
          <p:cNvPr id="7" name="矩形: 圆角 6">
            <a:extLst>
              <a:ext uri="{FF2B5EF4-FFF2-40B4-BE49-F238E27FC236}">
                <a16:creationId xmlns:a16="http://schemas.microsoft.com/office/drawing/2014/main" id="{6DAF47B4-1330-48D4-B7E1-3B7EEDB27B66}"/>
              </a:ext>
            </a:extLst>
          </p:cNvPr>
          <p:cNvSpPr/>
          <p:nvPr/>
        </p:nvSpPr>
        <p:spPr>
          <a:xfrm>
            <a:off x="2573519" y="1891019"/>
            <a:ext cx="1555421" cy="65045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a:solidFill>
                  <a:schemeClr val="tx1"/>
                </a:solidFill>
              </a:rPr>
              <a:t>SUSTech</a:t>
            </a:r>
            <a:endParaRPr lang="zh-CN" altLang="en-US" b="1" dirty="0">
              <a:solidFill>
                <a:schemeClr val="tx1"/>
              </a:solidFill>
            </a:endParaRPr>
          </a:p>
        </p:txBody>
      </p:sp>
      <p:sp>
        <p:nvSpPr>
          <p:cNvPr id="9" name="箭头: 下 8">
            <a:extLst>
              <a:ext uri="{FF2B5EF4-FFF2-40B4-BE49-F238E27FC236}">
                <a16:creationId xmlns:a16="http://schemas.microsoft.com/office/drawing/2014/main" id="{1675E52F-B5BB-431F-9930-464BCF777A98}"/>
              </a:ext>
            </a:extLst>
          </p:cNvPr>
          <p:cNvSpPr/>
          <p:nvPr/>
        </p:nvSpPr>
        <p:spPr>
          <a:xfrm>
            <a:off x="3172118" y="2653376"/>
            <a:ext cx="358218" cy="461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表格 9">
            <a:extLst>
              <a:ext uri="{FF2B5EF4-FFF2-40B4-BE49-F238E27FC236}">
                <a16:creationId xmlns:a16="http://schemas.microsoft.com/office/drawing/2014/main" id="{3FB96C68-5667-475B-965A-639981F745D4}"/>
              </a:ext>
            </a:extLst>
          </p:cNvPr>
          <p:cNvGraphicFramePr>
            <a:graphicFrameLocks noGrp="1"/>
          </p:cNvGraphicFramePr>
          <p:nvPr/>
        </p:nvGraphicFramePr>
        <p:xfrm>
          <a:off x="1341224" y="3227197"/>
          <a:ext cx="4020009" cy="741680"/>
        </p:xfrm>
        <a:graphic>
          <a:graphicData uri="http://schemas.openxmlformats.org/drawingml/2006/table">
            <a:tbl>
              <a:tblPr firstRow="1" bandRow="1">
                <a:tableStyleId>{7DF18680-E054-41AD-8BC1-D1AEF772440D}</a:tableStyleId>
              </a:tblPr>
              <a:tblGrid>
                <a:gridCol w="574287">
                  <a:extLst>
                    <a:ext uri="{9D8B030D-6E8A-4147-A177-3AD203B41FA5}">
                      <a16:colId xmlns:a16="http://schemas.microsoft.com/office/drawing/2014/main" val="1268533286"/>
                    </a:ext>
                  </a:extLst>
                </a:gridCol>
                <a:gridCol w="574287">
                  <a:extLst>
                    <a:ext uri="{9D8B030D-6E8A-4147-A177-3AD203B41FA5}">
                      <a16:colId xmlns:a16="http://schemas.microsoft.com/office/drawing/2014/main" val="1794991921"/>
                    </a:ext>
                  </a:extLst>
                </a:gridCol>
                <a:gridCol w="574287">
                  <a:extLst>
                    <a:ext uri="{9D8B030D-6E8A-4147-A177-3AD203B41FA5}">
                      <a16:colId xmlns:a16="http://schemas.microsoft.com/office/drawing/2014/main" val="314846658"/>
                    </a:ext>
                  </a:extLst>
                </a:gridCol>
                <a:gridCol w="574287">
                  <a:extLst>
                    <a:ext uri="{9D8B030D-6E8A-4147-A177-3AD203B41FA5}">
                      <a16:colId xmlns:a16="http://schemas.microsoft.com/office/drawing/2014/main" val="1757775059"/>
                    </a:ext>
                  </a:extLst>
                </a:gridCol>
                <a:gridCol w="574287">
                  <a:extLst>
                    <a:ext uri="{9D8B030D-6E8A-4147-A177-3AD203B41FA5}">
                      <a16:colId xmlns:a16="http://schemas.microsoft.com/office/drawing/2014/main" val="3550935345"/>
                    </a:ext>
                  </a:extLst>
                </a:gridCol>
                <a:gridCol w="574287">
                  <a:extLst>
                    <a:ext uri="{9D8B030D-6E8A-4147-A177-3AD203B41FA5}">
                      <a16:colId xmlns:a16="http://schemas.microsoft.com/office/drawing/2014/main" val="1524353921"/>
                    </a:ext>
                  </a:extLst>
                </a:gridCol>
                <a:gridCol w="574287">
                  <a:extLst>
                    <a:ext uri="{9D8B030D-6E8A-4147-A177-3AD203B41FA5}">
                      <a16:colId xmlns:a16="http://schemas.microsoft.com/office/drawing/2014/main" val="3638606531"/>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U</a:t>
                      </a:r>
                      <a:endParaRPr lang="zh-CN" altLang="en-US" dirty="0"/>
                    </a:p>
                  </a:txBody>
                  <a:tcPr/>
                </a:tc>
                <a:tc>
                  <a:txBody>
                    <a:bodyPr/>
                    <a:lstStyle/>
                    <a:p>
                      <a:pPr algn="ctr"/>
                      <a:r>
                        <a:rPr lang="en-US" altLang="zh-CN" dirty="0"/>
                        <a:t>S</a:t>
                      </a:r>
                      <a:endParaRPr lang="zh-CN" altLang="en-US" dirty="0"/>
                    </a:p>
                  </a:txBody>
                  <a:tcPr/>
                </a:tc>
                <a:tc>
                  <a:txBody>
                    <a:bodyPr/>
                    <a:lstStyle/>
                    <a:p>
                      <a:pPr algn="ctr"/>
                      <a:r>
                        <a:rPr lang="en-US" altLang="zh-CN" dirty="0"/>
                        <a:t>T</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h</a:t>
                      </a:r>
                      <a:endParaRPr lang="zh-CN" altLang="en-US" dirty="0"/>
                    </a:p>
                  </a:txBody>
                  <a:tcPr/>
                </a:tc>
                <a:extLst>
                  <a:ext uri="{0D108BD9-81ED-4DB2-BD59-A6C34878D82A}">
                    <a16:rowId xmlns:a16="http://schemas.microsoft.com/office/drawing/2014/main" val="3297327658"/>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697148727"/>
                  </a:ext>
                </a:extLst>
              </a:tr>
            </a:tbl>
          </a:graphicData>
        </a:graphic>
      </p:graphicFrame>
      <p:sp>
        <p:nvSpPr>
          <p:cNvPr id="13" name="矩形: 圆角 12">
            <a:extLst>
              <a:ext uri="{FF2B5EF4-FFF2-40B4-BE49-F238E27FC236}">
                <a16:creationId xmlns:a16="http://schemas.microsoft.com/office/drawing/2014/main" id="{C6F3C5EB-DABA-491E-B0F4-17D33E82D06B}"/>
              </a:ext>
            </a:extLst>
          </p:cNvPr>
          <p:cNvSpPr/>
          <p:nvPr/>
        </p:nvSpPr>
        <p:spPr>
          <a:xfrm>
            <a:off x="2711777" y="4509607"/>
            <a:ext cx="1278901" cy="2899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Combiner</a:t>
            </a:r>
            <a:endParaRPr lang="zh-CN" altLang="en-US" dirty="0"/>
          </a:p>
        </p:txBody>
      </p:sp>
      <p:sp>
        <p:nvSpPr>
          <p:cNvPr id="15" name="箭头: 下 14">
            <a:extLst>
              <a:ext uri="{FF2B5EF4-FFF2-40B4-BE49-F238E27FC236}">
                <a16:creationId xmlns:a16="http://schemas.microsoft.com/office/drawing/2014/main" id="{659690FE-7A46-4325-8895-BD70297C0504}"/>
              </a:ext>
            </a:extLst>
          </p:cNvPr>
          <p:cNvSpPr/>
          <p:nvPr/>
        </p:nvSpPr>
        <p:spPr>
          <a:xfrm>
            <a:off x="3172118" y="4008285"/>
            <a:ext cx="358218" cy="461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62B1A27C-1809-4FC4-84C1-B124609F91A7}"/>
              </a:ext>
            </a:extLst>
          </p:cNvPr>
          <p:cNvSpPr/>
          <p:nvPr/>
        </p:nvSpPr>
        <p:spPr>
          <a:xfrm>
            <a:off x="3148549" y="4839011"/>
            <a:ext cx="358218" cy="461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9" name="表格 14">
            <a:extLst>
              <a:ext uri="{FF2B5EF4-FFF2-40B4-BE49-F238E27FC236}">
                <a16:creationId xmlns:a16="http://schemas.microsoft.com/office/drawing/2014/main" id="{35280DDF-93E2-4555-ADC5-F76086515367}"/>
              </a:ext>
            </a:extLst>
          </p:cNvPr>
          <p:cNvGraphicFramePr>
            <a:graphicFrameLocks noGrp="1"/>
          </p:cNvGraphicFramePr>
          <p:nvPr/>
        </p:nvGraphicFramePr>
        <p:xfrm>
          <a:off x="1638167" y="5340332"/>
          <a:ext cx="3426120" cy="741680"/>
        </p:xfrm>
        <a:graphic>
          <a:graphicData uri="http://schemas.openxmlformats.org/drawingml/2006/table">
            <a:tbl>
              <a:tblPr firstRow="1" bandRow="1">
                <a:tableStyleId>{7DF18680-E054-41AD-8BC1-D1AEF772440D}</a:tableStyleId>
              </a:tblPr>
              <a:tblGrid>
                <a:gridCol w="571020">
                  <a:extLst>
                    <a:ext uri="{9D8B030D-6E8A-4147-A177-3AD203B41FA5}">
                      <a16:colId xmlns:a16="http://schemas.microsoft.com/office/drawing/2014/main" val="685376206"/>
                    </a:ext>
                  </a:extLst>
                </a:gridCol>
                <a:gridCol w="571020">
                  <a:extLst>
                    <a:ext uri="{9D8B030D-6E8A-4147-A177-3AD203B41FA5}">
                      <a16:colId xmlns:a16="http://schemas.microsoft.com/office/drawing/2014/main" val="368935978"/>
                    </a:ext>
                  </a:extLst>
                </a:gridCol>
                <a:gridCol w="571020">
                  <a:extLst>
                    <a:ext uri="{9D8B030D-6E8A-4147-A177-3AD203B41FA5}">
                      <a16:colId xmlns:a16="http://schemas.microsoft.com/office/drawing/2014/main" val="1884163029"/>
                    </a:ext>
                  </a:extLst>
                </a:gridCol>
                <a:gridCol w="571020">
                  <a:extLst>
                    <a:ext uri="{9D8B030D-6E8A-4147-A177-3AD203B41FA5}">
                      <a16:colId xmlns:a16="http://schemas.microsoft.com/office/drawing/2014/main" val="3962965876"/>
                    </a:ext>
                  </a:extLst>
                </a:gridCol>
                <a:gridCol w="571020">
                  <a:extLst>
                    <a:ext uri="{9D8B030D-6E8A-4147-A177-3AD203B41FA5}">
                      <a16:colId xmlns:a16="http://schemas.microsoft.com/office/drawing/2014/main" val="3302721320"/>
                    </a:ext>
                  </a:extLst>
                </a:gridCol>
                <a:gridCol w="571020">
                  <a:extLst>
                    <a:ext uri="{9D8B030D-6E8A-4147-A177-3AD203B41FA5}">
                      <a16:colId xmlns:a16="http://schemas.microsoft.com/office/drawing/2014/main" val="198384994"/>
                    </a:ext>
                  </a:extLst>
                </a:gridCol>
              </a:tblGrid>
              <a:tr h="370840">
                <a:tc>
                  <a:txBody>
                    <a:bodyPr/>
                    <a:lstStyle/>
                    <a:p>
                      <a:r>
                        <a:rPr lang="en-US" altLang="zh-CN" dirty="0"/>
                        <a:t>S</a:t>
                      </a:r>
                      <a:endParaRPr lang="zh-CN" altLang="en-US" dirty="0"/>
                    </a:p>
                  </a:txBody>
                  <a:tcPr/>
                </a:tc>
                <a:tc>
                  <a:txBody>
                    <a:bodyPr/>
                    <a:lstStyle/>
                    <a:p>
                      <a:r>
                        <a:rPr lang="en-US" altLang="zh-CN" dirty="0"/>
                        <a:t>U</a:t>
                      </a:r>
                      <a:endParaRPr lang="zh-CN" altLang="en-US" dirty="0"/>
                    </a:p>
                  </a:txBody>
                  <a:tcPr/>
                </a:tc>
                <a:tc>
                  <a:txBody>
                    <a:bodyPr/>
                    <a:lstStyle/>
                    <a:p>
                      <a:r>
                        <a:rPr lang="en-US" altLang="zh-CN" dirty="0"/>
                        <a:t>T</a:t>
                      </a:r>
                      <a:endParaRPr lang="zh-CN" altLang="en-US" dirty="0"/>
                    </a:p>
                  </a:txBody>
                  <a:tcPr/>
                </a:tc>
                <a:tc>
                  <a:txBody>
                    <a:bodyPr/>
                    <a:lstStyle/>
                    <a:p>
                      <a:r>
                        <a:rPr lang="en-US" altLang="zh-CN" dirty="0"/>
                        <a:t>e</a:t>
                      </a:r>
                      <a:endParaRPr lang="zh-CN" altLang="en-US" dirty="0"/>
                    </a:p>
                  </a:txBody>
                  <a:tcPr/>
                </a:tc>
                <a:tc>
                  <a:txBody>
                    <a:bodyPr/>
                    <a:lstStyle/>
                    <a:p>
                      <a:r>
                        <a:rPr lang="en-US" altLang="zh-CN" dirty="0"/>
                        <a:t>c</a:t>
                      </a:r>
                      <a:endParaRPr lang="zh-CN" altLang="en-US" dirty="0"/>
                    </a:p>
                  </a:txBody>
                  <a:tcPr/>
                </a:tc>
                <a:tc>
                  <a:txBody>
                    <a:bodyPr/>
                    <a:lstStyle/>
                    <a:p>
                      <a:r>
                        <a:rPr lang="en-US" altLang="zh-CN" dirty="0"/>
                        <a:t>h</a:t>
                      </a:r>
                      <a:endParaRPr lang="zh-CN" altLang="en-US" dirty="0"/>
                    </a:p>
                  </a:txBody>
                  <a:tcPr/>
                </a:tc>
                <a:extLst>
                  <a:ext uri="{0D108BD9-81ED-4DB2-BD59-A6C34878D82A}">
                    <a16:rowId xmlns:a16="http://schemas.microsoft.com/office/drawing/2014/main" val="739892828"/>
                  </a:ext>
                </a:extLst>
              </a:tr>
              <a:tr h="37084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690819075"/>
                  </a:ext>
                </a:extLst>
              </a:tr>
            </a:tbl>
          </a:graphicData>
        </a:graphic>
      </p:graphicFrame>
    </p:spTree>
    <p:extLst>
      <p:ext uri="{BB962C8B-B14F-4D97-AF65-F5344CB8AC3E}">
        <p14:creationId xmlns:p14="http://schemas.microsoft.com/office/powerpoint/2010/main" val="2636360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CE2BB-433C-4B78-8F34-4370935BD8ED}"/>
              </a:ext>
            </a:extLst>
          </p:cNvPr>
          <p:cNvSpPr>
            <a:spLocks noGrp="1"/>
          </p:cNvSpPr>
          <p:nvPr>
            <p:ph type="title"/>
          </p:nvPr>
        </p:nvSpPr>
        <p:spPr/>
        <p:txBody>
          <a:bodyPr/>
          <a:lstStyle/>
          <a:p>
            <a:r>
              <a:rPr lang="en-US" altLang="zh-CN" dirty="0"/>
              <a:t>Skipping Bad Records</a:t>
            </a:r>
            <a:endParaRPr lang="zh-CN" altLang="en-US" dirty="0"/>
          </a:p>
        </p:txBody>
      </p:sp>
      <p:graphicFrame>
        <p:nvGraphicFramePr>
          <p:cNvPr id="4" name="图示 3">
            <a:extLst>
              <a:ext uri="{FF2B5EF4-FFF2-40B4-BE49-F238E27FC236}">
                <a16:creationId xmlns:a16="http://schemas.microsoft.com/office/drawing/2014/main" id="{EC37DE67-6BD0-4F47-ACBB-47D665B90A0D}"/>
              </a:ext>
            </a:extLst>
          </p:cNvPr>
          <p:cNvGraphicFramePr/>
          <p:nvPr>
            <p:extLst>
              <p:ext uri="{D42A27DB-BD31-4B8C-83A1-F6EECF244321}">
                <p14:modId xmlns:p14="http://schemas.microsoft.com/office/powerpoint/2010/main" val="1211378091"/>
              </p:ext>
            </p:extLst>
          </p:nvPr>
        </p:nvGraphicFramePr>
        <p:xfrm>
          <a:off x="0" y="1939564"/>
          <a:ext cx="12192000" cy="3292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7048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AFF"/>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AA4BF-4125-442E-8423-DED5DDC41D76}"/>
              </a:ext>
            </a:extLst>
          </p:cNvPr>
          <p:cNvSpPr>
            <a:spLocks noGrp="1"/>
          </p:cNvSpPr>
          <p:nvPr>
            <p:ph type="title"/>
          </p:nvPr>
        </p:nvSpPr>
        <p:spPr>
          <a:xfrm>
            <a:off x="838200" y="365125"/>
            <a:ext cx="10515600" cy="1325563"/>
          </a:xfrm>
        </p:spPr>
        <p:txBody>
          <a:bodyPr>
            <a:normAutofit/>
          </a:bodyPr>
          <a:lstStyle/>
          <a:p>
            <a:r>
              <a:rPr lang="en-US" altLang="zh-CN"/>
              <a:t>Concepts</a:t>
            </a:r>
            <a:endParaRPr lang="zh-CN" altLang="en-US" dirty="0"/>
          </a:p>
        </p:txBody>
      </p:sp>
      <p:graphicFrame>
        <p:nvGraphicFramePr>
          <p:cNvPr id="12" name="内容占位符 2">
            <a:extLst>
              <a:ext uri="{FF2B5EF4-FFF2-40B4-BE49-F238E27FC236}">
                <a16:creationId xmlns:a16="http://schemas.microsoft.com/office/drawing/2014/main" id="{D40E373F-45BD-4447-A5DD-05F49D1AF3CA}"/>
              </a:ext>
            </a:extLst>
          </p:cNvPr>
          <p:cNvGraphicFramePr>
            <a:graphicFrameLocks noGrp="1"/>
          </p:cNvGraphicFramePr>
          <p:nvPr>
            <p:ph idx="1"/>
            <p:extLst>
              <p:ext uri="{D42A27DB-BD31-4B8C-83A1-F6EECF244321}">
                <p14:modId xmlns:p14="http://schemas.microsoft.com/office/powerpoint/2010/main" val="19970062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7658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EFD7F-A7E8-4940-86E4-6647E834E160}"/>
              </a:ext>
            </a:extLst>
          </p:cNvPr>
          <p:cNvSpPr>
            <a:spLocks noGrp="1"/>
          </p:cNvSpPr>
          <p:nvPr>
            <p:ph type="title"/>
          </p:nvPr>
        </p:nvSpPr>
        <p:spPr/>
        <p:txBody>
          <a:bodyPr/>
          <a:lstStyle/>
          <a:p>
            <a:r>
              <a:rPr lang="en-US" altLang="zh-CN" dirty="0"/>
              <a:t>Backup Tasks</a:t>
            </a:r>
            <a:endParaRPr lang="zh-CN" altLang="en-US" dirty="0"/>
          </a:p>
        </p:txBody>
      </p:sp>
      <p:sp>
        <p:nvSpPr>
          <p:cNvPr id="3" name="内容占位符 2">
            <a:extLst>
              <a:ext uri="{FF2B5EF4-FFF2-40B4-BE49-F238E27FC236}">
                <a16:creationId xmlns:a16="http://schemas.microsoft.com/office/drawing/2014/main" id="{9F9D2C7D-208D-4322-92C2-533C1CB510BE}"/>
              </a:ext>
            </a:extLst>
          </p:cNvPr>
          <p:cNvSpPr>
            <a:spLocks noGrp="1"/>
          </p:cNvSpPr>
          <p:nvPr>
            <p:ph idx="1"/>
          </p:nvPr>
        </p:nvSpPr>
        <p:spPr>
          <a:xfrm>
            <a:off x="838200" y="2299295"/>
            <a:ext cx="10515600" cy="1325563"/>
          </a:xfrm>
        </p:spPr>
        <p:txBody>
          <a:bodyPr/>
          <a:lstStyle/>
          <a:p>
            <a:pPr marL="0" indent="0">
              <a:buNone/>
            </a:pPr>
            <a:r>
              <a:rPr lang="en-US" altLang="zh-CN" dirty="0"/>
              <a:t>When a large MapReduce job(containing many map reduce tasks) is close to completion, the master assigns workers to do duplicate tasks of the left unfinished tasks(straggler).</a:t>
            </a:r>
            <a:endParaRPr lang="zh-CN" altLang="en-US" dirty="0"/>
          </a:p>
        </p:txBody>
      </p:sp>
      <p:sp>
        <p:nvSpPr>
          <p:cNvPr id="4" name="文本框 3">
            <a:extLst>
              <a:ext uri="{FF2B5EF4-FFF2-40B4-BE49-F238E27FC236}">
                <a16:creationId xmlns:a16="http://schemas.microsoft.com/office/drawing/2014/main" id="{55637E75-8056-4D0A-8EF5-DCD188DB6397}"/>
              </a:ext>
            </a:extLst>
          </p:cNvPr>
          <p:cNvSpPr txBox="1"/>
          <p:nvPr/>
        </p:nvSpPr>
        <p:spPr>
          <a:xfrm>
            <a:off x="838200" y="4233466"/>
            <a:ext cx="9511645" cy="1815882"/>
          </a:xfrm>
          <a:prstGeom prst="rect">
            <a:avLst/>
          </a:prstGeom>
          <a:noFill/>
        </p:spPr>
        <p:txBody>
          <a:bodyPr wrap="square" rtlCol="0">
            <a:spAutoFit/>
          </a:bodyPr>
          <a:lstStyle/>
          <a:p>
            <a:r>
              <a:rPr lang="en-US" altLang="zh-CN" sz="2800" dirty="0"/>
              <a:t>Why?</a:t>
            </a:r>
          </a:p>
          <a:p>
            <a:r>
              <a:rPr lang="en-US" altLang="zh-CN" sz="2800" dirty="0"/>
              <a:t>Long Tail Effect</a:t>
            </a:r>
          </a:p>
          <a:p>
            <a:r>
              <a:rPr lang="en-US" altLang="zh-CN" sz="2800" dirty="0"/>
              <a:t>Due to some random problems, some tasks take extremely long time to finish.</a:t>
            </a:r>
          </a:p>
        </p:txBody>
      </p:sp>
    </p:spTree>
    <p:extLst>
      <p:ext uri="{BB962C8B-B14F-4D97-AF65-F5344CB8AC3E}">
        <p14:creationId xmlns:p14="http://schemas.microsoft.com/office/powerpoint/2010/main" val="3724059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EFD7F-A7E8-4940-86E4-6647E834E160}"/>
              </a:ext>
            </a:extLst>
          </p:cNvPr>
          <p:cNvSpPr>
            <a:spLocks noGrp="1"/>
          </p:cNvSpPr>
          <p:nvPr>
            <p:ph type="title"/>
          </p:nvPr>
        </p:nvSpPr>
        <p:spPr/>
        <p:txBody>
          <a:bodyPr/>
          <a:lstStyle/>
          <a:p>
            <a:r>
              <a:rPr lang="en-US" altLang="zh-CN" dirty="0"/>
              <a:t>Backup Tasks</a:t>
            </a:r>
            <a:endParaRPr lang="zh-CN" altLang="en-US" dirty="0"/>
          </a:p>
        </p:txBody>
      </p:sp>
      <p:sp>
        <p:nvSpPr>
          <p:cNvPr id="4" name="文本框 3">
            <a:extLst>
              <a:ext uri="{FF2B5EF4-FFF2-40B4-BE49-F238E27FC236}">
                <a16:creationId xmlns:a16="http://schemas.microsoft.com/office/drawing/2014/main" id="{55637E75-8056-4D0A-8EF5-DCD188DB6397}"/>
              </a:ext>
            </a:extLst>
          </p:cNvPr>
          <p:cNvSpPr txBox="1"/>
          <p:nvPr/>
        </p:nvSpPr>
        <p:spPr>
          <a:xfrm>
            <a:off x="838200" y="1690688"/>
            <a:ext cx="2696852" cy="523220"/>
          </a:xfrm>
          <a:prstGeom prst="rect">
            <a:avLst/>
          </a:prstGeom>
          <a:noFill/>
        </p:spPr>
        <p:txBody>
          <a:bodyPr wrap="square" rtlCol="0">
            <a:spAutoFit/>
          </a:bodyPr>
          <a:lstStyle/>
          <a:p>
            <a:r>
              <a:rPr lang="en-US" altLang="zh-CN" sz="2800" dirty="0"/>
              <a:t>Long Tail Effect</a:t>
            </a:r>
          </a:p>
        </p:txBody>
      </p:sp>
      <p:pic>
        <p:nvPicPr>
          <p:cNvPr id="8" name="图片 7" descr="图片包含 游戏机, 文字&#10;&#10;描述已自动生成">
            <a:extLst>
              <a:ext uri="{FF2B5EF4-FFF2-40B4-BE49-F238E27FC236}">
                <a16:creationId xmlns:a16="http://schemas.microsoft.com/office/drawing/2014/main" id="{BDBE4084-9889-4BCB-8238-30004EC4F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1009" y="1027905"/>
            <a:ext cx="6853176" cy="5464969"/>
          </a:xfrm>
          <a:prstGeom prst="rect">
            <a:avLst/>
          </a:prstGeom>
        </p:spPr>
      </p:pic>
    </p:spTree>
    <p:extLst>
      <p:ext uri="{BB962C8B-B14F-4D97-AF65-F5344CB8AC3E}">
        <p14:creationId xmlns:p14="http://schemas.microsoft.com/office/powerpoint/2010/main" val="2962505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5FAFF"/>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C0248-1A8C-4357-A1A7-BC1F313ECBDC}"/>
              </a:ext>
            </a:extLst>
          </p:cNvPr>
          <p:cNvSpPr>
            <a:spLocks noGrp="1"/>
          </p:cNvSpPr>
          <p:nvPr>
            <p:ph type="title"/>
          </p:nvPr>
        </p:nvSpPr>
        <p:spPr>
          <a:xfrm>
            <a:off x="838200" y="365125"/>
            <a:ext cx="10515600" cy="1325563"/>
          </a:xfrm>
        </p:spPr>
        <p:txBody>
          <a:bodyPr>
            <a:normAutofit/>
          </a:bodyPr>
          <a:lstStyle/>
          <a:p>
            <a:pPr algn="ctr"/>
            <a:r>
              <a:rPr lang="en-US" altLang="zh-CN" dirty="0"/>
              <a:t>Google File System</a:t>
            </a:r>
            <a:r>
              <a:rPr lang="en-US" altLang="zh-CN" baseline="30000" dirty="0"/>
              <a:t>1</a:t>
            </a:r>
            <a:endParaRPr lang="zh-CN" altLang="en-US" dirty="0"/>
          </a:p>
        </p:txBody>
      </p:sp>
      <p:graphicFrame>
        <p:nvGraphicFramePr>
          <p:cNvPr id="5" name="内容占位符 2">
            <a:extLst>
              <a:ext uri="{FF2B5EF4-FFF2-40B4-BE49-F238E27FC236}">
                <a16:creationId xmlns:a16="http://schemas.microsoft.com/office/drawing/2014/main" id="{CC20684F-DB87-4C07-BED7-082A520282EF}"/>
              </a:ext>
            </a:extLst>
          </p:cNvPr>
          <p:cNvGraphicFramePr>
            <a:graphicFrameLocks noGrp="1"/>
          </p:cNvGraphicFramePr>
          <p:nvPr>
            <p:ph idx="1"/>
            <p:extLst>
              <p:ext uri="{D42A27DB-BD31-4B8C-83A1-F6EECF244321}">
                <p14:modId xmlns:p14="http://schemas.microsoft.com/office/powerpoint/2010/main" val="6877456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7BF26FD3-C06C-4246-BB89-61F3E443FCB9}"/>
              </a:ext>
            </a:extLst>
          </p:cNvPr>
          <p:cNvSpPr txBox="1"/>
          <p:nvPr/>
        </p:nvSpPr>
        <p:spPr>
          <a:xfrm>
            <a:off x="5206739" y="6492875"/>
            <a:ext cx="6985261" cy="338554"/>
          </a:xfrm>
          <a:prstGeom prst="rect">
            <a:avLst/>
          </a:prstGeom>
          <a:noFill/>
        </p:spPr>
        <p:txBody>
          <a:bodyPr wrap="square" rtlCol="0">
            <a:spAutoFit/>
          </a:bodyPr>
          <a:lstStyle/>
          <a:p>
            <a:r>
              <a:rPr lang="en-US" altLang="zh-CN" sz="1600" dirty="0"/>
              <a:t>1. Reference: </a:t>
            </a:r>
            <a:r>
              <a:rPr lang="en-US" altLang="zh-CN" sz="1600" i="1" dirty="0"/>
              <a:t>The Google File System by Ghemawat, </a:t>
            </a:r>
            <a:r>
              <a:rPr lang="en-US" altLang="zh-CN" sz="1600" i="1" dirty="0" err="1"/>
              <a:t>Gobioff</a:t>
            </a:r>
            <a:r>
              <a:rPr lang="en-US" altLang="zh-CN" sz="1600" i="1" dirty="0"/>
              <a:t> and Leung, 2003</a:t>
            </a:r>
            <a:endParaRPr lang="zh-CN" altLang="en-US" sz="1600" i="1" dirty="0"/>
          </a:p>
        </p:txBody>
      </p:sp>
    </p:spTree>
    <p:extLst>
      <p:ext uri="{BB962C8B-B14F-4D97-AF65-F5344CB8AC3E}">
        <p14:creationId xmlns:p14="http://schemas.microsoft.com/office/powerpoint/2010/main" val="196651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BC217-8B73-4741-BD16-0C3816E0993C}"/>
              </a:ext>
            </a:extLst>
          </p:cNvPr>
          <p:cNvSpPr>
            <a:spLocks noGrp="1"/>
          </p:cNvSpPr>
          <p:nvPr>
            <p:ph type="title"/>
          </p:nvPr>
        </p:nvSpPr>
        <p:spPr/>
        <p:txBody>
          <a:bodyPr/>
          <a:lstStyle/>
          <a:p>
            <a:r>
              <a:rPr lang="en-US" altLang="zh-CN" dirty="0"/>
              <a:t>MapReduce fits in with GFS</a:t>
            </a:r>
            <a:endParaRPr lang="zh-CN" altLang="en-US" dirty="0"/>
          </a:p>
        </p:txBody>
      </p:sp>
      <p:pic>
        <p:nvPicPr>
          <p:cNvPr id="5" name="图形 4">
            <a:extLst>
              <a:ext uri="{FF2B5EF4-FFF2-40B4-BE49-F238E27FC236}">
                <a16:creationId xmlns:a16="http://schemas.microsoft.com/office/drawing/2014/main" id="{BE0477C6-1318-4646-AB1A-96D14644B6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0" y="1611034"/>
            <a:ext cx="12192000" cy="4848036"/>
          </a:xfrm>
          <a:prstGeom prst="rect">
            <a:avLst/>
          </a:prstGeom>
        </p:spPr>
      </p:pic>
      <p:sp>
        <p:nvSpPr>
          <p:cNvPr id="6" name="椭圆 5">
            <a:extLst>
              <a:ext uri="{FF2B5EF4-FFF2-40B4-BE49-F238E27FC236}">
                <a16:creationId xmlns:a16="http://schemas.microsoft.com/office/drawing/2014/main" id="{66B22CC8-D249-4CBF-A530-29FFF91ED4D3}"/>
              </a:ext>
            </a:extLst>
          </p:cNvPr>
          <p:cNvSpPr/>
          <p:nvPr/>
        </p:nvSpPr>
        <p:spPr>
          <a:xfrm>
            <a:off x="339365" y="2936597"/>
            <a:ext cx="3280528" cy="3556278"/>
          </a:xfrm>
          <a:prstGeom prst="ellipse">
            <a:avLst/>
          </a:prstGeom>
          <a:noFill/>
          <a:ln>
            <a:prstDash val="dash"/>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3F7672D3-204A-450F-9C7C-A50A096AF124}"/>
              </a:ext>
            </a:extLst>
          </p:cNvPr>
          <p:cNvSpPr/>
          <p:nvPr/>
        </p:nvSpPr>
        <p:spPr>
          <a:xfrm>
            <a:off x="5590095" y="2902792"/>
            <a:ext cx="2620651" cy="3556278"/>
          </a:xfrm>
          <a:prstGeom prst="ellipse">
            <a:avLst/>
          </a:prstGeom>
          <a:noFill/>
          <a:ln>
            <a:prstDash val="dash"/>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F6AA06E9-1F0E-447F-8DC5-7414ECEA8221}"/>
              </a:ext>
            </a:extLst>
          </p:cNvPr>
          <p:cNvSpPr/>
          <p:nvPr/>
        </p:nvSpPr>
        <p:spPr>
          <a:xfrm>
            <a:off x="10048973" y="2749632"/>
            <a:ext cx="2028334" cy="3472059"/>
          </a:xfrm>
          <a:prstGeom prst="ellipse">
            <a:avLst/>
          </a:prstGeom>
          <a:noFill/>
          <a:ln>
            <a:prstDash val="dash"/>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DBB0D26-C6A3-471D-80E6-D893CA3C68BA}"/>
              </a:ext>
            </a:extLst>
          </p:cNvPr>
          <p:cNvSpPr txBox="1"/>
          <p:nvPr/>
        </p:nvSpPr>
        <p:spPr>
          <a:xfrm>
            <a:off x="1197204" y="1944310"/>
            <a:ext cx="2017336" cy="369332"/>
          </a:xfrm>
          <a:prstGeom prst="rect">
            <a:avLst/>
          </a:prstGeom>
          <a:noFill/>
        </p:spPr>
        <p:txBody>
          <a:bodyPr wrap="square" rtlCol="0">
            <a:spAutoFit/>
          </a:bodyPr>
          <a:lstStyle/>
          <a:p>
            <a:r>
              <a:rPr lang="en-US" altLang="zh-CN" dirty="0"/>
              <a:t>Global GFS Files</a:t>
            </a:r>
            <a:endParaRPr lang="zh-CN" altLang="en-US" dirty="0"/>
          </a:p>
        </p:txBody>
      </p:sp>
      <p:cxnSp>
        <p:nvCxnSpPr>
          <p:cNvPr id="13" name="直接箭头连接符 12">
            <a:extLst>
              <a:ext uri="{FF2B5EF4-FFF2-40B4-BE49-F238E27FC236}">
                <a16:creationId xmlns:a16="http://schemas.microsoft.com/office/drawing/2014/main" id="{757AC5E7-98B5-4840-A801-C47A083AAEDF}"/>
              </a:ext>
            </a:extLst>
          </p:cNvPr>
          <p:cNvCxnSpPr>
            <a:stCxn id="11" idx="2"/>
            <a:endCxn id="6" idx="0"/>
          </p:cNvCxnSpPr>
          <p:nvPr/>
        </p:nvCxnSpPr>
        <p:spPr>
          <a:xfrm flipH="1">
            <a:off x="1979629" y="2313642"/>
            <a:ext cx="226243" cy="622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2391D19-2EE0-4EB7-AB82-5217D78F5BC9}"/>
              </a:ext>
            </a:extLst>
          </p:cNvPr>
          <p:cNvSpPr txBox="1"/>
          <p:nvPr/>
        </p:nvSpPr>
        <p:spPr>
          <a:xfrm>
            <a:off x="10048973" y="1850828"/>
            <a:ext cx="2017336" cy="369332"/>
          </a:xfrm>
          <a:prstGeom prst="rect">
            <a:avLst/>
          </a:prstGeom>
          <a:noFill/>
        </p:spPr>
        <p:txBody>
          <a:bodyPr wrap="square" rtlCol="0">
            <a:spAutoFit/>
          </a:bodyPr>
          <a:lstStyle/>
          <a:p>
            <a:r>
              <a:rPr lang="en-US" altLang="zh-CN" dirty="0"/>
              <a:t>Global GFS Files</a:t>
            </a:r>
            <a:endParaRPr lang="zh-CN" altLang="en-US" dirty="0"/>
          </a:p>
        </p:txBody>
      </p:sp>
      <p:cxnSp>
        <p:nvCxnSpPr>
          <p:cNvPr id="17" name="直接箭头连接符 16">
            <a:extLst>
              <a:ext uri="{FF2B5EF4-FFF2-40B4-BE49-F238E27FC236}">
                <a16:creationId xmlns:a16="http://schemas.microsoft.com/office/drawing/2014/main" id="{29138073-8CA7-4C13-AFA6-F797EB4F2B88}"/>
              </a:ext>
            </a:extLst>
          </p:cNvPr>
          <p:cNvCxnSpPr>
            <a:stCxn id="15" idx="2"/>
          </p:cNvCxnSpPr>
          <p:nvPr/>
        </p:nvCxnSpPr>
        <p:spPr>
          <a:xfrm>
            <a:off x="11057641" y="2220160"/>
            <a:ext cx="5499" cy="60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F724B20-6059-4891-B55B-B375FAAA7039}"/>
              </a:ext>
            </a:extLst>
          </p:cNvPr>
          <p:cNvSpPr txBox="1"/>
          <p:nvPr/>
        </p:nvSpPr>
        <p:spPr>
          <a:xfrm>
            <a:off x="8210746" y="6274404"/>
            <a:ext cx="1283617" cy="369332"/>
          </a:xfrm>
          <a:prstGeom prst="rect">
            <a:avLst/>
          </a:prstGeom>
          <a:noFill/>
        </p:spPr>
        <p:txBody>
          <a:bodyPr wrap="square" rtlCol="0">
            <a:spAutoFit/>
          </a:bodyPr>
          <a:lstStyle/>
          <a:p>
            <a:r>
              <a:rPr lang="en-US" altLang="zh-CN" dirty="0"/>
              <a:t>Local Files</a:t>
            </a:r>
            <a:endParaRPr lang="zh-CN" altLang="en-US" dirty="0"/>
          </a:p>
        </p:txBody>
      </p:sp>
      <p:cxnSp>
        <p:nvCxnSpPr>
          <p:cNvPr id="22" name="直接箭头连接符 21">
            <a:extLst>
              <a:ext uri="{FF2B5EF4-FFF2-40B4-BE49-F238E27FC236}">
                <a16:creationId xmlns:a16="http://schemas.microsoft.com/office/drawing/2014/main" id="{8C8792DE-6828-4BB6-8EED-DC26A4E6B3F9}"/>
              </a:ext>
            </a:extLst>
          </p:cNvPr>
          <p:cNvCxnSpPr>
            <a:stCxn id="19" idx="1"/>
            <a:endCxn id="8" idx="5"/>
          </p:cNvCxnSpPr>
          <p:nvPr/>
        </p:nvCxnSpPr>
        <p:spPr>
          <a:xfrm flipH="1" flipV="1">
            <a:off x="7826961" y="5938265"/>
            <a:ext cx="383785" cy="520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822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D8E6F-5CD4-4172-BD50-73438BEE224D}"/>
              </a:ext>
            </a:extLst>
          </p:cNvPr>
          <p:cNvSpPr>
            <a:spLocks noGrp="1"/>
          </p:cNvSpPr>
          <p:nvPr>
            <p:ph type="title"/>
          </p:nvPr>
        </p:nvSpPr>
        <p:spPr/>
        <p:txBody>
          <a:bodyPr/>
          <a:lstStyle/>
          <a:p>
            <a:r>
              <a:rPr lang="en-US" altLang="zh-CN" dirty="0"/>
              <a:t>API Stack</a:t>
            </a:r>
            <a:endParaRPr lang="zh-CN" altLang="en-US" dirty="0"/>
          </a:p>
        </p:txBody>
      </p:sp>
      <p:sp>
        <p:nvSpPr>
          <p:cNvPr id="5" name="矩形: 圆角 4">
            <a:extLst>
              <a:ext uri="{FF2B5EF4-FFF2-40B4-BE49-F238E27FC236}">
                <a16:creationId xmlns:a16="http://schemas.microsoft.com/office/drawing/2014/main" id="{0A719B33-C94A-4546-B64D-4B57D22DF28B}"/>
              </a:ext>
            </a:extLst>
          </p:cNvPr>
          <p:cNvSpPr/>
          <p:nvPr/>
        </p:nvSpPr>
        <p:spPr>
          <a:xfrm>
            <a:off x="3412504" y="3308809"/>
            <a:ext cx="5222449" cy="5938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MapReduce</a:t>
            </a:r>
            <a:endParaRPr lang="zh-CN" altLang="en-US" dirty="0"/>
          </a:p>
        </p:txBody>
      </p:sp>
      <p:sp>
        <p:nvSpPr>
          <p:cNvPr id="6" name="矩形: 圆角 5">
            <a:extLst>
              <a:ext uri="{FF2B5EF4-FFF2-40B4-BE49-F238E27FC236}">
                <a16:creationId xmlns:a16="http://schemas.microsoft.com/office/drawing/2014/main" id="{EAD56393-257B-46F5-B33F-5204D0C7EA92}"/>
              </a:ext>
            </a:extLst>
          </p:cNvPr>
          <p:cNvSpPr/>
          <p:nvPr/>
        </p:nvSpPr>
        <p:spPr>
          <a:xfrm>
            <a:off x="3412504" y="4045523"/>
            <a:ext cx="1611983" cy="59388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t>Read</a:t>
            </a:r>
            <a:endParaRPr lang="zh-CN" altLang="en-US" dirty="0"/>
          </a:p>
        </p:txBody>
      </p:sp>
      <p:sp>
        <p:nvSpPr>
          <p:cNvPr id="8" name="矩形: 圆角 7">
            <a:extLst>
              <a:ext uri="{FF2B5EF4-FFF2-40B4-BE49-F238E27FC236}">
                <a16:creationId xmlns:a16="http://schemas.microsoft.com/office/drawing/2014/main" id="{C67842FD-6843-46F2-B863-5B0902B41201}"/>
              </a:ext>
            </a:extLst>
          </p:cNvPr>
          <p:cNvSpPr/>
          <p:nvPr/>
        </p:nvSpPr>
        <p:spPr>
          <a:xfrm>
            <a:off x="5202025" y="4045523"/>
            <a:ext cx="1611983" cy="593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Write</a:t>
            </a:r>
            <a:endParaRPr lang="zh-CN" altLang="en-US" dirty="0"/>
          </a:p>
        </p:txBody>
      </p:sp>
      <p:sp>
        <p:nvSpPr>
          <p:cNvPr id="10" name="矩形: 圆角 9">
            <a:extLst>
              <a:ext uri="{FF2B5EF4-FFF2-40B4-BE49-F238E27FC236}">
                <a16:creationId xmlns:a16="http://schemas.microsoft.com/office/drawing/2014/main" id="{7FE08313-6276-4444-B3D4-45D24C018414}"/>
              </a:ext>
            </a:extLst>
          </p:cNvPr>
          <p:cNvSpPr/>
          <p:nvPr/>
        </p:nvSpPr>
        <p:spPr>
          <a:xfrm>
            <a:off x="6991546" y="4045523"/>
            <a:ext cx="1643407" cy="593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Find</a:t>
            </a:r>
            <a:endParaRPr lang="zh-CN" altLang="en-US" dirty="0"/>
          </a:p>
        </p:txBody>
      </p:sp>
      <p:sp>
        <p:nvSpPr>
          <p:cNvPr id="11" name="矩形: 圆角 10">
            <a:extLst>
              <a:ext uri="{FF2B5EF4-FFF2-40B4-BE49-F238E27FC236}">
                <a16:creationId xmlns:a16="http://schemas.microsoft.com/office/drawing/2014/main" id="{4A019069-C4A3-474E-A668-C059504F588B}"/>
              </a:ext>
            </a:extLst>
          </p:cNvPr>
          <p:cNvSpPr/>
          <p:nvPr/>
        </p:nvSpPr>
        <p:spPr>
          <a:xfrm>
            <a:off x="3412504" y="4782237"/>
            <a:ext cx="5222449" cy="5938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GFS</a:t>
            </a:r>
            <a:endParaRPr lang="zh-CN" altLang="en-US" dirty="0"/>
          </a:p>
        </p:txBody>
      </p:sp>
      <p:sp>
        <p:nvSpPr>
          <p:cNvPr id="12" name="矩形: 圆角 11">
            <a:extLst>
              <a:ext uri="{FF2B5EF4-FFF2-40B4-BE49-F238E27FC236}">
                <a16:creationId xmlns:a16="http://schemas.microsoft.com/office/drawing/2014/main" id="{EC6E2F93-ED0D-4810-A0CC-59206A7FD611}"/>
              </a:ext>
            </a:extLst>
          </p:cNvPr>
          <p:cNvSpPr/>
          <p:nvPr/>
        </p:nvSpPr>
        <p:spPr>
          <a:xfrm>
            <a:off x="3412504" y="5518951"/>
            <a:ext cx="1611983" cy="5938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Fault Handling</a:t>
            </a:r>
            <a:endParaRPr lang="zh-CN" altLang="en-US" dirty="0"/>
          </a:p>
        </p:txBody>
      </p:sp>
      <p:sp>
        <p:nvSpPr>
          <p:cNvPr id="14" name="矩形: 圆角 13">
            <a:extLst>
              <a:ext uri="{FF2B5EF4-FFF2-40B4-BE49-F238E27FC236}">
                <a16:creationId xmlns:a16="http://schemas.microsoft.com/office/drawing/2014/main" id="{AF41AC44-BE73-4C6C-A229-808EB7420D58}"/>
              </a:ext>
            </a:extLst>
          </p:cNvPr>
          <p:cNvSpPr/>
          <p:nvPr/>
        </p:nvSpPr>
        <p:spPr>
          <a:xfrm>
            <a:off x="5164317" y="5518951"/>
            <a:ext cx="1611983" cy="5938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File Backup</a:t>
            </a:r>
            <a:endParaRPr lang="zh-CN" altLang="en-US" dirty="0"/>
          </a:p>
        </p:txBody>
      </p:sp>
      <p:sp>
        <p:nvSpPr>
          <p:cNvPr id="16" name="矩形: 圆角 15">
            <a:extLst>
              <a:ext uri="{FF2B5EF4-FFF2-40B4-BE49-F238E27FC236}">
                <a16:creationId xmlns:a16="http://schemas.microsoft.com/office/drawing/2014/main" id="{224E647C-3C3E-4B3A-AB36-B101E82D9810}"/>
              </a:ext>
            </a:extLst>
          </p:cNvPr>
          <p:cNvSpPr/>
          <p:nvPr/>
        </p:nvSpPr>
        <p:spPr>
          <a:xfrm>
            <a:off x="6916130" y="5518951"/>
            <a:ext cx="1718823" cy="5938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File </a:t>
            </a:r>
            <a:r>
              <a:rPr lang="en-US" altLang="zh-CN" dirty="0" err="1"/>
              <a:t>Sharding</a:t>
            </a:r>
            <a:endParaRPr lang="zh-CN" altLang="en-US" dirty="0"/>
          </a:p>
        </p:txBody>
      </p:sp>
      <p:sp>
        <p:nvSpPr>
          <p:cNvPr id="22" name="矩形: 圆角 21">
            <a:extLst>
              <a:ext uri="{FF2B5EF4-FFF2-40B4-BE49-F238E27FC236}">
                <a16:creationId xmlns:a16="http://schemas.microsoft.com/office/drawing/2014/main" id="{F2E99449-20E9-42D0-93DF-6E5631D0B4B9}"/>
              </a:ext>
            </a:extLst>
          </p:cNvPr>
          <p:cNvSpPr/>
          <p:nvPr/>
        </p:nvSpPr>
        <p:spPr>
          <a:xfrm>
            <a:off x="3412504" y="1835381"/>
            <a:ext cx="5222449" cy="5938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User Program</a:t>
            </a:r>
            <a:endParaRPr lang="zh-CN" altLang="en-US" dirty="0"/>
          </a:p>
        </p:txBody>
      </p:sp>
      <p:sp>
        <p:nvSpPr>
          <p:cNvPr id="24" name="矩形: 圆角 23">
            <a:extLst>
              <a:ext uri="{FF2B5EF4-FFF2-40B4-BE49-F238E27FC236}">
                <a16:creationId xmlns:a16="http://schemas.microsoft.com/office/drawing/2014/main" id="{64518AF1-1B7D-404A-914E-9EE01FB23D33}"/>
              </a:ext>
            </a:extLst>
          </p:cNvPr>
          <p:cNvSpPr/>
          <p:nvPr/>
        </p:nvSpPr>
        <p:spPr>
          <a:xfrm>
            <a:off x="3412504" y="2572095"/>
            <a:ext cx="1611983" cy="5938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Map</a:t>
            </a:r>
            <a:endParaRPr lang="zh-CN" altLang="en-US" dirty="0"/>
          </a:p>
        </p:txBody>
      </p:sp>
      <p:sp>
        <p:nvSpPr>
          <p:cNvPr id="26" name="矩形: 圆角 25">
            <a:extLst>
              <a:ext uri="{FF2B5EF4-FFF2-40B4-BE49-F238E27FC236}">
                <a16:creationId xmlns:a16="http://schemas.microsoft.com/office/drawing/2014/main" id="{4670A94B-A0EB-475B-A882-3F6A9B2D0AB4}"/>
              </a:ext>
            </a:extLst>
          </p:cNvPr>
          <p:cNvSpPr/>
          <p:nvPr/>
        </p:nvSpPr>
        <p:spPr>
          <a:xfrm>
            <a:off x="5202025" y="2572095"/>
            <a:ext cx="1611983" cy="5938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Reduce</a:t>
            </a:r>
            <a:endParaRPr lang="zh-CN" altLang="en-US" dirty="0"/>
          </a:p>
        </p:txBody>
      </p:sp>
      <p:sp>
        <p:nvSpPr>
          <p:cNvPr id="28" name="矩形: 圆角 27">
            <a:extLst>
              <a:ext uri="{FF2B5EF4-FFF2-40B4-BE49-F238E27FC236}">
                <a16:creationId xmlns:a16="http://schemas.microsoft.com/office/drawing/2014/main" id="{82641F25-21C1-4769-9AA7-50331CBA1D47}"/>
              </a:ext>
            </a:extLst>
          </p:cNvPr>
          <p:cNvSpPr/>
          <p:nvPr/>
        </p:nvSpPr>
        <p:spPr>
          <a:xfrm>
            <a:off x="6991546" y="2572095"/>
            <a:ext cx="1643407" cy="5938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err="1"/>
              <a:t>Optionals</a:t>
            </a:r>
            <a:endParaRPr lang="zh-CN" altLang="en-US" dirty="0"/>
          </a:p>
        </p:txBody>
      </p:sp>
    </p:spTree>
    <p:extLst>
      <p:ext uri="{BB962C8B-B14F-4D97-AF65-F5344CB8AC3E}">
        <p14:creationId xmlns:p14="http://schemas.microsoft.com/office/powerpoint/2010/main" val="3140877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F748C-0509-4F24-A1A7-4C364C4F5C65}"/>
              </a:ext>
            </a:extLst>
          </p:cNvPr>
          <p:cNvSpPr>
            <a:spLocks noGrp="1"/>
          </p:cNvSpPr>
          <p:nvPr>
            <p:ph type="title"/>
          </p:nvPr>
        </p:nvSpPr>
        <p:spPr/>
        <p:txBody>
          <a:bodyPr/>
          <a:lstStyle/>
          <a:p>
            <a:r>
              <a:rPr lang="en-US" altLang="zh-CN" dirty="0"/>
              <a:t>Read and Write </a:t>
            </a:r>
            <a:r>
              <a:rPr lang="en-US" altLang="zh-CN" dirty="0">
                <a:effectLst>
                  <a:outerShdw blurRad="38100" dist="38100" dir="2700000" algn="tl">
                    <a:srgbClr val="000000">
                      <a:alpha val="43137"/>
                    </a:srgbClr>
                  </a:outerShdw>
                </a:effectLst>
              </a:rPr>
              <a:t>Globally</a:t>
            </a:r>
            <a:endParaRPr lang="zh-CN" altLang="en-US" dirty="0">
              <a:effectLst>
                <a:outerShdw blurRad="38100" dist="38100" dir="2700000" algn="tl">
                  <a:srgbClr val="000000">
                    <a:alpha val="43137"/>
                  </a:srgbClr>
                </a:outerShdw>
              </a:effectLst>
            </a:endParaRPr>
          </a:p>
        </p:txBody>
      </p:sp>
      <p:pic>
        <p:nvPicPr>
          <p:cNvPr id="5" name="图形 4">
            <a:extLst>
              <a:ext uri="{FF2B5EF4-FFF2-40B4-BE49-F238E27FC236}">
                <a16:creationId xmlns:a16="http://schemas.microsoft.com/office/drawing/2014/main" id="{7AE27386-433E-401E-BD56-F2BB8B8668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2002017"/>
            <a:ext cx="12153900" cy="4343400"/>
          </a:xfrm>
          <a:prstGeom prst="rect">
            <a:avLst/>
          </a:prstGeom>
        </p:spPr>
      </p:pic>
    </p:spTree>
    <p:extLst>
      <p:ext uri="{BB962C8B-B14F-4D97-AF65-F5344CB8AC3E}">
        <p14:creationId xmlns:p14="http://schemas.microsoft.com/office/powerpoint/2010/main" val="1799384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5FA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标题 1">
            <a:extLst>
              <a:ext uri="{FF2B5EF4-FFF2-40B4-BE49-F238E27FC236}">
                <a16:creationId xmlns:a16="http://schemas.microsoft.com/office/drawing/2014/main" id="{0C305911-4AC7-438A-94E3-14229B93CC7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altLang="zh-CN" sz="3600" kern="1200" dirty="0">
                <a:solidFill>
                  <a:srgbClr val="080808"/>
                </a:solidFill>
                <a:latin typeface="+mj-lt"/>
                <a:ea typeface="+mj-ea"/>
                <a:cs typeface="+mj-cs"/>
              </a:rPr>
              <a:t>Details of Implementation (via Q&amp;A)</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88409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8C75E-E75E-48C1-AE8B-C15AD166ABE3}"/>
              </a:ext>
            </a:extLst>
          </p:cNvPr>
          <p:cNvSpPr>
            <a:spLocks noGrp="1"/>
          </p:cNvSpPr>
          <p:nvPr>
            <p:ph type="title"/>
          </p:nvPr>
        </p:nvSpPr>
        <p:spPr/>
        <p:txBody>
          <a:bodyPr/>
          <a:lstStyle/>
          <a:p>
            <a:r>
              <a:rPr lang="en-US" altLang="zh-CN" dirty="0"/>
              <a:t>What is inside the Master?</a:t>
            </a:r>
            <a:endParaRPr lang="zh-CN" altLang="en-US" dirty="0"/>
          </a:p>
        </p:txBody>
      </p:sp>
      <p:sp>
        <p:nvSpPr>
          <p:cNvPr id="3" name="内容占位符 2">
            <a:extLst>
              <a:ext uri="{FF2B5EF4-FFF2-40B4-BE49-F238E27FC236}">
                <a16:creationId xmlns:a16="http://schemas.microsoft.com/office/drawing/2014/main" id="{123A1BEE-DE2E-41F1-9644-ADA27C7AAD19}"/>
              </a:ext>
            </a:extLst>
          </p:cNvPr>
          <p:cNvSpPr>
            <a:spLocks noGrp="1"/>
          </p:cNvSpPr>
          <p:nvPr>
            <p:ph idx="1"/>
          </p:nvPr>
        </p:nvSpPr>
        <p:spPr/>
        <p:txBody>
          <a:bodyPr/>
          <a:lstStyle/>
          <a:p>
            <a:r>
              <a:rPr lang="en-US" altLang="zh-CN" dirty="0"/>
              <a:t>Progress of a job (as mentioned in Backup Tasks)</a:t>
            </a:r>
          </a:p>
          <a:p>
            <a:r>
              <a:rPr lang="en-US" altLang="zh-CN" dirty="0"/>
              <a:t>A table recording status </a:t>
            </a:r>
            <a:r>
              <a:rPr lang="en-US" altLang="zh-CN"/>
              <a:t>of tasks</a:t>
            </a:r>
            <a:endParaRPr lang="en-US" altLang="zh-CN" dirty="0"/>
          </a:p>
          <a:p>
            <a:r>
              <a:rPr lang="en-US" altLang="zh-CN" dirty="0"/>
              <a:t>A table matching map workers and reduce workers</a:t>
            </a:r>
          </a:p>
          <a:p>
            <a:endParaRPr lang="en-US" altLang="zh-CN" dirty="0"/>
          </a:p>
          <a:p>
            <a:endParaRPr lang="en-US" altLang="zh-CN" dirty="0"/>
          </a:p>
          <a:p>
            <a:endParaRPr lang="en-US" altLang="zh-CN" dirty="0"/>
          </a:p>
          <a:p>
            <a:r>
              <a:rPr lang="en-US" altLang="zh-CN" dirty="0"/>
              <a:t>A</a:t>
            </a:r>
            <a:r>
              <a:rPr lang="zh-CN" altLang="en-US" dirty="0"/>
              <a:t> </a:t>
            </a:r>
            <a:r>
              <a:rPr lang="en-US" altLang="zh-CN" dirty="0"/>
              <a:t>table</a:t>
            </a:r>
            <a:r>
              <a:rPr lang="zh-CN" altLang="en-US" dirty="0"/>
              <a:t> </a:t>
            </a: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addresses of file</a:t>
            </a:r>
            <a:r>
              <a:rPr lang="zh-CN" altLang="en-US" dirty="0"/>
              <a:t> </a:t>
            </a:r>
            <a:r>
              <a:rPr lang="en-US" altLang="zh-CN" dirty="0"/>
              <a:t>splits</a:t>
            </a:r>
          </a:p>
        </p:txBody>
      </p:sp>
      <p:graphicFrame>
        <p:nvGraphicFramePr>
          <p:cNvPr id="4" name="表格 4">
            <a:extLst>
              <a:ext uri="{FF2B5EF4-FFF2-40B4-BE49-F238E27FC236}">
                <a16:creationId xmlns:a16="http://schemas.microsoft.com/office/drawing/2014/main" id="{4B7988C2-DF6B-449E-B618-FB7EF991E1AF}"/>
              </a:ext>
            </a:extLst>
          </p:cNvPr>
          <p:cNvGraphicFramePr>
            <a:graphicFrameLocks noGrp="1"/>
          </p:cNvGraphicFramePr>
          <p:nvPr>
            <p:extLst>
              <p:ext uri="{D42A27DB-BD31-4B8C-83A1-F6EECF244321}">
                <p14:modId xmlns:p14="http://schemas.microsoft.com/office/powerpoint/2010/main" val="972204347"/>
              </p:ext>
            </p:extLst>
          </p:nvPr>
        </p:nvGraphicFramePr>
        <p:xfrm>
          <a:off x="1136454" y="2821844"/>
          <a:ext cx="8128001" cy="155448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727325291"/>
                    </a:ext>
                  </a:extLst>
                </a:gridCol>
                <a:gridCol w="1161143">
                  <a:extLst>
                    <a:ext uri="{9D8B030D-6E8A-4147-A177-3AD203B41FA5}">
                      <a16:colId xmlns:a16="http://schemas.microsoft.com/office/drawing/2014/main" val="1978215220"/>
                    </a:ext>
                  </a:extLst>
                </a:gridCol>
                <a:gridCol w="1161143">
                  <a:extLst>
                    <a:ext uri="{9D8B030D-6E8A-4147-A177-3AD203B41FA5}">
                      <a16:colId xmlns:a16="http://schemas.microsoft.com/office/drawing/2014/main" val="3202649037"/>
                    </a:ext>
                  </a:extLst>
                </a:gridCol>
                <a:gridCol w="1161143">
                  <a:extLst>
                    <a:ext uri="{9D8B030D-6E8A-4147-A177-3AD203B41FA5}">
                      <a16:colId xmlns:a16="http://schemas.microsoft.com/office/drawing/2014/main" val="900470196"/>
                    </a:ext>
                  </a:extLst>
                </a:gridCol>
                <a:gridCol w="1161143">
                  <a:extLst>
                    <a:ext uri="{9D8B030D-6E8A-4147-A177-3AD203B41FA5}">
                      <a16:colId xmlns:a16="http://schemas.microsoft.com/office/drawing/2014/main" val="1311913636"/>
                    </a:ext>
                  </a:extLst>
                </a:gridCol>
                <a:gridCol w="1161143">
                  <a:extLst>
                    <a:ext uri="{9D8B030D-6E8A-4147-A177-3AD203B41FA5}">
                      <a16:colId xmlns:a16="http://schemas.microsoft.com/office/drawing/2014/main" val="1496903576"/>
                    </a:ext>
                  </a:extLst>
                </a:gridCol>
                <a:gridCol w="1161143">
                  <a:extLst>
                    <a:ext uri="{9D8B030D-6E8A-4147-A177-3AD203B41FA5}">
                      <a16:colId xmlns:a16="http://schemas.microsoft.com/office/drawing/2014/main" val="2824933302"/>
                    </a:ext>
                  </a:extLst>
                </a:gridCol>
              </a:tblGrid>
              <a:tr h="370840">
                <a:tc>
                  <a:txBody>
                    <a:bodyPr/>
                    <a:lstStyle/>
                    <a:p>
                      <a:r>
                        <a:rPr lang="en-US" altLang="zh-CN" dirty="0"/>
                        <a:t>File Split Name</a:t>
                      </a:r>
                      <a:endParaRPr lang="zh-CN" altLang="en-US" dirty="0"/>
                    </a:p>
                  </a:txBody>
                  <a:tcPr/>
                </a:tc>
                <a:tc>
                  <a:txBody>
                    <a:bodyPr/>
                    <a:lstStyle/>
                    <a:p>
                      <a:r>
                        <a:rPr lang="en-US" altLang="zh-CN" dirty="0"/>
                        <a:t>Map </a:t>
                      </a:r>
                      <a:r>
                        <a:rPr lang="en-US" altLang="zh-CN" dirty="0" err="1"/>
                        <a:t>MachineAddress</a:t>
                      </a:r>
                      <a:endParaRPr lang="zh-CN" altLang="en-US" dirty="0"/>
                    </a:p>
                  </a:txBody>
                  <a:tcPr/>
                </a:tc>
                <a:tc>
                  <a:txBody>
                    <a:bodyPr/>
                    <a:lstStyle/>
                    <a:p>
                      <a:r>
                        <a:rPr lang="en-US" altLang="zh-CN" dirty="0"/>
                        <a:t>Map Worker PID</a:t>
                      </a:r>
                      <a:endParaRPr lang="zh-CN" altLang="en-US" dirty="0"/>
                    </a:p>
                  </a:txBody>
                  <a:tcPr/>
                </a:tc>
                <a:tc>
                  <a:txBody>
                    <a:bodyPr/>
                    <a:lstStyle/>
                    <a:p>
                      <a:r>
                        <a:rPr lang="en-US" altLang="zh-CN" dirty="0"/>
                        <a:t>Local Output File</a:t>
                      </a:r>
                      <a:endParaRPr lang="zh-CN" altLang="en-US" dirty="0"/>
                    </a:p>
                  </a:txBody>
                  <a:tcPr/>
                </a:tc>
                <a:tc>
                  <a:txBody>
                    <a:bodyPr/>
                    <a:lstStyle/>
                    <a:p>
                      <a:r>
                        <a:rPr lang="en-US" altLang="zh-CN" dirty="0"/>
                        <a:t>Reduce</a:t>
                      </a:r>
                    </a:p>
                    <a:p>
                      <a:r>
                        <a:rPr lang="en-US" altLang="zh-CN" dirty="0"/>
                        <a:t>Machine Address</a:t>
                      </a:r>
                      <a:endParaRPr lang="zh-CN" altLang="en-US" dirty="0"/>
                    </a:p>
                  </a:txBody>
                  <a:tcPr/>
                </a:tc>
                <a:tc>
                  <a:txBody>
                    <a:bodyPr/>
                    <a:lstStyle/>
                    <a:p>
                      <a:r>
                        <a:rPr lang="en-US" altLang="zh-CN" dirty="0"/>
                        <a:t>Reduce Worker PID</a:t>
                      </a:r>
                      <a:endParaRPr lang="zh-CN" altLang="en-US" dirty="0"/>
                    </a:p>
                  </a:txBody>
                  <a:tcPr/>
                </a:tc>
                <a:tc>
                  <a:txBody>
                    <a:bodyPr/>
                    <a:lstStyle/>
                    <a:p>
                      <a:r>
                        <a:rPr lang="en-US" altLang="zh-CN" dirty="0"/>
                        <a:t>Status</a:t>
                      </a:r>
                      <a:endParaRPr lang="zh-CN" altLang="en-US" dirty="0"/>
                    </a:p>
                  </a:txBody>
                  <a:tcPr/>
                </a:tc>
                <a:extLst>
                  <a:ext uri="{0D108BD9-81ED-4DB2-BD59-A6C34878D82A}">
                    <a16:rowId xmlns:a16="http://schemas.microsoft.com/office/drawing/2014/main" val="2826885035"/>
                  </a:ext>
                </a:extLst>
              </a:tr>
              <a:tr h="370840">
                <a:tc>
                  <a:txBody>
                    <a:bodyPr/>
                    <a:lstStyle/>
                    <a:p>
                      <a:r>
                        <a:rPr lang="en-US" altLang="zh-CN" dirty="0"/>
                        <a:t>fs1</a:t>
                      </a:r>
                      <a:endParaRPr lang="zh-CN" altLang="en-US" dirty="0"/>
                    </a:p>
                  </a:txBody>
                  <a:tcPr/>
                </a:tc>
                <a:tc>
                  <a:txBody>
                    <a:bodyPr/>
                    <a:lstStyle/>
                    <a:p>
                      <a:r>
                        <a:rPr lang="en-US" altLang="zh-CN" dirty="0" err="1"/>
                        <a:t>xxx.xxx.xxx.xxx</a:t>
                      </a:r>
                      <a:endParaRPr lang="zh-CN" altLang="en-US" dirty="0"/>
                    </a:p>
                  </a:txBody>
                  <a:tcPr/>
                </a:tc>
                <a:tc>
                  <a:txBody>
                    <a:bodyPr/>
                    <a:lstStyle/>
                    <a:p>
                      <a:r>
                        <a:rPr lang="en-US" altLang="zh-CN" dirty="0"/>
                        <a:t>1234</a:t>
                      </a:r>
                      <a:endParaRPr lang="zh-CN" altLang="en-US" dirty="0"/>
                    </a:p>
                  </a:txBody>
                  <a:tcPr/>
                </a:tc>
                <a:tc>
                  <a:txBody>
                    <a:bodyPr/>
                    <a:lstStyle/>
                    <a:p>
                      <a:r>
                        <a:rPr lang="en-US" altLang="zh-CN" dirty="0"/>
                        <a:t>Out1.txt</a:t>
                      </a:r>
                      <a:endParaRPr lang="zh-CN" altLang="en-US" dirty="0"/>
                    </a:p>
                  </a:txBody>
                  <a:tcPr/>
                </a:tc>
                <a:tc>
                  <a:txBody>
                    <a:bodyPr/>
                    <a:lstStyle/>
                    <a:p>
                      <a:r>
                        <a:rPr lang="en-US" altLang="zh-CN" dirty="0" err="1"/>
                        <a:t>yyy.yyy.yyy.yyy</a:t>
                      </a:r>
                      <a:endParaRPr lang="zh-CN" altLang="en-US" dirty="0"/>
                    </a:p>
                  </a:txBody>
                  <a:tcPr/>
                </a:tc>
                <a:tc>
                  <a:txBody>
                    <a:bodyPr/>
                    <a:lstStyle/>
                    <a:p>
                      <a:r>
                        <a:rPr lang="en-US" altLang="zh-CN" dirty="0"/>
                        <a:t>5678</a:t>
                      </a:r>
                      <a:endParaRPr lang="zh-CN" altLang="en-US" dirty="0"/>
                    </a:p>
                  </a:txBody>
                  <a:tcPr/>
                </a:tc>
                <a:tc>
                  <a:txBody>
                    <a:bodyPr/>
                    <a:lstStyle/>
                    <a:p>
                      <a:r>
                        <a:rPr lang="en-US" altLang="zh-CN" dirty="0"/>
                        <a:t>Done</a:t>
                      </a:r>
                      <a:endParaRPr lang="zh-CN" altLang="en-US" dirty="0"/>
                    </a:p>
                  </a:txBody>
                  <a:tcPr/>
                </a:tc>
                <a:extLst>
                  <a:ext uri="{0D108BD9-81ED-4DB2-BD59-A6C34878D82A}">
                    <a16:rowId xmlns:a16="http://schemas.microsoft.com/office/drawing/2014/main" val="677526537"/>
                  </a:ext>
                </a:extLst>
              </a:tr>
            </a:tbl>
          </a:graphicData>
        </a:graphic>
      </p:graphicFrame>
      <p:graphicFrame>
        <p:nvGraphicFramePr>
          <p:cNvPr id="6" name="表格 6">
            <a:extLst>
              <a:ext uri="{FF2B5EF4-FFF2-40B4-BE49-F238E27FC236}">
                <a16:creationId xmlns:a16="http://schemas.microsoft.com/office/drawing/2014/main" id="{2D57F0CB-CF5F-4C4C-9E2D-7235A51A2AB9}"/>
              </a:ext>
            </a:extLst>
          </p:cNvPr>
          <p:cNvGraphicFramePr>
            <a:graphicFrameLocks noGrp="1"/>
          </p:cNvGraphicFramePr>
          <p:nvPr>
            <p:extLst>
              <p:ext uri="{D42A27DB-BD31-4B8C-83A1-F6EECF244321}">
                <p14:modId xmlns:p14="http://schemas.microsoft.com/office/powerpoint/2010/main" val="1404143182"/>
              </p:ext>
            </p:extLst>
          </p:nvPr>
        </p:nvGraphicFramePr>
        <p:xfrm>
          <a:off x="1136455" y="4914594"/>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76878790"/>
                    </a:ext>
                  </a:extLst>
                </a:gridCol>
                <a:gridCol w="4064000">
                  <a:extLst>
                    <a:ext uri="{9D8B030D-6E8A-4147-A177-3AD203B41FA5}">
                      <a16:colId xmlns:a16="http://schemas.microsoft.com/office/drawing/2014/main" val="838433940"/>
                    </a:ext>
                  </a:extLst>
                </a:gridCol>
              </a:tblGrid>
              <a:tr h="370840">
                <a:tc>
                  <a:txBody>
                    <a:bodyPr/>
                    <a:lstStyle/>
                    <a:p>
                      <a:r>
                        <a:rPr lang="en-US" altLang="zh-CN" dirty="0"/>
                        <a:t>File Split Name (including replicas)</a:t>
                      </a:r>
                      <a:endParaRPr lang="zh-CN" altLang="en-US" dirty="0"/>
                    </a:p>
                  </a:txBody>
                  <a:tcPr/>
                </a:tc>
                <a:tc>
                  <a:txBody>
                    <a:bodyPr/>
                    <a:lstStyle/>
                    <a:p>
                      <a:r>
                        <a:rPr lang="en-US" altLang="zh-CN" dirty="0"/>
                        <a:t>Address</a:t>
                      </a:r>
                      <a:endParaRPr lang="zh-CN" altLang="en-US" dirty="0"/>
                    </a:p>
                  </a:txBody>
                  <a:tcPr/>
                </a:tc>
                <a:extLst>
                  <a:ext uri="{0D108BD9-81ED-4DB2-BD59-A6C34878D82A}">
                    <a16:rowId xmlns:a16="http://schemas.microsoft.com/office/drawing/2014/main" val="3800312285"/>
                  </a:ext>
                </a:extLst>
              </a:tr>
              <a:tr h="370840">
                <a:tc>
                  <a:txBody>
                    <a:bodyPr/>
                    <a:lstStyle/>
                    <a:p>
                      <a:r>
                        <a:rPr lang="en-US" altLang="zh-CN" dirty="0"/>
                        <a:t>fs1_0</a:t>
                      </a:r>
                      <a:endParaRPr lang="zh-CN" altLang="en-US" dirty="0"/>
                    </a:p>
                  </a:txBody>
                  <a:tcPr/>
                </a:tc>
                <a:tc>
                  <a:txBody>
                    <a:bodyPr/>
                    <a:lstStyle/>
                    <a:p>
                      <a:r>
                        <a:rPr lang="en-US" altLang="zh-CN" dirty="0" err="1"/>
                        <a:t>xxx.xxx.xxx.xxx</a:t>
                      </a:r>
                      <a:endParaRPr lang="zh-CN" altLang="en-US" dirty="0"/>
                    </a:p>
                  </a:txBody>
                  <a:tcPr/>
                </a:tc>
                <a:extLst>
                  <a:ext uri="{0D108BD9-81ED-4DB2-BD59-A6C34878D82A}">
                    <a16:rowId xmlns:a16="http://schemas.microsoft.com/office/drawing/2014/main" val="1467781828"/>
                  </a:ext>
                </a:extLst>
              </a:tr>
              <a:tr h="370840">
                <a:tc>
                  <a:txBody>
                    <a:bodyPr/>
                    <a:lstStyle/>
                    <a:p>
                      <a:r>
                        <a:rPr lang="en-US" altLang="zh-CN" dirty="0"/>
                        <a:t>fs1_1</a:t>
                      </a:r>
                      <a:endParaRPr lang="zh-CN" altLang="en-US" dirty="0"/>
                    </a:p>
                  </a:txBody>
                  <a:tcPr/>
                </a:tc>
                <a:tc>
                  <a:txBody>
                    <a:bodyPr/>
                    <a:lstStyle/>
                    <a:p>
                      <a:r>
                        <a:rPr lang="en-US" altLang="zh-CN" dirty="0" err="1"/>
                        <a:t>yyy.yyy.yyy.yyy</a:t>
                      </a:r>
                      <a:endParaRPr lang="zh-CN" altLang="en-US" dirty="0"/>
                    </a:p>
                  </a:txBody>
                  <a:tcPr/>
                </a:tc>
                <a:extLst>
                  <a:ext uri="{0D108BD9-81ED-4DB2-BD59-A6C34878D82A}">
                    <a16:rowId xmlns:a16="http://schemas.microsoft.com/office/drawing/2014/main" val="4010153700"/>
                  </a:ext>
                </a:extLst>
              </a:tr>
            </a:tbl>
          </a:graphicData>
        </a:graphic>
      </p:graphicFrame>
    </p:spTree>
    <p:extLst>
      <p:ext uri="{BB962C8B-B14F-4D97-AF65-F5344CB8AC3E}">
        <p14:creationId xmlns:p14="http://schemas.microsoft.com/office/powerpoint/2010/main" val="170942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BC0FF-501F-4A9B-8FA5-F06418B7FE9E}"/>
              </a:ext>
            </a:extLst>
          </p:cNvPr>
          <p:cNvSpPr>
            <a:spLocks noGrp="1"/>
          </p:cNvSpPr>
          <p:nvPr>
            <p:ph type="title"/>
          </p:nvPr>
        </p:nvSpPr>
        <p:spPr/>
        <p:txBody>
          <a:bodyPr/>
          <a:lstStyle/>
          <a:p>
            <a:r>
              <a:rPr lang="en-US" altLang="zh-CN" dirty="0"/>
              <a:t>How to set the values of </a:t>
            </a:r>
            <a:r>
              <a:rPr lang="en-US" altLang="zh-CN" i="1" dirty="0"/>
              <a:t>M</a:t>
            </a:r>
            <a:r>
              <a:rPr lang="en-US" altLang="zh-CN" dirty="0"/>
              <a:t> and </a:t>
            </a:r>
            <a:r>
              <a:rPr lang="en-US" altLang="zh-CN" i="1" dirty="0"/>
              <a:t>R </a:t>
            </a:r>
            <a:r>
              <a:rPr lang="en-US" altLang="zh-CN" dirty="0"/>
              <a:t>?</a:t>
            </a:r>
            <a:endParaRPr lang="zh-CN" altLang="en-US" i="1" dirty="0"/>
          </a:p>
        </p:txBody>
      </p:sp>
      <p:sp>
        <p:nvSpPr>
          <p:cNvPr id="3" name="内容占位符 2">
            <a:extLst>
              <a:ext uri="{FF2B5EF4-FFF2-40B4-BE49-F238E27FC236}">
                <a16:creationId xmlns:a16="http://schemas.microsoft.com/office/drawing/2014/main" id="{6C4E94B9-5165-4EA4-BA9C-DF7EF70FF202}"/>
              </a:ext>
            </a:extLst>
          </p:cNvPr>
          <p:cNvSpPr>
            <a:spLocks noGrp="1"/>
          </p:cNvSpPr>
          <p:nvPr>
            <p:ph idx="1"/>
          </p:nvPr>
        </p:nvSpPr>
        <p:spPr>
          <a:xfrm>
            <a:off x="838200" y="1825624"/>
            <a:ext cx="10515600" cy="4594029"/>
          </a:xfrm>
        </p:spPr>
        <p:txBody>
          <a:bodyPr/>
          <a:lstStyle/>
          <a:p>
            <a:pPr marL="0" indent="0">
              <a:buNone/>
            </a:pPr>
            <a:r>
              <a:rPr lang="en-US" altLang="zh-CN" dirty="0"/>
              <a:t>“Ideally, </a:t>
            </a:r>
            <a:r>
              <a:rPr lang="en-US" altLang="zh-CN" i="1" dirty="0"/>
              <a:t>M</a:t>
            </a:r>
            <a:r>
              <a:rPr lang="en-US" altLang="zh-CN" dirty="0"/>
              <a:t> and </a:t>
            </a:r>
            <a:r>
              <a:rPr lang="en-US" altLang="zh-CN" i="1" dirty="0"/>
              <a:t>R </a:t>
            </a:r>
            <a:r>
              <a:rPr lang="en-US" altLang="zh-CN" dirty="0"/>
              <a:t>should be much larger than the number of worker machines. Having each worker(machine) perform many different tasks improves dynamic load balancing, and also speeds up recovery when a worker fails”</a:t>
            </a:r>
          </a:p>
          <a:p>
            <a:pPr marL="0" indent="0">
              <a:buNone/>
            </a:pPr>
            <a:endParaRPr lang="en-US" altLang="zh-CN" dirty="0"/>
          </a:p>
          <a:p>
            <a:pPr marL="0" indent="0">
              <a:buNone/>
            </a:pPr>
            <a:r>
              <a:rPr lang="en-US" altLang="zh-CN" dirty="0"/>
              <a:t>“In practice, we tend to choose </a:t>
            </a:r>
            <a:r>
              <a:rPr lang="en-US" altLang="zh-CN" i="1" dirty="0"/>
              <a:t>M</a:t>
            </a:r>
            <a:r>
              <a:rPr lang="en-US" altLang="zh-CN" dirty="0"/>
              <a:t> so that each individual task is roughly 16MB to </a:t>
            </a:r>
            <a:r>
              <a:rPr lang="en-US" altLang="zh-CN" dirty="0">
                <a:effectLst>
                  <a:outerShdw blurRad="38100" dist="38100" dir="2700000" algn="tl">
                    <a:srgbClr val="000000">
                      <a:alpha val="43137"/>
                    </a:srgbClr>
                  </a:outerShdw>
                </a:effectLst>
              </a:rPr>
              <a:t>64MB</a:t>
            </a:r>
            <a:r>
              <a:rPr lang="en-US" altLang="zh-CN" dirty="0"/>
              <a:t> of input data.”</a:t>
            </a:r>
            <a:endParaRPr lang="zh-CN" altLang="en-US" dirty="0"/>
          </a:p>
        </p:txBody>
      </p:sp>
    </p:spTree>
    <p:extLst>
      <p:ext uri="{BB962C8B-B14F-4D97-AF65-F5344CB8AC3E}">
        <p14:creationId xmlns:p14="http://schemas.microsoft.com/office/powerpoint/2010/main" val="2169485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5FAFF"/>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B4442-A23A-49AD-AA4A-24CE5D1A6F0B}"/>
              </a:ext>
            </a:extLst>
          </p:cNvPr>
          <p:cNvSpPr>
            <a:spLocks noGrp="1"/>
          </p:cNvSpPr>
          <p:nvPr>
            <p:ph type="title"/>
          </p:nvPr>
        </p:nvSpPr>
        <p:spPr>
          <a:xfrm>
            <a:off x="838200" y="365125"/>
            <a:ext cx="10515600" cy="1325563"/>
          </a:xfrm>
        </p:spPr>
        <p:txBody>
          <a:bodyPr>
            <a:normAutofit/>
          </a:bodyPr>
          <a:lstStyle/>
          <a:p>
            <a:r>
              <a:rPr lang="en-US" altLang="zh-CN"/>
              <a:t>How to debug?</a:t>
            </a:r>
            <a:endParaRPr lang="zh-CN" altLang="en-US" dirty="0"/>
          </a:p>
        </p:txBody>
      </p:sp>
      <p:graphicFrame>
        <p:nvGraphicFramePr>
          <p:cNvPr id="13" name="内容占位符 2">
            <a:extLst>
              <a:ext uri="{FF2B5EF4-FFF2-40B4-BE49-F238E27FC236}">
                <a16:creationId xmlns:a16="http://schemas.microsoft.com/office/drawing/2014/main" id="{BF4E7D79-0E09-4989-AC44-235863EB05C2}"/>
              </a:ext>
            </a:extLst>
          </p:cNvPr>
          <p:cNvGraphicFramePr>
            <a:graphicFrameLocks noGrp="1"/>
          </p:cNvGraphicFramePr>
          <p:nvPr>
            <p:ph idx="1"/>
            <p:extLst>
              <p:ext uri="{D42A27DB-BD31-4B8C-83A1-F6EECF244321}">
                <p14:modId xmlns:p14="http://schemas.microsoft.com/office/powerpoint/2010/main" val="12009465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0481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AFF"/>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EEF4B-068C-4042-A74D-941BB05E01B1}"/>
              </a:ext>
            </a:extLst>
          </p:cNvPr>
          <p:cNvSpPr>
            <a:spLocks noGrp="1"/>
          </p:cNvSpPr>
          <p:nvPr>
            <p:ph type="title"/>
          </p:nvPr>
        </p:nvSpPr>
        <p:spPr>
          <a:xfrm>
            <a:off x="838200" y="167162"/>
            <a:ext cx="10515600" cy="1325563"/>
          </a:xfrm>
        </p:spPr>
        <p:txBody>
          <a:bodyPr/>
          <a:lstStyle/>
          <a:p>
            <a:r>
              <a:rPr lang="en-US" altLang="zh-CN" dirty="0"/>
              <a:t>Old-fashioned Concepts</a:t>
            </a:r>
            <a:endParaRPr lang="zh-CN" altLang="en-US" dirty="0"/>
          </a:p>
        </p:txBody>
      </p:sp>
      <p:sp>
        <p:nvSpPr>
          <p:cNvPr id="10" name="文本框 9">
            <a:extLst>
              <a:ext uri="{FF2B5EF4-FFF2-40B4-BE49-F238E27FC236}">
                <a16:creationId xmlns:a16="http://schemas.microsoft.com/office/drawing/2014/main" id="{A556B535-A722-4D92-8B15-DD90105FFD96}"/>
              </a:ext>
            </a:extLst>
          </p:cNvPr>
          <p:cNvSpPr txBox="1"/>
          <p:nvPr/>
        </p:nvSpPr>
        <p:spPr>
          <a:xfrm>
            <a:off x="838200" y="1492725"/>
            <a:ext cx="8455843" cy="830997"/>
          </a:xfrm>
          <a:prstGeom prst="rect">
            <a:avLst/>
          </a:prstGeom>
          <a:noFill/>
        </p:spPr>
        <p:txBody>
          <a:bodyPr wrap="square" rtlCol="0">
            <a:spAutoFit/>
          </a:bodyPr>
          <a:lstStyle/>
          <a:p>
            <a:r>
              <a:rPr lang="en-US" altLang="zh-CN" sz="2400" dirty="0"/>
              <a:t>Mapping: f(X) where X can be multi-dimensional</a:t>
            </a:r>
          </a:p>
          <a:p>
            <a:r>
              <a:rPr lang="en-US" altLang="zh-CN" sz="2400" dirty="0"/>
              <a:t>Reduce: g(X</a:t>
            </a:r>
            <a:r>
              <a:rPr lang="en-US" altLang="zh-CN" sz="2400" baseline="-25000" dirty="0"/>
              <a:t>1</a:t>
            </a:r>
            <a:r>
              <a:rPr lang="en-US" altLang="zh-CN" sz="2400" dirty="0"/>
              <a:t>, X</a:t>
            </a:r>
            <a:r>
              <a:rPr lang="en-US" altLang="zh-CN" sz="2400" baseline="-25000" dirty="0"/>
              <a:t>2</a:t>
            </a:r>
            <a:r>
              <a:rPr lang="en-US" altLang="zh-CN" sz="2400" dirty="0"/>
              <a:t>, …, </a:t>
            </a:r>
            <a:r>
              <a:rPr lang="en-US" altLang="zh-CN" sz="2400" dirty="0" err="1"/>
              <a:t>X</a:t>
            </a:r>
            <a:r>
              <a:rPr lang="en-US" altLang="zh-CN" sz="2400" baseline="-25000" dirty="0" err="1"/>
              <a:t>n</a:t>
            </a:r>
            <a:r>
              <a:rPr lang="en-US" altLang="zh-CN" sz="2400" dirty="0"/>
              <a:t>)</a:t>
            </a:r>
            <a:endParaRPr lang="zh-CN" altLang="en-US" sz="2400" dirty="0"/>
          </a:p>
        </p:txBody>
      </p:sp>
      <p:graphicFrame>
        <p:nvGraphicFramePr>
          <p:cNvPr id="12" name="图示 11">
            <a:extLst>
              <a:ext uri="{FF2B5EF4-FFF2-40B4-BE49-F238E27FC236}">
                <a16:creationId xmlns:a16="http://schemas.microsoft.com/office/drawing/2014/main" id="{248AF6E3-0306-4B84-B0C7-2196420D1A44}"/>
              </a:ext>
            </a:extLst>
          </p:cNvPr>
          <p:cNvGraphicFramePr/>
          <p:nvPr>
            <p:extLst>
              <p:ext uri="{D42A27DB-BD31-4B8C-83A1-F6EECF244321}">
                <p14:modId xmlns:p14="http://schemas.microsoft.com/office/powerpoint/2010/main" val="3939322648"/>
              </p:ext>
            </p:extLst>
          </p:nvPr>
        </p:nvGraphicFramePr>
        <p:xfrm>
          <a:off x="913875" y="3013099"/>
          <a:ext cx="10364249" cy="3167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236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5FAFF"/>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A3D8C8AE-1A6E-4356-95E9-585A10A43DD6}"/>
              </a:ext>
            </a:extLst>
          </p:cNvPr>
          <p:cNvSpPr>
            <a:spLocks noGrp="1"/>
          </p:cNvSpPr>
          <p:nvPr>
            <p:ph type="title"/>
          </p:nvPr>
        </p:nvSpPr>
        <p:spPr>
          <a:xfrm>
            <a:off x="621792" y="1161288"/>
            <a:ext cx="3602736" cy="4526280"/>
          </a:xfrm>
        </p:spPr>
        <p:txBody>
          <a:bodyPr>
            <a:normAutofit/>
          </a:bodyPr>
          <a:lstStyle/>
          <a:p>
            <a:r>
              <a:rPr lang="en-US" altLang="zh-CN" sz="4000" dirty="0"/>
              <a:t>What if the master gives two workers the same Reduce task?</a:t>
            </a:r>
            <a:endParaRPr lang="zh-CN" altLang="en-US" sz="4000"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AF1FE122-771D-4F9A-9319-B6619E6858E4}"/>
              </a:ext>
            </a:extLst>
          </p:cNvPr>
          <p:cNvSpPr>
            <a:spLocks noGrp="1"/>
          </p:cNvSpPr>
          <p:nvPr>
            <p:ph idx="1"/>
          </p:nvPr>
        </p:nvSpPr>
        <p:spPr>
          <a:xfrm>
            <a:off x="5434149" y="932688"/>
            <a:ext cx="5916603" cy="4992624"/>
          </a:xfrm>
        </p:spPr>
        <p:txBody>
          <a:bodyPr anchor="ctr">
            <a:normAutofit/>
          </a:bodyPr>
          <a:lstStyle/>
          <a:p>
            <a:pPr marL="0" indent="0">
              <a:buNone/>
            </a:pPr>
            <a:r>
              <a:rPr lang="en-US" altLang="zh-CN" sz="2000" dirty="0"/>
              <a:t>They will both try to write the same output file on GFS! Atomic GFS rename prevents mixing; one complete file will be visible.</a:t>
            </a:r>
          </a:p>
        </p:txBody>
      </p:sp>
    </p:spTree>
    <p:extLst>
      <p:ext uri="{BB962C8B-B14F-4D97-AF65-F5344CB8AC3E}">
        <p14:creationId xmlns:p14="http://schemas.microsoft.com/office/powerpoint/2010/main" val="1511168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5FAFF"/>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5458F-5430-4B23-AC9A-C2ECBA90FDA9}"/>
              </a:ext>
            </a:extLst>
          </p:cNvPr>
          <p:cNvSpPr>
            <a:spLocks noGrp="1"/>
          </p:cNvSpPr>
          <p:nvPr>
            <p:ph type="title"/>
          </p:nvPr>
        </p:nvSpPr>
        <p:spPr>
          <a:xfrm>
            <a:off x="838200" y="365125"/>
            <a:ext cx="10515600" cy="1325563"/>
          </a:xfrm>
        </p:spPr>
        <p:txBody>
          <a:bodyPr>
            <a:normAutofit/>
          </a:bodyPr>
          <a:lstStyle/>
          <a:p>
            <a:pPr algn="ctr"/>
            <a:r>
              <a:rPr lang="en-US" altLang="zh-CN" dirty="0"/>
              <a:t>Extra Features?</a:t>
            </a:r>
            <a:endParaRPr lang="zh-CN" altLang="en-US" dirty="0"/>
          </a:p>
        </p:txBody>
      </p:sp>
      <p:graphicFrame>
        <p:nvGraphicFramePr>
          <p:cNvPr id="5" name="内容占位符 2">
            <a:extLst>
              <a:ext uri="{FF2B5EF4-FFF2-40B4-BE49-F238E27FC236}">
                <a16:creationId xmlns:a16="http://schemas.microsoft.com/office/drawing/2014/main" id="{2461F7D0-EBC0-40E8-AD26-52DE28A7F9C9}"/>
              </a:ext>
            </a:extLst>
          </p:cNvPr>
          <p:cNvGraphicFramePr>
            <a:graphicFrameLocks noGrp="1"/>
          </p:cNvGraphicFramePr>
          <p:nvPr>
            <p:ph idx="1"/>
            <p:extLst>
              <p:ext uri="{D42A27DB-BD31-4B8C-83A1-F6EECF244321}">
                <p14:modId xmlns:p14="http://schemas.microsoft.com/office/powerpoint/2010/main" val="84996947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5508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AFF"/>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EEF4B-068C-4042-A74D-941BB05E01B1}"/>
              </a:ext>
            </a:extLst>
          </p:cNvPr>
          <p:cNvSpPr>
            <a:spLocks noGrp="1"/>
          </p:cNvSpPr>
          <p:nvPr>
            <p:ph type="title"/>
          </p:nvPr>
        </p:nvSpPr>
        <p:spPr>
          <a:xfrm>
            <a:off x="838200" y="167162"/>
            <a:ext cx="10515600" cy="1325563"/>
          </a:xfrm>
        </p:spPr>
        <p:txBody>
          <a:bodyPr/>
          <a:lstStyle/>
          <a:p>
            <a:r>
              <a:rPr lang="en-US" altLang="zh-CN" dirty="0"/>
              <a:t>Old-fashioned Concepts</a:t>
            </a:r>
            <a:endParaRPr lang="zh-CN" altLang="en-US" dirty="0"/>
          </a:p>
        </p:txBody>
      </p:sp>
      <p:pic>
        <p:nvPicPr>
          <p:cNvPr id="9" name="图形 8">
            <a:extLst>
              <a:ext uri="{FF2B5EF4-FFF2-40B4-BE49-F238E27FC236}">
                <a16:creationId xmlns:a16="http://schemas.microsoft.com/office/drawing/2014/main" id="{4A2E0DAF-92F4-4513-9E8E-BDA44FFE5B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58426" y="2291010"/>
            <a:ext cx="8675147" cy="4566990"/>
          </a:xfrm>
          <a:prstGeom prst="rect">
            <a:avLst/>
          </a:prstGeom>
        </p:spPr>
      </p:pic>
      <p:sp>
        <p:nvSpPr>
          <p:cNvPr id="10" name="文本框 9">
            <a:extLst>
              <a:ext uri="{FF2B5EF4-FFF2-40B4-BE49-F238E27FC236}">
                <a16:creationId xmlns:a16="http://schemas.microsoft.com/office/drawing/2014/main" id="{A556B535-A722-4D92-8B15-DD90105FFD96}"/>
              </a:ext>
            </a:extLst>
          </p:cNvPr>
          <p:cNvSpPr txBox="1"/>
          <p:nvPr/>
        </p:nvSpPr>
        <p:spPr>
          <a:xfrm>
            <a:off x="838200" y="1430202"/>
            <a:ext cx="8455843" cy="830997"/>
          </a:xfrm>
          <a:prstGeom prst="rect">
            <a:avLst/>
          </a:prstGeom>
          <a:noFill/>
        </p:spPr>
        <p:txBody>
          <a:bodyPr wrap="square" rtlCol="0">
            <a:spAutoFit/>
          </a:bodyPr>
          <a:lstStyle/>
          <a:p>
            <a:r>
              <a:rPr lang="en-US" altLang="zh-CN" sz="2400" dirty="0"/>
              <a:t>Mapping: f(X) where X can be multi-dimensional</a:t>
            </a:r>
          </a:p>
          <a:p>
            <a:r>
              <a:rPr lang="en-US" altLang="zh-CN" sz="2400" dirty="0"/>
              <a:t>Reduce: g(X</a:t>
            </a:r>
            <a:r>
              <a:rPr lang="en-US" altLang="zh-CN" sz="2400" baseline="-25000" dirty="0"/>
              <a:t>1</a:t>
            </a:r>
            <a:r>
              <a:rPr lang="en-US" altLang="zh-CN" sz="2400" dirty="0"/>
              <a:t>, X</a:t>
            </a:r>
            <a:r>
              <a:rPr lang="en-US" altLang="zh-CN" sz="2400" baseline="-25000" dirty="0"/>
              <a:t>2</a:t>
            </a:r>
            <a:r>
              <a:rPr lang="en-US" altLang="zh-CN" sz="2400" dirty="0"/>
              <a:t>, …, </a:t>
            </a:r>
            <a:r>
              <a:rPr lang="en-US" altLang="zh-CN" sz="2400" dirty="0" err="1"/>
              <a:t>X</a:t>
            </a:r>
            <a:r>
              <a:rPr lang="en-US" altLang="zh-CN" sz="2400" baseline="-25000" dirty="0" err="1"/>
              <a:t>n</a:t>
            </a:r>
            <a:r>
              <a:rPr lang="en-US" altLang="zh-CN" sz="2400" dirty="0"/>
              <a:t>)</a:t>
            </a:r>
            <a:endParaRPr lang="zh-CN" altLang="en-US" sz="2400" dirty="0"/>
          </a:p>
        </p:txBody>
      </p:sp>
    </p:spTree>
    <p:extLst>
      <p:ext uri="{BB962C8B-B14F-4D97-AF65-F5344CB8AC3E}">
        <p14:creationId xmlns:p14="http://schemas.microsoft.com/office/powerpoint/2010/main" val="1375130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38E8F-A566-471B-A800-1BD60E278B71}"/>
              </a:ext>
            </a:extLst>
          </p:cNvPr>
          <p:cNvSpPr>
            <a:spLocks noGrp="1"/>
          </p:cNvSpPr>
          <p:nvPr>
            <p:ph type="title"/>
          </p:nvPr>
        </p:nvSpPr>
        <p:spPr/>
        <p:txBody>
          <a:bodyPr/>
          <a:lstStyle/>
          <a:p>
            <a:r>
              <a:rPr lang="en-US" altLang="zh-CN" dirty="0"/>
              <a:t>Powerful Paradigm</a:t>
            </a:r>
            <a:endParaRPr lang="zh-CN" altLang="en-US" dirty="0"/>
          </a:p>
        </p:txBody>
      </p:sp>
      <p:sp>
        <p:nvSpPr>
          <p:cNvPr id="4" name="文本框 3">
            <a:extLst>
              <a:ext uri="{FF2B5EF4-FFF2-40B4-BE49-F238E27FC236}">
                <a16:creationId xmlns:a16="http://schemas.microsoft.com/office/drawing/2014/main" id="{671A2AC3-046D-4EAC-904A-028F802F99C0}"/>
              </a:ext>
            </a:extLst>
          </p:cNvPr>
          <p:cNvSpPr txBox="1"/>
          <p:nvPr/>
        </p:nvSpPr>
        <p:spPr>
          <a:xfrm>
            <a:off x="923827" y="1690688"/>
            <a:ext cx="8116478" cy="646331"/>
          </a:xfrm>
          <a:prstGeom prst="rect">
            <a:avLst/>
          </a:prstGeom>
          <a:noFill/>
        </p:spPr>
        <p:txBody>
          <a:bodyPr wrap="square" rtlCol="0">
            <a:spAutoFit/>
          </a:bodyPr>
          <a:lstStyle/>
          <a:p>
            <a:r>
              <a:rPr lang="en-US" altLang="zh-CN" dirty="0"/>
              <a:t>“The major contribution of this work are a simple and powerful interface that enables </a:t>
            </a:r>
            <a:r>
              <a:rPr lang="en-US" altLang="zh-CN" dirty="0">
                <a:effectLst>
                  <a:outerShdw blurRad="38100" dist="38100" dir="2700000" algn="tl">
                    <a:srgbClr val="000000">
                      <a:alpha val="43137"/>
                    </a:srgbClr>
                  </a:outerShdw>
                </a:effectLst>
              </a:rPr>
              <a:t>automatic parallelization and distribution </a:t>
            </a:r>
            <a:r>
              <a:rPr lang="en-US" altLang="zh-CN" dirty="0"/>
              <a:t>of large-scale computations”</a:t>
            </a:r>
            <a:endParaRPr lang="zh-CN" altLang="en-US" dirty="0"/>
          </a:p>
        </p:txBody>
      </p:sp>
      <p:pic>
        <p:nvPicPr>
          <p:cNvPr id="6" name="图形 5">
            <a:extLst>
              <a:ext uri="{FF2B5EF4-FFF2-40B4-BE49-F238E27FC236}">
                <a16:creationId xmlns:a16="http://schemas.microsoft.com/office/drawing/2014/main" id="{28DC739E-39A4-43D5-89F4-31B948D525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4492" y="2337019"/>
            <a:ext cx="8675147" cy="4566990"/>
          </a:xfrm>
          <a:prstGeom prst="rect">
            <a:avLst/>
          </a:prstGeom>
        </p:spPr>
      </p:pic>
    </p:spTree>
    <p:extLst>
      <p:ext uri="{BB962C8B-B14F-4D97-AF65-F5344CB8AC3E}">
        <p14:creationId xmlns:p14="http://schemas.microsoft.com/office/powerpoint/2010/main" val="4152311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623B7-558B-41A9-9AFD-C7A724063590}"/>
              </a:ext>
            </a:extLst>
          </p:cNvPr>
          <p:cNvSpPr>
            <a:spLocks noGrp="1"/>
          </p:cNvSpPr>
          <p:nvPr>
            <p:ph type="title"/>
          </p:nvPr>
        </p:nvSpPr>
        <p:spPr/>
        <p:txBody>
          <a:bodyPr/>
          <a:lstStyle/>
          <a:p>
            <a:r>
              <a:rPr lang="en-US" altLang="zh-CN" dirty="0"/>
              <a:t>Not so powerful (yet)</a:t>
            </a:r>
            <a:endParaRPr lang="zh-CN" altLang="en-US" dirty="0"/>
          </a:p>
        </p:txBody>
      </p:sp>
      <p:sp>
        <p:nvSpPr>
          <p:cNvPr id="4" name="文本框 3">
            <a:extLst>
              <a:ext uri="{FF2B5EF4-FFF2-40B4-BE49-F238E27FC236}">
                <a16:creationId xmlns:a16="http://schemas.microsoft.com/office/drawing/2014/main" id="{9677636C-D547-4B94-8C7B-20CFFF6D3455}"/>
              </a:ext>
            </a:extLst>
          </p:cNvPr>
          <p:cNvSpPr txBox="1"/>
          <p:nvPr/>
        </p:nvSpPr>
        <p:spPr>
          <a:xfrm>
            <a:off x="838200" y="1998482"/>
            <a:ext cx="10190376" cy="830997"/>
          </a:xfrm>
          <a:prstGeom prst="rect">
            <a:avLst/>
          </a:prstGeom>
          <a:noFill/>
        </p:spPr>
        <p:txBody>
          <a:bodyPr wrap="square" rtlCol="0">
            <a:spAutoFit/>
          </a:bodyPr>
          <a:lstStyle/>
          <a:p>
            <a:r>
              <a:rPr lang="en-US" altLang="zh-CN" sz="2400" dirty="0"/>
              <a:t>What if we want to count the occurrence of each letter(or word) in a corpus?</a:t>
            </a:r>
          </a:p>
          <a:p>
            <a:r>
              <a:rPr lang="en-US" altLang="zh-CN" sz="2400" dirty="0"/>
              <a:t>The previous values-to-values model cannot help!</a:t>
            </a:r>
            <a:endParaRPr lang="zh-CN" altLang="en-US" sz="2400" dirty="0"/>
          </a:p>
        </p:txBody>
      </p:sp>
      <p:sp>
        <p:nvSpPr>
          <p:cNvPr id="5" name="矩形: 圆角 4">
            <a:extLst>
              <a:ext uri="{FF2B5EF4-FFF2-40B4-BE49-F238E27FC236}">
                <a16:creationId xmlns:a16="http://schemas.microsoft.com/office/drawing/2014/main" id="{8436541B-2CB2-4A76-B244-0EB8710C97DA}"/>
              </a:ext>
            </a:extLst>
          </p:cNvPr>
          <p:cNvSpPr/>
          <p:nvPr/>
        </p:nvSpPr>
        <p:spPr>
          <a:xfrm>
            <a:off x="914400" y="3299381"/>
            <a:ext cx="3799002" cy="65045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a:solidFill>
                  <a:schemeClr val="tx1"/>
                </a:solidFill>
              </a:rPr>
              <a:t>SUSTech</a:t>
            </a:r>
            <a:endParaRPr lang="zh-CN" altLang="en-US" b="1" dirty="0">
              <a:solidFill>
                <a:schemeClr val="tx1"/>
              </a:solidFill>
            </a:endParaRPr>
          </a:p>
        </p:txBody>
      </p:sp>
      <p:sp>
        <p:nvSpPr>
          <p:cNvPr id="6" name="箭头: 右 5">
            <a:extLst>
              <a:ext uri="{FF2B5EF4-FFF2-40B4-BE49-F238E27FC236}">
                <a16:creationId xmlns:a16="http://schemas.microsoft.com/office/drawing/2014/main" id="{512FF19E-2A5F-458F-88A5-C075FE3A5AA1}"/>
              </a:ext>
            </a:extLst>
          </p:cNvPr>
          <p:cNvSpPr/>
          <p:nvPr/>
        </p:nvSpPr>
        <p:spPr>
          <a:xfrm>
            <a:off x="5224020" y="3429000"/>
            <a:ext cx="1743959" cy="41477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圆角 8">
            <a:extLst>
              <a:ext uri="{FF2B5EF4-FFF2-40B4-BE49-F238E27FC236}">
                <a16:creationId xmlns:a16="http://schemas.microsoft.com/office/drawing/2014/main" id="{5C43B038-81EC-4026-BA94-533D494C0534}"/>
              </a:ext>
            </a:extLst>
          </p:cNvPr>
          <p:cNvSpPr/>
          <p:nvPr/>
        </p:nvSpPr>
        <p:spPr>
          <a:xfrm>
            <a:off x="914400" y="4705546"/>
            <a:ext cx="3799002" cy="65045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a:solidFill>
                  <a:schemeClr val="tx1"/>
                </a:solidFill>
              </a:rPr>
              <a:t>To be or not to be, that is a question</a:t>
            </a:r>
            <a:r>
              <a:rPr lang="en-US" altLang="zh-CN" b="1" baseline="30000" dirty="0">
                <a:solidFill>
                  <a:schemeClr val="tx1"/>
                </a:solidFill>
              </a:rPr>
              <a:t>1</a:t>
            </a:r>
            <a:endParaRPr lang="zh-CN" altLang="en-US" b="1" dirty="0">
              <a:solidFill>
                <a:schemeClr val="tx1"/>
              </a:solidFill>
            </a:endParaRPr>
          </a:p>
        </p:txBody>
      </p:sp>
      <p:sp>
        <p:nvSpPr>
          <p:cNvPr id="11" name="箭头: 右 10">
            <a:extLst>
              <a:ext uri="{FF2B5EF4-FFF2-40B4-BE49-F238E27FC236}">
                <a16:creationId xmlns:a16="http://schemas.microsoft.com/office/drawing/2014/main" id="{CC6C79D4-469B-46B2-B9DF-7D41AEEAA23D}"/>
              </a:ext>
            </a:extLst>
          </p:cNvPr>
          <p:cNvSpPr/>
          <p:nvPr/>
        </p:nvSpPr>
        <p:spPr>
          <a:xfrm>
            <a:off x="5224020" y="4823381"/>
            <a:ext cx="1743959" cy="41477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14" name="表格 14">
            <a:extLst>
              <a:ext uri="{FF2B5EF4-FFF2-40B4-BE49-F238E27FC236}">
                <a16:creationId xmlns:a16="http://schemas.microsoft.com/office/drawing/2014/main" id="{82AE3D74-95AC-463B-9E8A-F21B2B84C209}"/>
              </a:ext>
            </a:extLst>
          </p:cNvPr>
          <p:cNvGraphicFramePr>
            <a:graphicFrameLocks noGrp="1"/>
          </p:cNvGraphicFramePr>
          <p:nvPr>
            <p:extLst>
              <p:ext uri="{D42A27DB-BD31-4B8C-83A1-F6EECF244321}">
                <p14:modId xmlns:p14="http://schemas.microsoft.com/office/powerpoint/2010/main" val="1421517252"/>
              </p:ext>
            </p:extLst>
          </p:nvPr>
        </p:nvGraphicFramePr>
        <p:xfrm>
          <a:off x="7478597" y="3253766"/>
          <a:ext cx="3426120" cy="741680"/>
        </p:xfrm>
        <a:graphic>
          <a:graphicData uri="http://schemas.openxmlformats.org/drawingml/2006/table">
            <a:tbl>
              <a:tblPr firstRow="1" bandRow="1">
                <a:tableStyleId>{7DF18680-E054-41AD-8BC1-D1AEF772440D}</a:tableStyleId>
              </a:tblPr>
              <a:tblGrid>
                <a:gridCol w="571020">
                  <a:extLst>
                    <a:ext uri="{9D8B030D-6E8A-4147-A177-3AD203B41FA5}">
                      <a16:colId xmlns:a16="http://schemas.microsoft.com/office/drawing/2014/main" val="685376206"/>
                    </a:ext>
                  </a:extLst>
                </a:gridCol>
                <a:gridCol w="571020">
                  <a:extLst>
                    <a:ext uri="{9D8B030D-6E8A-4147-A177-3AD203B41FA5}">
                      <a16:colId xmlns:a16="http://schemas.microsoft.com/office/drawing/2014/main" val="368935978"/>
                    </a:ext>
                  </a:extLst>
                </a:gridCol>
                <a:gridCol w="571020">
                  <a:extLst>
                    <a:ext uri="{9D8B030D-6E8A-4147-A177-3AD203B41FA5}">
                      <a16:colId xmlns:a16="http://schemas.microsoft.com/office/drawing/2014/main" val="1884163029"/>
                    </a:ext>
                  </a:extLst>
                </a:gridCol>
                <a:gridCol w="571020">
                  <a:extLst>
                    <a:ext uri="{9D8B030D-6E8A-4147-A177-3AD203B41FA5}">
                      <a16:colId xmlns:a16="http://schemas.microsoft.com/office/drawing/2014/main" val="3962965876"/>
                    </a:ext>
                  </a:extLst>
                </a:gridCol>
                <a:gridCol w="571020">
                  <a:extLst>
                    <a:ext uri="{9D8B030D-6E8A-4147-A177-3AD203B41FA5}">
                      <a16:colId xmlns:a16="http://schemas.microsoft.com/office/drawing/2014/main" val="3302721320"/>
                    </a:ext>
                  </a:extLst>
                </a:gridCol>
                <a:gridCol w="571020">
                  <a:extLst>
                    <a:ext uri="{9D8B030D-6E8A-4147-A177-3AD203B41FA5}">
                      <a16:colId xmlns:a16="http://schemas.microsoft.com/office/drawing/2014/main" val="198384994"/>
                    </a:ext>
                  </a:extLst>
                </a:gridCol>
              </a:tblGrid>
              <a:tr h="370840">
                <a:tc>
                  <a:txBody>
                    <a:bodyPr/>
                    <a:lstStyle/>
                    <a:p>
                      <a:r>
                        <a:rPr lang="en-US" altLang="zh-CN" dirty="0"/>
                        <a:t>S</a:t>
                      </a:r>
                      <a:endParaRPr lang="zh-CN" altLang="en-US" dirty="0"/>
                    </a:p>
                  </a:txBody>
                  <a:tcPr/>
                </a:tc>
                <a:tc>
                  <a:txBody>
                    <a:bodyPr/>
                    <a:lstStyle/>
                    <a:p>
                      <a:r>
                        <a:rPr lang="en-US" altLang="zh-CN" dirty="0"/>
                        <a:t>U</a:t>
                      </a:r>
                      <a:endParaRPr lang="zh-CN" altLang="en-US" dirty="0"/>
                    </a:p>
                  </a:txBody>
                  <a:tcPr/>
                </a:tc>
                <a:tc>
                  <a:txBody>
                    <a:bodyPr/>
                    <a:lstStyle/>
                    <a:p>
                      <a:r>
                        <a:rPr lang="en-US" altLang="zh-CN" dirty="0"/>
                        <a:t>T</a:t>
                      </a:r>
                      <a:endParaRPr lang="zh-CN" altLang="en-US" dirty="0"/>
                    </a:p>
                  </a:txBody>
                  <a:tcPr/>
                </a:tc>
                <a:tc>
                  <a:txBody>
                    <a:bodyPr/>
                    <a:lstStyle/>
                    <a:p>
                      <a:r>
                        <a:rPr lang="en-US" altLang="zh-CN" dirty="0"/>
                        <a:t>e</a:t>
                      </a:r>
                      <a:endParaRPr lang="zh-CN" altLang="en-US" dirty="0"/>
                    </a:p>
                  </a:txBody>
                  <a:tcPr/>
                </a:tc>
                <a:tc>
                  <a:txBody>
                    <a:bodyPr/>
                    <a:lstStyle/>
                    <a:p>
                      <a:r>
                        <a:rPr lang="en-US" altLang="zh-CN" dirty="0"/>
                        <a:t>c</a:t>
                      </a:r>
                      <a:endParaRPr lang="zh-CN" altLang="en-US" dirty="0"/>
                    </a:p>
                  </a:txBody>
                  <a:tcPr/>
                </a:tc>
                <a:tc>
                  <a:txBody>
                    <a:bodyPr/>
                    <a:lstStyle/>
                    <a:p>
                      <a:r>
                        <a:rPr lang="en-US" altLang="zh-CN" dirty="0"/>
                        <a:t>h</a:t>
                      </a:r>
                      <a:endParaRPr lang="zh-CN" altLang="en-US" dirty="0"/>
                    </a:p>
                  </a:txBody>
                  <a:tcPr/>
                </a:tc>
                <a:extLst>
                  <a:ext uri="{0D108BD9-81ED-4DB2-BD59-A6C34878D82A}">
                    <a16:rowId xmlns:a16="http://schemas.microsoft.com/office/drawing/2014/main" val="739892828"/>
                  </a:ext>
                </a:extLst>
              </a:tr>
              <a:tr h="37084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690819075"/>
                  </a:ext>
                </a:extLst>
              </a:tr>
            </a:tbl>
          </a:graphicData>
        </a:graphic>
      </p:graphicFrame>
      <p:graphicFrame>
        <p:nvGraphicFramePr>
          <p:cNvPr id="16" name="表格 16">
            <a:extLst>
              <a:ext uri="{FF2B5EF4-FFF2-40B4-BE49-F238E27FC236}">
                <a16:creationId xmlns:a16="http://schemas.microsoft.com/office/drawing/2014/main" id="{A623E368-3869-4B88-86C5-DFF12F69342A}"/>
              </a:ext>
            </a:extLst>
          </p:cNvPr>
          <p:cNvGraphicFramePr>
            <a:graphicFrameLocks noGrp="1"/>
          </p:cNvGraphicFramePr>
          <p:nvPr>
            <p:extLst>
              <p:ext uri="{D42A27DB-BD31-4B8C-83A1-F6EECF244321}">
                <p14:modId xmlns:p14="http://schemas.microsoft.com/office/powerpoint/2010/main" val="2154372684"/>
              </p:ext>
            </p:extLst>
          </p:nvPr>
        </p:nvGraphicFramePr>
        <p:xfrm>
          <a:off x="7478597" y="4419733"/>
          <a:ext cx="4408600" cy="1285240"/>
        </p:xfrm>
        <a:graphic>
          <a:graphicData uri="http://schemas.openxmlformats.org/drawingml/2006/table">
            <a:tbl>
              <a:tblPr firstRow="1" bandRow="1">
                <a:tableStyleId>{7DF18680-E054-41AD-8BC1-D1AEF772440D}</a:tableStyleId>
              </a:tblPr>
              <a:tblGrid>
                <a:gridCol w="551075">
                  <a:extLst>
                    <a:ext uri="{9D8B030D-6E8A-4147-A177-3AD203B41FA5}">
                      <a16:colId xmlns:a16="http://schemas.microsoft.com/office/drawing/2014/main" val="3764931760"/>
                    </a:ext>
                  </a:extLst>
                </a:gridCol>
                <a:gridCol w="551075">
                  <a:extLst>
                    <a:ext uri="{9D8B030D-6E8A-4147-A177-3AD203B41FA5}">
                      <a16:colId xmlns:a16="http://schemas.microsoft.com/office/drawing/2014/main" val="1816472673"/>
                    </a:ext>
                  </a:extLst>
                </a:gridCol>
                <a:gridCol w="551075">
                  <a:extLst>
                    <a:ext uri="{9D8B030D-6E8A-4147-A177-3AD203B41FA5}">
                      <a16:colId xmlns:a16="http://schemas.microsoft.com/office/drawing/2014/main" val="2155305622"/>
                    </a:ext>
                  </a:extLst>
                </a:gridCol>
                <a:gridCol w="551075">
                  <a:extLst>
                    <a:ext uri="{9D8B030D-6E8A-4147-A177-3AD203B41FA5}">
                      <a16:colId xmlns:a16="http://schemas.microsoft.com/office/drawing/2014/main" val="1694215367"/>
                    </a:ext>
                  </a:extLst>
                </a:gridCol>
                <a:gridCol w="551075">
                  <a:extLst>
                    <a:ext uri="{9D8B030D-6E8A-4147-A177-3AD203B41FA5}">
                      <a16:colId xmlns:a16="http://schemas.microsoft.com/office/drawing/2014/main" val="3315431783"/>
                    </a:ext>
                  </a:extLst>
                </a:gridCol>
                <a:gridCol w="551075">
                  <a:extLst>
                    <a:ext uri="{9D8B030D-6E8A-4147-A177-3AD203B41FA5}">
                      <a16:colId xmlns:a16="http://schemas.microsoft.com/office/drawing/2014/main" val="760604888"/>
                    </a:ext>
                  </a:extLst>
                </a:gridCol>
                <a:gridCol w="551075">
                  <a:extLst>
                    <a:ext uri="{9D8B030D-6E8A-4147-A177-3AD203B41FA5}">
                      <a16:colId xmlns:a16="http://schemas.microsoft.com/office/drawing/2014/main" val="848397941"/>
                    </a:ext>
                  </a:extLst>
                </a:gridCol>
                <a:gridCol w="551075">
                  <a:extLst>
                    <a:ext uri="{9D8B030D-6E8A-4147-A177-3AD203B41FA5}">
                      <a16:colId xmlns:a16="http://schemas.microsoft.com/office/drawing/2014/main" val="4223084983"/>
                    </a:ext>
                  </a:extLst>
                </a:gridCol>
              </a:tblGrid>
              <a:tr h="370840">
                <a:tc>
                  <a:txBody>
                    <a:bodyPr/>
                    <a:lstStyle/>
                    <a:p>
                      <a:pPr algn="ctr"/>
                      <a:r>
                        <a:rPr lang="en-US" altLang="zh-CN" dirty="0"/>
                        <a:t>to</a:t>
                      </a:r>
                      <a:endParaRPr lang="zh-CN" altLang="en-US" dirty="0"/>
                    </a:p>
                  </a:txBody>
                  <a:tcPr/>
                </a:tc>
                <a:tc>
                  <a:txBody>
                    <a:bodyPr/>
                    <a:lstStyle/>
                    <a:p>
                      <a:pPr algn="ctr"/>
                      <a:r>
                        <a:rPr lang="en-US" altLang="zh-CN" dirty="0"/>
                        <a:t>be</a:t>
                      </a:r>
                      <a:endParaRPr lang="zh-CN" altLang="en-US" dirty="0"/>
                    </a:p>
                  </a:txBody>
                  <a:tcPr/>
                </a:tc>
                <a:tc>
                  <a:txBody>
                    <a:bodyPr/>
                    <a:lstStyle/>
                    <a:p>
                      <a:pPr algn="ctr"/>
                      <a:r>
                        <a:rPr lang="en-US" altLang="zh-CN" dirty="0"/>
                        <a:t>or</a:t>
                      </a:r>
                      <a:endParaRPr lang="zh-CN" altLang="en-US" dirty="0"/>
                    </a:p>
                  </a:txBody>
                  <a:tcPr/>
                </a:tc>
                <a:tc>
                  <a:txBody>
                    <a:bodyPr/>
                    <a:lstStyle/>
                    <a:p>
                      <a:pPr algn="ctr"/>
                      <a:r>
                        <a:rPr lang="en-US" altLang="zh-CN" dirty="0"/>
                        <a:t>not</a:t>
                      </a:r>
                      <a:endParaRPr lang="zh-CN" altLang="en-US" dirty="0"/>
                    </a:p>
                  </a:txBody>
                  <a:tcPr/>
                </a:tc>
                <a:tc>
                  <a:txBody>
                    <a:bodyPr/>
                    <a:lstStyle/>
                    <a:p>
                      <a:pPr algn="ctr"/>
                      <a:r>
                        <a:rPr lang="en-US" altLang="zh-CN" dirty="0"/>
                        <a:t>that</a:t>
                      </a:r>
                      <a:endParaRPr lang="zh-CN" altLang="en-US" dirty="0"/>
                    </a:p>
                  </a:txBody>
                  <a:tcPr/>
                </a:tc>
                <a:tc>
                  <a:txBody>
                    <a:bodyPr/>
                    <a:lstStyle/>
                    <a:p>
                      <a:pPr algn="ctr"/>
                      <a:r>
                        <a:rPr lang="en-US" altLang="zh-CN" dirty="0"/>
                        <a:t>is</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question</a:t>
                      </a:r>
                      <a:endParaRPr lang="zh-CN" altLang="en-US" dirty="0"/>
                    </a:p>
                  </a:txBody>
                  <a:tcPr/>
                </a:tc>
                <a:extLst>
                  <a:ext uri="{0D108BD9-81ED-4DB2-BD59-A6C34878D82A}">
                    <a16:rowId xmlns:a16="http://schemas.microsoft.com/office/drawing/2014/main" val="564088098"/>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762201496"/>
                  </a:ext>
                </a:extLst>
              </a:tr>
            </a:tbl>
          </a:graphicData>
        </a:graphic>
      </p:graphicFrame>
      <p:sp>
        <p:nvSpPr>
          <p:cNvPr id="3" name="文本框 2">
            <a:extLst>
              <a:ext uri="{FF2B5EF4-FFF2-40B4-BE49-F238E27FC236}">
                <a16:creationId xmlns:a16="http://schemas.microsoft.com/office/drawing/2014/main" id="{2C01CD0E-EF1C-44FD-901B-F016BA88661D}"/>
              </a:ext>
            </a:extLst>
          </p:cNvPr>
          <p:cNvSpPr txBox="1"/>
          <p:nvPr/>
        </p:nvSpPr>
        <p:spPr>
          <a:xfrm>
            <a:off x="9191657" y="6496202"/>
            <a:ext cx="3426120" cy="338554"/>
          </a:xfrm>
          <a:prstGeom prst="rect">
            <a:avLst/>
          </a:prstGeom>
          <a:noFill/>
        </p:spPr>
        <p:txBody>
          <a:bodyPr wrap="square" rtlCol="0">
            <a:spAutoFit/>
          </a:bodyPr>
          <a:lstStyle/>
          <a:p>
            <a:r>
              <a:rPr lang="en-US" altLang="zh-CN" sz="1600" dirty="0"/>
              <a:t>1. From </a:t>
            </a:r>
            <a:r>
              <a:rPr lang="en-US" altLang="zh-CN" sz="1600" i="1" dirty="0"/>
              <a:t>Hamlet by Shakespeare</a:t>
            </a:r>
            <a:endParaRPr lang="zh-CN" altLang="en-US" sz="1600" i="1" dirty="0"/>
          </a:p>
        </p:txBody>
      </p:sp>
    </p:spTree>
    <p:extLst>
      <p:ext uri="{BB962C8B-B14F-4D97-AF65-F5344CB8AC3E}">
        <p14:creationId xmlns:p14="http://schemas.microsoft.com/office/powerpoint/2010/main" val="2426110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F3D2D-8B5F-46A7-A897-17A8732423B1}"/>
              </a:ext>
            </a:extLst>
          </p:cNvPr>
          <p:cNvSpPr>
            <a:spLocks noGrp="1"/>
          </p:cNvSpPr>
          <p:nvPr>
            <p:ph type="title"/>
          </p:nvPr>
        </p:nvSpPr>
        <p:spPr>
          <a:xfrm>
            <a:off x="638930" y="252343"/>
            <a:ext cx="10515600" cy="1325563"/>
          </a:xfrm>
        </p:spPr>
        <p:txBody>
          <a:bodyPr/>
          <a:lstStyle/>
          <a:p>
            <a:r>
              <a:rPr lang="en-US" altLang="zh-CN" dirty="0"/>
              <a:t>&lt;K, V&gt;pairs-to-&lt;K, V&gt;pairs Model</a:t>
            </a:r>
            <a:endParaRPr lang="zh-CN" altLang="en-US" dirty="0"/>
          </a:p>
        </p:txBody>
      </p:sp>
      <p:sp>
        <p:nvSpPr>
          <p:cNvPr id="6" name="矩形: 圆角 5">
            <a:extLst>
              <a:ext uri="{FF2B5EF4-FFF2-40B4-BE49-F238E27FC236}">
                <a16:creationId xmlns:a16="http://schemas.microsoft.com/office/drawing/2014/main" id="{C72FF189-62C0-4621-8DD4-1F713721043C}"/>
              </a:ext>
            </a:extLst>
          </p:cNvPr>
          <p:cNvSpPr/>
          <p:nvPr/>
        </p:nvSpPr>
        <p:spPr>
          <a:xfrm>
            <a:off x="1102937" y="2234152"/>
            <a:ext cx="2828041" cy="65045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a:solidFill>
                  <a:schemeClr val="tx1"/>
                </a:solidFill>
              </a:rPr>
              <a:t>But we were dancing</a:t>
            </a:r>
            <a:r>
              <a:rPr lang="en-US" altLang="zh-CN" b="1" baseline="30000" dirty="0">
                <a:solidFill>
                  <a:schemeClr val="tx1"/>
                </a:solidFill>
              </a:rPr>
              <a:t>1</a:t>
            </a:r>
            <a:endParaRPr lang="zh-CN" altLang="en-US" b="1" dirty="0">
              <a:solidFill>
                <a:schemeClr val="tx1"/>
              </a:solidFill>
            </a:endParaRPr>
          </a:p>
        </p:txBody>
      </p:sp>
      <p:sp>
        <p:nvSpPr>
          <p:cNvPr id="8" name="矩形: 圆角 7">
            <a:extLst>
              <a:ext uri="{FF2B5EF4-FFF2-40B4-BE49-F238E27FC236}">
                <a16:creationId xmlns:a16="http://schemas.microsoft.com/office/drawing/2014/main" id="{CDBBAE26-2D04-4616-AFCF-4022CA4EBCD4}"/>
              </a:ext>
            </a:extLst>
          </p:cNvPr>
          <p:cNvSpPr/>
          <p:nvPr/>
        </p:nvSpPr>
        <p:spPr>
          <a:xfrm>
            <a:off x="1102937" y="3505673"/>
            <a:ext cx="2828041" cy="65045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a:solidFill>
                  <a:schemeClr val="tx1"/>
                </a:solidFill>
              </a:rPr>
              <a:t>Dancing with our hands tied hands tied</a:t>
            </a:r>
            <a:r>
              <a:rPr lang="en-US" altLang="zh-CN" b="1" baseline="30000" dirty="0">
                <a:solidFill>
                  <a:schemeClr val="tx1"/>
                </a:solidFill>
              </a:rPr>
              <a:t>1</a:t>
            </a:r>
            <a:endParaRPr lang="zh-CN" altLang="en-US" b="1" dirty="0">
              <a:solidFill>
                <a:schemeClr val="tx1"/>
              </a:solidFill>
            </a:endParaRPr>
          </a:p>
        </p:txBody>
      </p:sp>
      <p:sp>
        <p:nvSpPr>
          <p:cNvPr id="9" name="箭头: 右 8">
            <a:extLst>
              <a:ext uri="{FF2B5EF4-FFF2-40B4-BE49-F238E27FC236}">
                <a16:creationId xmlns:a16="http://schemas.microsoft.com/office/drawing/2014/main" id="{EDDA65D0-C7A0-4A38-95F1-E3AE778A4A23}"/>
              </a:ext>
            </a:extLst>
          </p:cNvPr>
          <p:cNvSpPr/>
          <p:nvPr/>
        </p:nvSpPr>
        <p:spPr>
          <a:xfrm>
            <a:off x="4138368" y="2427401"/>
            <a:ext cx="659876" cy="306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箭头: 右 10">
            <a:extLst>
              <a:ext uri="{FF2B5EF4-FFF2-40B4-BE49-F238E27FC236}">
                <a16:creationId xmlns:a16="http://schemas.microsoft.com/office/drawing/2014/main" id="{453C732E-B77A-4E3A-8BEB-DB816495BEF3}"/>
              </a:ext>
            </a:extLst>
          </p:cNvPr>
          <p:cNvSpPr/>
          <p:nvPr/>
        </p:nvSpPr>
        <p:spPr>
          <a:xfrm>
            <a:off x="4138368" y="3677712"/>
            <a:ext cx="659876" cy="306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 name="表格 20">
            <a:extLst>
              <a:ext uri="{FF2B5EF4-FFF2-40B4-BE49-F238E27FC236}">
                <a16:creationId xmlns:a16="http://schemas.microsoft.com/office/drawing/2014/main" id="{12BB9FBD-C6A1-4648-B637-1709A3FCB2F0}"/>
              </a:ext>
            </a:extLst>
          </p:cNvPr>
          <p:cNvGraphicFramePr>
            <a:graphicFrameLocks noGrp="1"/>
          </p:cNvGraphicFramePr>
          <p:nvPr>
            <p:extLst>
              <p:ext uri="{D42A27DB-BD31-4B8C-83A1-F6EECF244321}">
                <p14:modId xmlns:p14="http://schemas.microsoft.com/office/powerpoint/2010/main" val="1268821771"/>
              </p:ext>
            </p:extLst>
          </p:nvPr>
        </p:nvGraphicFramePr>
        <p:xfrm>
          <a:off x="5005634" y="2209746"/>
          <a:ext cx="3337088" cy="1010920"/>
        </p:xfrm>
        <a:graphic>
          <a:graphicData uri="http://schemas.openxmlformats.org/drawingml/2006/table">
            <a:tbl>
              <a:tblPr firstRow="1" bandRow="1">
                <a:tableStyleId>{7DF18680-E054-41AD-8BC1-D1AEF772440D}</a:tableStyleId>
              </a:tblPr>
              <a:tblGrid>
                <a:gridCol w="834272">
                  <a:extLst>
                    <a:ext uri="{9D8B030D-6E8A-4147-A177-3AD203B41FA5}">
                      <a16:colId xmlns:a16="http://schemas.microsoft.com/office/drawing/2014/main" val="2421492115"/>
                    </a:ext>
                  </a:extLst>
                </a:gridCol>
                <a:gridCol w="834272">
                  <a:extLst>
                    <a:ext uri="{9D8B030D-6E8A-4147-A177-3AD203B41FA5}">
                      <a16:colId xmlns:a16="http://schemas.microsoft.com/office/drawing/2014/main" val="2764323856"/>
                    </a:ext>
                  </a:extLst>
                </a:gridCol>
                <a:gridCol w="834272">
                  <a:extLst>
                    <a:ext uri="{9D8B030D-6E8A-4147-A177-3AD203B41FA5}">
                      <a16:colId xmlns:a16="http://schemas.microsoft.com/office/drawing/2014/main" val="3708779167"/>
                    </a:ext>
                  </a:extLst>
                </a:gridCol>
                <a:gridCol w="834272">
                  <a:extLst>
                    <a:ext uri="{9D8B030D-6E8A-4147-A177-3AD203B41FA5}">
                      <a16:colId xmlns:a16="http://schemas.microsoft.com/office/drawing/2014/main" val="1368773069"/>
                    </a:ext>
                  </a:extLst>
                </a:gridCol>
              </a:tblGrid>
              <a:tr h="370840">
                <a:tc>
                  <a:txBody>
                    <a:bodyPr/>
                    <a:lstStyle/>
                    <a:p>
                      <a:pPr algn="ctr"/>
                      <a:r>
                        <a:rPr lang="en-US" altLang="zh-CN" dirty="0"/>
                        <a:t>but</a:t>
                      </a:r>
                      <a:endParaRPr lang="zh-CN" altLang="en-US" dirty="0"/>
                    </a:p>
                  </a:txBody>
                  <a:tcPr/>
                </a:tc>
                <a:tc>
                  <a:txBody>
                    <a:bodyPr/>
                    <a:lstStyle/>
                    <a:p>
                      <a:pPr algn="ctr"/>
                      <a:r>
                        <a:rPr lang="en-US" altLang="zh-CN" dirty="0"/>
                        <a:t>we</a:t>
                      </a:r>
                      <a:endParaRPr lang="zh-CN" altLang="en-US" dirty="0"/>
                    </a:p>
                  </a:txBody>
                  <a:tcPr/>
                </a:tc>
                <a:tc>
                  <a:txBody>
                    <a:bodyPr/>
                    <a:lstStyle/>
                    <a:p>
                      <a:pPr algn="ctr"/>
                      <a:r>
                        <a:rPr lang="en-US" altLang="zh-CN" dirty="0"/>
                        <a:t>were</a:t>
                      </a:r>
                      <a:endParaRPr lang="zh-CN" altLang="en-US" dirty="0"/>
                    </a:p>
                  </a:txBody>
                  <a:tcPr/>
                </a:tc>
                <a:tc>
                  <a:txBody>
                    <a:bodyPr/>
                    <a:lstStyle/>
                    <a:p>
                      <a:pPr algn="ctr"/>
                      <a:r>
                        <a:rPr lang="en-US" altLang="zh-CN" dirty="0"/>
                        <a:t>dancing</a:t>
                      </a:r>
                      <a:endParaRPr lang="zh-CN" altLang="en-US" dirty="0"/>
                    </a:p>
                  </a:txBody>
                  <a:tcPr/>
                </a:tc>
                <a:extLst>
                  <a:ext uri="{0D108BD9-81ED-4DB2-BD59-A6C34878D82A}">
                    <a16:rowId xmlns:a16="http://schemas.microsoft.com/office/drawing/2014/main" val="2395600266"/>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111121171"/>
                  </a:ext>
                </a:extLst>
              </a:tr>
            </a:tbl>
          </a:graphicData>
        </a:graphic>
      </p:graphicFrame>
      <p:graphicFrame>
        <p:nvGraphicFramePr>
          <p:cNvPr id="22" name="表格 22">
            <a:extLst>
              <a:ext uri="{FF2B5EF4-FFF2-40B4-BE49-F238E27FC236}">
                <a16:creationId xmlns:a16="http://schemas.microsoft.com/office/drawing/2014/main" id="{E30E81EE-F6D4-47FF-9100-E92F9EC645A2}"/>
              </a:ext>
            </a:extLst>
          </p:cNvPr>
          <p:cNvGraphicFramePr>
            <a:graphicFrameLocks noGrp="1"/>
          </p:cNvGraphicFramePr>
          <p:nvPr>
            <p:extLst>
              <p:ext uri="{D42A27DB-BD31-4B8C-83A1-F6EECF244321}">
                <p14:modId xmlns:p14="http://schemas.microsoft.com/office/powerpoint/2010/main" val="4048886267"/>
              </p:ext>
            </p:extLst>
          </p:nvPr>
        </p:nvGraphicFramePr>
        <p:xfrm>
          <a:off x="5005634" y="3561921"/>
          <a:ext cx="4477730" cy="1010920"/>
        </p:xfrm>
        <a:graphic>
          <a:graphicData uri="http://schemas.openxmlformats.org/drawingml/2006/table">
            <a:tbl>
              <a:tblPr firstRow="1" bandRow="1">
                <a:tableStyleId>{7DF18680-E054-41AD-8BC1-D1AEF772440D}</a:tableStyleId>
              </a:tblPr>
              <a:tblGrid>
                <a:gridCol w="895546">
                  <a:extLst>
                    <a:ext uri="{9D8B030D-6E8A-4147-A177-3AD203B41FA5}">
                      <a16:colId xmlns:a16="http://schemas.microsoft.com/office/drawing/2014/main" val="1639706858"/>
                    </a:ext>
                  </a:extLst>
                </a:gridCol>
                <a:gridCol w="895546">
                  <a:extLst>
                    <a:ext uri="{9D8B030D-6E8A-4147-A177-3AD203B41FA5}">
                      <a16:colId xmlns:a16="http://schemas.microsoft.com/office/drawing/2014/main" val="654663857"/>
                    </a:ext>
                  </a:extLst>
                </a:gridCol>
                <a:gridCol w="895546">
                  <a:extLst>
                    <a:ext uri="{9D8B030D-6E8A-4147-A177-3AD203B41FA5}">
                      <a16:colId xmlns:a16="http://schemas.microsoft.com/office/drawing/2014/main" val="3878484649"/>
                    </a:ext>
                  </a:extLst>
                </a:gridCol>
                <a:gridCol w="895546">
                  <a:extLst>
                    <a:ext uri="{9D8B030D-6E8A-4147-A177-3AD203B41FA5}">
                      <a16:colId xmlns:a16="http://schemas.microsoft.com/office/drawing/2014/main" val="3286721651"/>
                    </a:ext>
                  </a:extLst>
                </a:gridCol>
                <a:gridCol w="895546">
                  <a:extLst>
                    <a:ext uri="{9D8B030D-6E8A-4147-A177-3AD203B41FA5}">
                      <a16:colId xmlns:a16="http://schemas.microsoft.com/office/drawing/2014/main" val="467822877"/>
                    </a:ext>
                  </a:extLst>
                </a:gridCol>
              </a:tblGrid>
              <a:tr h="370840">
                <a:tc>
                  <a:txBody>
                    <a:bodyPr/>
                    <a:lstStyle/>
                    <a:p>
                      <a:pPr algn="ctr"/>
                      <a:r>
                        <a:rPr lang="en-US" altLang="zh-CN" dirty="0"/>
                        <a:t>dancing</a:t>
                      </a:r>
                      <a:endParaRPr lang="zh-CN" altLang="en-US" dirty="0"/>
                    </a:p>
                  </a:txBody>
                  <a:tcPr/>
                </a:tc>
                <a:tc>
                  <a:txBody>
                    <a:bodyPr/>
                    <a:lstStyle/>
                    <a:p>
                      <a:pPr algn="ctr"/>
                      <a:r>
                        <a:rPr lang="en-US" altLang="zh-CN" dirty="0"/>
                        <a:t>with</a:t>
                      </a:r>
                      <a:endParaRPr lang="zh-CN" altLang="en-US" dirty="0"/>
                    </a:p>
                  </a:txBody>
                  <a:tcPr/>
                </a:tc>
                <a:tc>
                  <a:txBody>
                    <a:bodyPr/>
                    <a:lstStyle/>
                    <a:p>
                      <a:pPr algn="ctr"/>
                      <a:r>
                        <a:rPr lang="en-US" altLang="zh-CN" dirty="0"/>
                        <a:t>our</a:t>
                      </a:r>
                      <a:endParaRPr lang="zh-CN" altLang="en-US" dirty="0"/>
                    </a:p>
                  </a:txBody>
                  <a:tcPr/>
                </a:tc>
                <a:tc>
                  <a:txBody>
                    <a:bodyPr/>
                    <a:lstStyle/>
                    <a:p>
                      <a:pPr algn="ctr"/>
                      <a:r>
                        <a:rPr lang="en-US" altLang="zh-CN" dirty="0"/>
                        <a:t>hands</a:t>
                      </a:r>
                      <a:endParaRPr lang="zh-CN" altLang="en-US" dirty="0"/>
                    </a:p>
                  </a:txBody>
                  <a:tcPr/>
                </a:tc>
                <a:tc>
                  <a:txBody>
                    <a:bodyPr/>
                    <a:lstStyle/>
                    <a:p>
                      <a:pPr algn="ctr"/>
                      <a:r>
                        <a:rPr lang="en-US" altLang="zh-CN" dirty="0"/>
                        <a:t>tied</a:t>
                      </a:r>
                      <a:endParaRPr lang="zh-CN" altLang="en-US" dirty="0"/>
                    </a:p>
                  </a:txBody>
                  <a:tcPr/>
                </a:tc>
                <a:extLst>
                  <a:ext uri="{0D108BD9-81ED-4DB2-BD59-A6C34878D82A}">
                    <a16:rowId xmlns:a16="http://schemas.microsoft.com/office/drawing/2014/main" val="652283554"/>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3603010786"/>
                  </a:ext>
                </a:extLst>
              </a:tr>
            </a:tbl>
          </a:graphicData>
        </a:graphic>
      </p:graphicFrame>
      <p:sp>
        <p:nvSpPr>
          <p:cNvPr id="24" name="矩形: 圆角 23">
            <a:extLst>
              <a:ext uri="{FF2B5EF4-FFF2-40B4-BE49-F238E27FC236}">
                <a16:creationId xmlns:a16="http://schemas.microsoft.com/office/drawing/2014/main" id="{A18DD16C-1FB5-4E71-95AE-0C2247B85FF8}"/>
              </a:ext>
            </a:extLst>
          </p:cNvPr>
          <p:cNvSpPr/>
          <p:nvPr/>
        </p:nvSpPr>
        <p:spPr>
          <a:xfrm>
            <a:off x="7852529" y="5373279"/>
            <a:ext cx="1278901" cy="791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Reduce</a:t>
            </a:r>
            <a:endParaRPr lang="zh-CN" altLang="en-US" dirty="0"/>
          </a:p>
        </p:txBody>
      </p:sp>
      <p:cxnSp>
        <p:nvCxnSpPr>
          <p:cNvPr id="26" name="连接符: 肘形 25">
            <a:extLst>
              <a:ext uri="{FF2B5EF4-FFF2-40B4-BE49-F238E27FC236}">
                <a16:creationId xmlns:a16="http://schemas.microsoft.com/office/drawing/2014/main" id="{AA113B2C-7F70-4667-96BE-047F02A75792}"/>
              </a:ext>
            </a:extLst>
          </p:cNvPr>
          <p:cNvCxnSpPr>
            <a:cxnSpLocks/>
            <a:stCxn id="20" idx="3"/>
            <a:endCxn id="24" idx="3"/>
          </p:cNvCxnSpPr>
          <p:nvPr/>
        </p:nvCxnSpPr>
        <p:spPr>
          <a:xfrm>
            <a:off x="8342722" y="2715206"/>
            <a:ext cx="788708" cy="3053999"/>
          </a:xfrm>
          <a:prstGeom prst="bentConnector3">
            <a:avLst>
              <a:gd name="adj1" fmla="val 3847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F5E89BA2-73FB-43BA-A716-383071AC88AE}"/>
              </a:ext>
            </a:extLst>
          </p:cNvPr>
          <p:cNvCxnSpPr>
            <a:cxnSpLocks/>
            <a:stCxn id="22" idx="3"/>
            <a:endCxn id="24" idx="3"/>
          </p:cNvCxnSpPr>
          <p:nvPr/>
        </p:nvCxnSpPr>
        <p:spPr>
          <a:xfrm flipH="1">
            <a:off x="9131430" y="4067381"/>
            <a:ext cx="351934" cy="1701824"/>
          </a:xfrm>
          <a:prstGeom prst="bentConnector3">
            <a:avLst>
              <a:gd name="adj1" fmla="val -303348"/>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表格 44">
            <a:extLst>
              <a:ext uri="{FF2B5EF4-FFF2-40B4-BE49-F238E27FC236}">
                <a16:creationId xmlns:a16="http://schemas.microsoft.com/office/drawing/2014/main" id="{8A0E3557-B6E9-4E0D-B0CF-4879695E5BAE}"/>
              </a:ext>
            </a:extLst>
          </p:cNvPr>
          <p:cNvGraphicFramePr>
            <a:graphicFrameLocks noGrp="1"/>
          </p:cNvGraphicFramePr>
          <p:nvPr>
            <p:extLst>
              <p:ext uri="{D42A27DB-BD31-4B8C-83A1-F6EECF244321}">
                <p14:modId xmlns:p14="http://schemas.microsoft.com/office/powerpoint/2010/main" val="3596797104"/>
              </p:ext>
            </p:extLst>
          </p:nvPr>
        </p:nvGraphicFramePr>
        <p:xfrm>
          <a:off x="638930" y="5263744"/>
          <a:ext cx="6186080" cy="1010920"/>
        </p:xfrm>
        <a:graphic>
          <a:graphicData uri="http://schemas.openxmlformats.org/drawingml/2006/table">
            <a:tbl>
              <a:tblPr firstRow="1" bandRow="1">
                <a:tableStyleId>{7DF18680-E054-41AD-8BC1-D1AEF772440D}</a:tableStyleId>
              </a:tblPr>
              <a:tblGrid>
                <a:gridCol w="773260">
                  <a:extLst>
                    <a:ext uri="{9D8B030D-6E8A-4147-A177-3AD203B41FA5}">
                      <a16:colId xmlns:a16="http://schemas.microsoft.com/office/drawing/2014/main" val="848132396"/>
                    </a:ext>
                  </a:extLst>
                </a:gridCol>
                <a:gridCol w="773260">
                  <a:extLst>
                    <a:ext uri="{9D8B030D-6E8A-4147-A177-3AD203B41FA5}">
                      <a16:colId xmlns:a16="http://schemas.microsoft.com/office/drawing/2014/main" val="1056629886"/>
                    </a:ext>
                  </a:extLst>
                </a:gridCol>
                <a:gridCol w="773260">
                  <a:extLst>
                    <a:ext uri="{9D8B030D-6E8A-4147-A177-3AD203B41FA5}">
                      <a16:colId xmlns:a16="http://schemas.microsoft.com/office/drawing/2014/main" val="3671164805"/>
                    </a:ext>
                  </a:extLst>
                </a:gridCol>
                <a:gridCol w="773260">
                  <a:extLst>
                    <a:ext uri="{9D8B030D-6E8A-4147-A177-3AD203B41FA5}">
                      <a16:colId xmlns:a16="http://schemas.microsoft.com/office/drawing/2014/main" val="1373203242"/>
                    </a:ext>
                  </a:extLst>
                </a:gridCol>
                <a:gridCol w="773260">
                  <a:extLst>
                    <a:ext uri="{9D8B030D-6E8A-4147-A177-3AD203B41FA5}">
                      <a16:colId xmlns:a16="http://schemas.microsoft.com/office/drawing/2014/main" val="743422978"/>
                    </a:ext>
                  </a:extLst>
                </a:gridCol>
                <a:gridCol w="773260">
                  <a:extLst>
                    <a:ext uri="{9D8B030D-6E8A-4147-A177-3AD203B41FA5}">
                      <a16:colId xmlns:a16="http://schemas.microsoft.com/office/drawing/2014/main" val="3453981678"/>
                    </a:ext>
                  </a:extLst>
                </a:gridCol>
                <a:gridCol w="773260">
                  <a:extLst>
                    <a:ext uri="{9D8B030D-6E8A-4147-A177-3AD203B41FA5}">
                      <a16:colId xmlns:a16="http://schemas.microsoft.com/office/drawing/2014/main" val="636749988"/>
                    </a:ext>
                  </a:extLst>
                </a:gridCol>
                <a:gridCol w="773260">
                  <a:extLst>
                    <a:ext uri="{9D8B030D-6E8A-4147-A177-3AD203B41FA5}">
                      <a16:colId xmlns:a16="http://schemas.microsoft.com/office/drawing/2014/main" val="1802448858"/>
                    </a:ext>
                  </a:extLst>
                </a:gridCol>
              </a:tblGrid>
              <a:tr h="370840">
                <a:tc>
                  <a:txBody>
                    <a:bodyPr/>
                    <a:lstStyle/>
                    <a:p>
                      <a:r>
                        <a:rPr lang="en-US" altLang="zh-CN" dirty="0"/>
                        <a:t>but</a:t>
                      </a:r>
                      <a:endParaRPr lang="zh-CN" altLang="en-US" dirty="0"/>
                    </a:p>
                  </a:txBody>
                  <a:tcPr/>
                </a:tc>
                <a:tc>
                  <a:txBody>
                    <a:bodyPr/>
                    <a:lstStyle/>
                    <a:p>
                      <a:r>
                        <a:rPr lang="en-US" altLang="zh-CN" dirty="0"/>
                        <a:t>we</a:t>
                      </a:r>
                      <a:endParaRPr lang="zh-CN" altLang="en-US" dirty="0"/>
                    </a:p>
                  </a:txBody>
                  <a:tcPr/>
                </a:tc>
                <a:tc>
                  <a:txBody>
                    <a:bodyPr/>
                    <a:lstStyle/>
                    <a:p>
                      <a:r>
                        <a:rPr lang="en-US" altLang="zh-CN" dirty="0"/>
                        <a:t>were</a:t>
                      </a:r>
                      <a:endParaRPr lang="zh-CN" altLang="en-US" dirty="0"/>
                    </a:p>
                  </a:txBody>
                  <a:tcPr/>
                </a:tc>
                <a:tc>
                  <a:txBody>
                    <a:bodyPr/>
                    <a:lstStyle/>
                    <a:p>
                      <a:r>
                        <a:rPr lang="en-US" altLang="zh-CN" dirty="0"/>
                        <a:t>dancing</a:t>
                      </a:r>
                      <a:endParaRPr lang="zh-CN" altLang="en-US" dirty="0"/>
                    </a:p>
                  </a:txBody>
                  <a:tcPr/>
                </a:tc>
                <a:tc>
                  <a:txBody>
                    <a:bodyPr/>
                    <a:lstStyle/>
                    <a:p>
                      <a:r>
                        <a:rPr lang="en-US" altLang="zh-CN" dirty="0"/>
                        <a:t>with</a:t>
                      </a:r>
                      <a:endParaRPr lang="zh-CN" altLang="en-US" dirty="0"/>
                    </a:p>
                  </a:txBody>
                  <a:tcPr/>
                </a:tc>
                <a:tc>
                  <a:txBody>
                    <a:bodyPr/>
                    <a:lstStyle/>
                    <a:p>
                      <a:r>
                        <a:rPr lang="en-US" altLang="zh-CN" dirty="0"/>
                        <a:t>our</a:t>
                      </a:r>
                      <a:endParaRPr lang="zh-CN" altLang="en-US" dirty="0"/>
                    </a:p>
                  </a:txBody>
                  <a:tcPr/>
                </a:tc>
                <a:tc>
                  <a:txBody>
                    <a:bodyPr/>
                    <a:lstStyle/>
                    <a:p>
                      <a:r>
                        <a:rPr lang="en-US" altLang="zh-CN" dirty="0"/>
                        <a:t>hands</a:t>
                      </a:r>
                      <a:endParaRPr lang="zh-CN" altLang="en-US" dirty="0"/>
                    </a:p>
                  </a:txBody>
                  <a:tcPr/>
                </a:tc>
                <a:tc>
                  <a:txBody>
                    <a:bodyPr/>
                    <a:lstStyle/>
                    <a:p>
                      <a:r>
                        <a:rPr lang="en-US" altLang="zh-CN" dirty="0"/>
                        <a:t>tied</a:t>
                      </a:r>
                      <a:endParaRPr lang="zh-CN" altLang="en-US" dirty="0"/>
                    </a:p>
                  </a:txBody>
                  <a:tcPr/>
                </a:tc>
                <a:extLst>
                  <a:ext uri="{0D108BD9-81ED-4DB2-BD59-A6C34878D82A}">
                    <a16:rowId xmlns:a16="http://schemas.microsoft.com/office/drawing/2014/main" val="2329771115"/>
                  </a:ext>
                </a:extLst>
              </a:tr>
              <a:tr h="37084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1239993109"/>
                  </a:ext>
                </a:extLst>
              </a:tr>
            </a:tbl>
          </a:graphicData>
        </a:graphic>
      </p:graphicFrame>
      <p:sp>
        <p:nvSpPr>
          <p:cNvPr id="46" name="箭头: 左 45">
            <a:extLst>
              <a:ext uri="{FF2B5EF4-FFF2-40B4-BE49-F238E27FC236}">
                <a16:creationId xmlns:a16="http://schemas.microsoft.com/office/drawing/2014/main" id="{8938B609-11DF-449A-AE2D-FC175F08C7D2}"/>
              </a:ext>
            </a:extLst>
          </p:cNvPr>
          <p:cNvSpPr/>
          <p:nvPr/>
        </p:nvSpPr>
        <p:spPr>
          <a:xfrm>
            <a:off x="7004118" y="5627802"/>
            <a:ext cx="669303" cy="2828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77AE407-6843-4681-A57E-544403045533}"/>
              </a:ext>
            </a:extLst>
          </p:cNvPr>
          <p:cNvSpPr txBox="1"/>
          <p:nvPr/>
        </p:nvSpPr>
        <p:spPr>
          <a:xfrm>
            <a:off x="7296348" y="6523246"/>
            <a:ext cx="5769204" cy="338554"/>
          </a:xfrm>
          <a:prstGeom prst="rect">
            <a:avLst/>
          </a:prstGeom>
          <a:noFill/>
        </p:spPr>
        <p:txBody>
          <a:bodyPr wrap="square" rtlCol="0">
            <a:spAutoFit/>
          </a:bodyPr>
          <a:lstStyle/>
          <a:p>
            <a:r>
              <a:rPr lang="en-US" altLang="zh-CN" sz="1600" dirty="0"/>
              <a:t>1. From </a:t>
            </a:r>
            <a:r>
              <a:rPr lang="en-US" altLang="zh-CN" sz="1600" i="1" dirty="0"/>
              <a:t>Dancing with Our Hands Tied by Taylor Swift</a:t>
            </a:r>
            <a:endParaRPr lang="zh-CN" altLang="en-US" sz="1600" i="1" dirty="0"/>
          </a:p>
        </p:txBody>
      </p:sp>
    </p:spTree>
    <p:extLst>
      <p:ext uri="{BB962C8B-B14F-4D97-AF65-F5344CB8AC3E}">
        <p14:creationId xmlns:p14="http://schemas.microsoft.com/office/powerpoint/2010/main" val="1414390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513FC-03EE-48B3-85E4-7CD75748A330}"/>
              </a:ext>
            </a:extLst>
          </p:cNvPr>
          <p:cNvSpPr>
            <a:spLocks noGrp="1"/>
          </p:cNvSpPr>
          <p:nvPr>
            <p:ph type="title"/>
          </p:nvPr>
        </p:nvSpPr>
        <p:spPr/>
        <p:txBody>
          <a:bodyPr/>
          <a:lstStyle/>
          <a:p>
            <a:r>
              <a:rPr lang="en-US" altLang="zh-CN" dirty="0"/>
              <a:t>&lt;K, V&gt;pairs-to-&lt;K, V&gt;pairs Model</a:t>
            </a:r>
            <a:endParaRPr lang="zh-CN" altLang="en-US" dirty="0"/>
          </a:p>
        </p:txBody>
      </p:sp>
      <p:pic>
        <p:nvPicPr>
          <p:cNvPr id="5" name="图片 4">
            <a:extLst>
              <a:ext uri="{FF2B5EF4-FFF2-40B4-BE49-F238E27FC236}">
                <a16:creationId xmlns:a16="http://schemas.microsoft.com/office/drawing/2014/main" id="{0012B218-4125-49C4-BBF3-E0316827919C}"/>
              </a:ext>
            </a:extLst>
          </p:cNvPr>
          <p:cNvPicPr>
            <a:picLocks noChangeAspect="1"/>
          </p:cNvPicPr>
          <p:nvPr/>
        </p:nvPicPr>
        <p:blipFill>
          <a:blip r:embed="rId3"/>
          <a:stretch>
            <a:fillRect/>
          </a:stretch>
        </p:blipFill>
        <p:spPr>
          <a:xfrm>
            <a:off x="7093540" y="2068307"/>
            <a:ext cx="3868789" cy="3723710"/>
          </a:xfrm>
          <a:prstGeom prst="rect">
            <a:avLst/>
          </a:prstGeom>
        </p:spPr>
      </p:pic>
      <p:sp>
        <p:nvSpPr>
          <p:cNvPr id="7" name="矩形: 圆角 6">
            <a:extLst>
              <a:ext uri="{FF2B5EF4-FFF2-40B4-BE49-F238E27FC236}">
                <a16:creationId xmlns:a16="http://schemas.microsoft.com/office/drawing/2014/main" id="{4666D056-4488-4E3E-BA6F-1DE71F22A3A7}"/>
              </a:ext>
            </a:extLst>
          </p:cNvPr>
          <p:cNvSpPr/>
          <p:nvPr/>
        </p:nvSpPr>
        <p:spPr>
          <a:xfrm>
            <a:off x="2573519" y="1891019"/>
            <a:ext cx="1555421" cy="65045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a:solidFill>
                  <a:schemeClr val="tx1"/>
                </a:solidFill>
              </a:rPr>
              <a:t>SUSTech</a:t>
            </a:r>
            <a:endParaRPr lang="zh-CN" altLang="en-US" b="1" dirty="0">
              <a:solidFill>
                <a:schemeClr val="tx1"/>
              </a:solidFill>
            </a:endParaRPr>
          </a:p>
        </p:txBody>
      </p:sp>
      <p:sp>
        <p:nvSpPr>
          <p:cNvPr id="8" name="箭头: 下 7">
            <a:extLst>
              <a:ext uri="{FF2B5EF4-FFF2-40B4-BE49-F238E27FC236}">
                <a16:creationId xmlns:a16="http://schemas.microsoft.com/office/drawing/2014/main" id="{26F75F27-A7FB-4F1C-B603-087A20BB8D16}"/>
              </a:ext>
            </a:extLst>
          </p:cNvPr>
          <p:cNvSpPr/>
          <p:nvPr/>
        </p:nvSpPr>
        <p:spPr>
          <a:xfrm>
            <a:off x="3172118" y="2653376"/>
            <a:ext cx="358218" cy="461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9">
            <a:extLst>
              <a:ext uri="{FF2B5EF4-FFF2-40B4-BE49-F238E27FC236}">
                <a16:creationId xmlns:a16="http://schemas.microsoft.com/office/drawing/2014/main" id="{0D0DACAD-187A-4E08-B267-CAEB3E76AE82}"/>
              </a:ext>
            </a:extLst>
          </p:cNvPr>
          <p:cNvGraphicFramePr>
            <a:graphicFrameLocks noGrp="1"/>
          </p:cNvGraphicFramePr>
          <p:nvPr>
            <p:extLst>
              <p:ext uri="{D42A27DB-BD31-4B8C-83A1-F6EECF244321}">
                <p14:modId xmlns:p14="http://schemas.microsoft.com/office/powerpoint/2010/main" val="4263396520"/>
              </p:ext>
            </p:extLst>
          </p:nvPr>
        </p:nvGraphicFramePr>
        <p:xfrm>
          <a:off x="1341224" y="3227197"/>
          <a:ext cx="4020009" cy="741680"/>
        </p:xfrm>
        <a:graphic>
          <a:graphicData uri="http://schemas.openxmlformats.org/drawingml/2006/table">
            <a:tbl>
              <a:tblPr firstRow="1" bandRow="1">
                <a:tableStyleId>{7DF18680-E054-41AD-8BC1-D1AEF772440D}</a:tableStyleId>
              </a:tblPr>
              <a:tblGrid>
                <a:gridCol w="574287">
                  <a:extLst>
                    <a:ext uri="{9D8B030D-6E8A-4147-A177-3AD203B41FA5}">
                      <a16:colId xmlns:a16="http://schemas.microsoft.com/office/drawing/2014/main" val="1268533286"/>
                    </a:ext>
                  </a:extLst>
                </a:gridCol>
                <a:gridCol w="574287">
                  <a:extLst>
                    <a:ext uri="{9D8B030D-6E8A-4147-A177-3AD203B41FA5}">
                      <a16:colId xmlns:a16="http://schemas.microsoft.com/office/drawing/2014/main" val="1794991921"/>
                    </a:ext>
                  </a:extLst>
                </a:gridCol>
                <a:gridCol w="574287">
                  <a:extLst>
                    <a:ext uri="{9D8B030D-6E8A-4147-A177-3AD203B41FA5}">
                      <a16:colId xmlns:a16="http://schemas.microsoft.com/office/drawing/2014/main" val="314846658"/>
                    </a:ext>
                  </a:extLst>
                </a:gridCol>
                <a:gridCol w="574287">
                  <a:extLst>
                    <a:ext uri="{9D8B030D-6E8A-4147-A177-3AD203B41FA5}">
                      <a16:colId xmlns:a16="http://schemas.microsoft.com/office/drawing/2014/main" val="1757775059"/>
                    </a:ext>
                  </a:extLst>
                </a:gridCol>
                <a:gridCol w="574287">
                  <a:extLst>
                    <a:ext uri="{9D8B030D-6E8A-4147-A177-3AD203B41FA5}">
                      <a16:colId xmlns:a16="http://schemas.microsoft.com/office/drawing/2014/main" val="3550935345"/>
                    </a:ext>
                  </a:extLst>
                </a:gridCol>
                <a:gridCol w="574287">
                  <a:extLst>
                    <a:ext uri="{9D8B030D-6E8A-4147-A177-3AD203B41FA5}">
                      <a16:colId xmlns:a16="http://schemas.microsoft.com/office/drawing/2014/main" val="1524353921"/>
                    </a:ext>
                  </a:extLst>
                </a:gridCol>
                <a:gridCol w="574287">
                  <a:extLst>
                    <a:ext uri="{9D8B030D-6E8A-4147-A177-3AD203B41FA5}">
                      <a16:colId xmlns:a16="http://schemas.microsoft.com/office/drawing/2014/main" val="3638606531"/>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U</a:t>
                      </a:r>
                      <a:endParaRPr lang="zh-CN" altLang="en-US" dirty="0"/>
                    </a:p>
                  </a:txBody>
                  <a:tcPr/>
                </a:tc>
                <a:tc>
                  <a:txBody>
                    <a:bodyPr/>
                    <a:lstStyle/>
                    <a:p>
                      <a:pPr algn="ctr"/>
                      <a:r>
                        <a:rPr lang="en-US" altLang="zh-CN" dirty="0"/>
                        <a:t>S</a:t>
                      </a:r>
                      <a:endParaRPr lang="zh-CN" altLang="en-US" dirty="0"/>
                    </a:p>
                  </a:txBody>
                  <a:tcPr/>
                </a:tc>
                <a:tc>
                  <a:txBody>
                    <a:bodyPr/>
                    <a:lstStyle/>
                    <a:p>
                      <a:pPr algn="ctr"/>
                      <a:r>
                        <a:rPr lang="en-US" altLang="zh-CN" dirty="0"/>
                        <a:t>T</a:t>
                      </a:r>
                      <a:endParaRPr lang="zh-CN" altLang="en-US" dirty="0"/>
                    </a:p>
                  </a:txBody>
                  <a:tcPr/>
                </a:tc>
                <a:tc>
                  <a:txBody>
                    <a:bodyPr/>
                    <a:lstStyle/>
                    <a:p>
                      <a:pPr algn="ctr"/>
                      <a:r>
                        <a:rPr lang="en-US" altLang="zh-CN" dirty="0"/>
                        <a:t>e</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h</a:t>
                      </a:r>
                      <a:endParaRPr lang="zh-CN" altLang="en-US" dirty="0"/>
                    </a:p>
                  </a:txBody>
                  <a:tcPr/>
                </a:tc>
                <a:extLst>
                  <a:ext uri="{0D108BD9-81ED-4DB2-BD59-A6C34878D82A}">
                    <a16:rowId xmlns:a16="http://schemas.microsoft.com/office/drawing/2014/main" val="3297327658"/>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697148727"/>
                  </a:ext>
                </a:extLst>
              </a:tr>
            </a:tbl>
          </a:graphicData>
        </a:graphic>
      </p:graphicFrame>
      <p:sp>
        <p:nvSpPr>
          <p:cNvPr id="12" name="矩形: 圆角 11">
            <a:extLst>
              <a:ext uri="{FF2B5EF4-FFF2-40B4-BE49-F238E27FC236}">
                <a16:creationId xmlns:a16="http://schemas.microsoft.com/office/drawing/2014/main" id="{4C894427-A61A-4320-B69E-793B0F580009}"/>
              </a:ext>
            </a:extLst>
          </p:cNvPr>
          <p:cNvSpPr/>
          <p:nvPr/>
        </p:nvSpPr>
        <p:spPr>
          <a:xfrm>
            <a:off x="2711777" y="4509607"/>
            <a:ext cx="1278901" cy="2899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Reduce</a:t>
            </a:r>
            <a:endParaRPr lang="zh-CN" altLang="en-US" dirty="0"/>
          </a:p>
        </p:txBody>
      </p:sp>
      <p:sp>
        <p:nvSpPr>
          <p:cNvPr id="14" name="箭头: 下 13">
            <a:extLst>
              <a:ext uri="{FF2B5EF4-FFF2-40B4-BE49-F238E27FC236}">
                <a16:creationId xmlns:a16="http://schemas.microsoft.com/office/drawing/2014/main" id="{D3BE4746-6861-4C76-9239-4BFD41383DD3}"/>
              </a:ext>
            </a:extLst>
          </p:cNvPr>
          <p:cNvSpPr/>
          <p:nvPr/>
        </p:nvSpPr>
        <p:spPr>
          <a:xfrm>
            <a:off x="3172118" y="4008285"/>
            <a:ext cx="358218" cy="461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a:extLst>
              <a:ext uri="{FF2B5EF4-FFF2-40B4-BE49-F238E27FC236}">
                <a16:creationId xmlns:a16="http://schemas.microsoft.com/office/drawing/2014/main" id="{7E7F7FA9-AEA8-426A-BCF1-47789D2B5991}"/>
              </a:ext>
            </a:extLst>
          </p:cNvPr>
          <p:cNvSpPr/>
          <p:nvPr/>
        </p:nvSpPr>
        <p:spPr>
          <a:xfrm>
            <a:off x="3148549" y="4839011"/>
            <a:ext cx="358218" cy="461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8" name="表格 14">
            <a:extLst>
              <a:ext uri="{FF2B5EF4-FFF2-40B4-BE49-F238E27FC236}">
                <a16:creationId xmlns:a16="http://schemas.microsoft.com/office/drawing/2014/main" id="{8017DAED-E38E-4CB0-8388-3CB50CCC4FEB}"/>
              </a:ext>
            </a:extLst>
          </p:cNvPr>
          <p:cNvGraphicFramePr>
            <a:graphicFrameLocks noGrp="1"/>
          </p:cNvGraphicFramePr>
          <p:nvPr>
            <p:extLst>
              <p:ext uri="{D42A27DB-BD31-4B8C-83A1-F6EECF244321}">
                <p14:modId xmlns:p14="http://schemas.microsoft.com/office/powerpoint/2010/main" val="1929914311"/>
              </p:ext>
            </p:extLst>
          </p:nvPr>
        </p:nvGraphicFramePr>
        <p:xfrm>
          <a:off x="1638167" y="5340332"/>
          <a:ext cx="3426120" cy="741680"/>
        </p:xfrm>
        <a:graphic>
          <a:graphicData uri="http://schemas.openxmlformats.org/drawingml/2006/table">
            <a:tbl>
              <a:tblPr firstRow="1" bandRow="1">
                <a:tableStyleId>{7DF18680-E054-41AD-8BC1-D1AEF772440D}</a:tableStyleId>
              </a:tblPr>
              <a:tblGrid>
                <a:gridCol w="571020">
                  <a:extLst>
                    <a:ext uri="{9D8B030D-6E8A-4147-A177-3AD203B41FA5}">
                      <a16:colId xmlns:a16="http://schemas.microsoft.com/office/drawing/2014/main" val="685376206"/>
                    </a:ext>
                  </a:extLst>
                </a:gridCol>
                <a:gridCol w="571020">
                  <a:extLst>
                    <a:ext uri="{9D8B030D-6E8A-4147-A177-3AD203B41FA5}">
                      <a16:colId xmlns:a16="http://schemas.microsoft.com/office/drawing/2014/main" val="368935978"/>
                    </a:ext>
                  </a:extLst>
                </a:gridCol>
                <a:gridCol w="571020">
                  <a:extLst>
                    <a:ext uri="{9D8B030D-6E8A-4147-A177-3AD203B41FA5}">
                      <a16:colId xmlns:a16="http://schemas.microsoft.com/office/drawing/2014/main" val="1884163029"/>
                    </a:ext>
                  </a:extLst>
                </a:gridCol>
                <a:gridCol w="571020">
                  <a:extLst>
                    <a:ext uri="{9D8B030D-6E8A-4147-A177-3AD203B41FA5}">
                      <a16:colId xmlns:a16="http://schemas.microsoft.com/office/drawing/2014/main" val="3962965876"/>
                    </a:ext>
                  </a:extLst>
                </a:gridCol>
                <a:gridCol w="571020">
                  <a:extLst>
                    <a:ext uri="{9D8B030D-6E8A-4147-A177-3AD203B41FA5}">
                      <a16:colId xmlns:a16="http://schemas.microsoft.com/office/drawing/2014/main" val="3302721320"/>
                    </a:ext>
                  </a:extLst>
                </a:gridCol>
                <a:gridCol w="571020">
                  <a:extLst>
                    <a:ext uri="{9D8B030D-6E8A-4147-A177-3AD203B41FA5}">
                      <a16:colId xmlns:a16="http://schemas.microsoft.com/office/drawing/2014/main" val="198384994"/>
                    </a:ext>
                  </a:extLst>
                </a:gridCol>
              </a:tblGrid>
              <a:tr h="370840">
                <a:tc>
                  <a:txBody>
                    <a:bodyPr/>
                    <a:lstStyle/>
                    <a:p>
                      <a:r>
                        <a:rPr lang="en-US" altLang="zh-CN" dirty="0"/>
                        <a:t>S</a:t>
                      </a:r>
                      <a:endParaRPr lang="zh-CN" altLang="en-US" dirty="0"/>
                    </a:p>
                  </a:txBody>
                  <a:tcPr/>
                </a:tc>
                <a:tc>
                  <a:txBody>
                    <a:bodyPr/>
                    <a:lstStyle/>
                    <a:p>
                      <a:r>
                        <a:rPr lang="en-US" altLang="zh-CN" dirty="0"/>
                        <a:t>U</a:t>
                      </a:r>
                      <a:endParaRPr lang="zh-CN" altLang="en-US" dirty="0"/>
                    </a:p>
                  </a:txBody>
                  <a:tcPr/>
                </a:tc>
                <a:tc>
                  <a:txBody>
                    <a:bodyPr/>
                    <a:lstStyle/>
                    <a:p>
                      <a:r>
                        <a:rPr lang="en-US" altLang="zh-CN" dirty="0"/>
                        <a:t>T</a:t>
                      </a:r>
                      <a:endParaRPr lang="zh-CN" altLang="en-US" dirty="0"/>
                    </a:p>
                  </a:txBody>
                  <a:tcPr/>
                </a:tc>
                <a:tc>
                  <a:txBody>
                    <a:bodyPr/>
                    <a:lstStyle/>
                    <a:p>
                      <a:r>
                        <a:rPr lang="en-US" altLang="zh-CN" dirty="0"/>
                        <a:t>e</a:t>
                      </a:r>
                      <a:endParaRPr lang="zh-CN" altLang="en-US" dirty="0"/>
                    </a:p>
                  </a:txBody>
                  <a:tcPr/>
                </a:tc>
                <a:tc>
                  <a:txBody>
                    <a:bodyPr/>
                    <a:lstStyle/>
                    <a:p>
                      <a:r>
                        <a:rPr lang="en-US" altLang="zh-CN" dirty="0"/>
                        <a:t>c</a:t>
                      </a:r>
                      <a:endParaRPr lang="zh-CN" altLang="en-US" dirty="0"/>
                    </a:p>
                  </a:txBody>
                  <a:tcPr/>
                </a:tc>
                <a:tc>
                  <a:txBody>
                    <a:bodyPr/>
                    <a:lstStyle/>
                    <a:p>
                      <a:r>
                        <a:rPr lang="en-US" altLang="zh-CN" dirty="0"/>
                        <a:t>h</a:t>
                      </a:r>
                      <a:endParaRPr lang="zh-CN" altLang="en-US" dirty="0"/>
                    </a:p>
                  </a:txBody>
                  <a:tcPr/>
                </a:tc>
                <a:extLst>
                  <a:ext uri="{0D108BD9-81ED-4DB2-BD59-A6C34878D82A}">
                    <a16:rowId xmlns:a16="http://schemas.microsoft.com/office/drawing/2014/main" val="739892828"/>
                  </a:ext>
                </a:extLst>
              </a:tr>
              <a:tr h="37084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690819075"/>
                  </a:ext>
                </a:extLst>
              </a:tr>
            </a:tbl>
          </a:graphicData>
        </a:graphic>
      </p:graphicFrame>
    </p:spTree>
    <p:extLst>
      <p:ext uri="{BB962C8B-B14F-4D97-AF65-F5344CB8AC3E}">
        <p14:creationId xmlns:p14="http://schemas.microsoft.com/office/powerpoint/2010/main" val="2436239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AFF"/>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8ECF6-9720-42BB-92EE-BA14B16D2D93}"/>
              </a:ext>
            </a:extLst>
          </p:cNvPr>
          <p:cNvSpPr>
            <a:spLocks noGrp="1"/>
          </p:cNvSpPr>
          <p:nvPr>
            <p:ph type="title"/>
          </p:nvPr>
        </p:nvSpPr>
        <p:spPr>
          <a:xfrm>
            <a:off x="838200" y="365125"/>
            <a:ext cx="10515600" cy="1325563"/>
          </a:xfrm>
        </p:spPr>
        <p:txBody>
          <a:bodyPr>
            <a:normAutofit/>
          </a:bodyPr>
          <a:lstStyle/>
          <a:p>
            <a:pPr algn="ctr"/>
            <a:r>
              <a:rPr lang="en-US" altLang="zh-CN"/>
              <a:t>Implementations</a:t>
            </a:r>
            <a:endParaRPr lang="zh-CN" altLang="en-US"/>
          </a:p>
        </p:txBody>
      </p:sp>
      <p:graphicFrame>
        <p:nvGraphicFramePr>
          <p:cNvPr id="11" name="内容占位符 2">
            <a:extLst>
              <a:ext uri="{FF2B5EF4-FFF2-40B4-BE49-F238E27FC236}">
                <a16:creationId xmlns:a16="http://schemas.microsoft.com/office/drawing/2014/main" id="{B357B025-BA11-4B60-9C01-E7B1B63BA890}"/>
              </a:ext>
            </a:extLst>
          </p:cNvPr>
          <p:cNvGraphicFramePr>
            <a:graphicFrameLocks noGrp="1"/>
          </p:cNvGraphicFramePr>
          <p:nvPr>
            <p:ph idx="1"/>
            <p:extLst>
              <p:ext uri="{D42A27DB-BD31-4B8C-83A1-F6EECF244321}">
                <p14:modId xmlns:p14="http://schemas.microsoft.com/office/powerpoint/2010/main" val="198154344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7282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2605</Words>
  <Application>Microsoft Office PowerPoint</Application>
  <PresentationFormat>宽屏</PresentationFormat>
  <Paragraphs>368</Paragraphs>
  <Slides>31</Slides>
  <Notes>30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等线</vt:lpstr>
      <vt:lpstr>等线 Light</vt:lpstr>
      <vt:lpstr>Arial</vt:lpstr>
      <vt:lpstr>Calibri</vt:lpstr>
      <vt:lpstr>Office 主题​​</vt:lpstr>
      <vt:lpstr>PowerPoint 演示文稿</vt:lpstr>
      <vt:lpstr>Concepts</vt:lpstr>
      <vt:lpstr>Old-fashioned Concepts</vt:lpstr>
      <vt:lpstr>Old-fashioned Concepts</vt:lpstr>
      <vt:lpstr>Powerful Paradigm</vt:lpstr>
      <vt:lpstr>Not so powerful (yet)</vt:lpstr>
      <vt:lpstr>&lt;K, V&gt;pairs-to-&lt;K, V&gt;pairs Model</vt:lpstr>
      <vt:lpstr>&lt;K, V&gt;pairs-to-&lt;K, V&gt;pairs Model</vt:lpstr>
      <vt:lpstr>Implementations</vt:lpstr>
      <vt:lpstr>Structure</vt:lpstr>
      <vt:lpstr>Workflow</vt:lpstr>
      <vt:lpstr>Failure Detection</vt:lpstr>
      <vt:lpstr>Failure Recovery</vt:lpstr>
      <vt:lpstr>What if the master fails?</vt:lpstr>
      <vt:lpstr>Performance Refinements</vt:lpstr>
      <vt:lpstr>Configurable Partitioning Function</vt:lpstr>
      <vt:lpstr>Combiner Function</vt:lpstr>
      <vt:lpstr>Combiner Function</vt:lpstr>
      <vt:lpstr>Skipping Bad Records</vt:lpstr>
      <vt:lpstr>Backup Tasks</vt:lpstr>
      <vt:lpstr>Backup Tasks</vt:lpstr>
      <vt:lpstr>Google File System1</vt:lpstr>
      <vt:lpstr>MapReduce fits in with GFS</vt:lpstr>
      <vt:lpstr>API Stack</vt:lpstr>
      <vt:lpstr>Read and Write Globally</vt:lpstr>
      <vt:lpstr>Details of Implementation (via Q&amp;A)</vt:lpstr>
      <vt:lpstr>What is inside the Master?</vt:lpstr>
      <vt:lpstr>How to set the values of M and R ?</vt:lpstr>
      <vt:lpstr>How to debug?</vt:lpstr>
      <vt:lpstr>What if the master gives two workers the same Reduce task?</vt:lpstr>
      <vt:lpstr>Extra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Maple Vantablack</dc:creator>
  <cp:lastModifiedBy>Maple Vantablack</cp:lastModifiedBy>
  <cp:revision>24</cp:revision>
  <dcterms:created xsi:type="dcterms:W3CDTF">2020-04-26T13:40:07Z</dcterms:created>
  <dcterms:modified xsi:type="dcterms:W3CDTF">2020-04-29T10:05:43Z</dcterms:modified>
</cp:coreProperties>
</file>