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2"/>
    <p:sldId id="266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0" r:id="rId25"/>
    <p:sldId id="271" r:id="rId26"/>
    <p:sldId id="272" r:id="rId27"/>
    <p:sldId id="277" r:id="rId28"/>
    <p:sldId id="27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50C06-F9AC-4793-856A-49FADAE07859}" v="840" dt="2020-04-25T18:31:33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ple Vantablack" userId="1d1c127190d4c08c" providerId="LiveId" clId="{51250C06-F9AC-4793-856A-49FADAE07859}"/>
    <pc:docChg chg="undo custSel mod addSld delSld modSld sldOrd">
      <pc:chgData name="Maple Vantablack" userId="1d1c127190d4c08c" providerId="LiveId" clId="{51250C06-F9AC-4793-856A-49FADAE07859}" dt="2020-04-25T18:32:19.988" v="1762" actId="680"/>
      <pc:docMkLst>
        <pc:docMk/>
      </pc:docMkLst>
      <pc:sldChg chg="addSp modSp del mod">
        <pc:chgData name="Maple Vantablack" userId="1d1c127190d4c08c" providerId="LiveId" clId="{51250C06-F9AC-4793-856A-49FADAE07859}" dt="2020-04-25T16:45:49.591" v="103" actId="47"/>
        <pc:sldMkLst>
          <pc:docMk/>
          <pc:sldMk cId="525591864" sldId="261"/>
        </pc:sldMkLst>
        <pc:spChg chg="add mod">
          <ac:chgData name="Maple Vantablack" userId="1d1c127190d4c08c" providerId="LiveId" clId="{51250C06-F9AC-4793-856A-49FADAE07859}" dt="2020-04-25T16:45:34.569" v="97" actId="1076"/>
          <ac:spMkLst>
            <pc:docMk/>
            <pc:sldMk cId="525591864" sldId="261"/>
            <ac:spMk id="2" creationId="{708A6ABF-8F3B-4FA8-A86B-E12C197220B8}"/>
          </ac:spMkLst>
        </pc:spChg>
        <pc:spChg chg="add mod">
          <ac:chgData name="Maple Vantablack" userId="1d1c127190d4c08c" providerId="LiveId" clId="{51250C06-F9AC-4793-856A-49FADAE07859}" dt="2020-04-25T16:45:06.299" v="95" actId="20577"/>
          <ac:spMkLst>
            <pc:docMk/>
            <pc:sldMk cId="525591864" sldId="261"/>
            <ac:spMk id="3" creationId="{3F391A33-0E2D-427C-9519-331EAB587FC3}"/>
          </ac:spMkLst>
        </pc:spChg>
      </pc:sldChg>
      <pc:sldChg chg="modSp mod">
        <pc:chgData name="Maple Vantablack" userId="1d1c127190d4c08c" providerId="LiveId" clId="{51250C06-F9AC-4793-856A-49FADAE07859}" dt="2020-04-25T17:44:11.717" v="769" actId="1076"/>
        <pc:sldMkLst>
          <pc:docMk/>
          <pc:sldMk cId="1414390386" sldId="263"/>
        </pc:sldMkLst>
        <pc:spChg chg="mod">
          <ac:chgData name="Maple Vantablack" userId="1d1c127190d4c08c" providerId="LiveId" clId="{51250C06-F9AC-4793-856A-49FADAE07859}" dt="2020-04-25T17:44:11.717" v="769" actId="1076"/>
          <ac:spMkLst>
            <pc:docMk/>
            <pc:sldMk cId="1414390386" sldId="263"/>
            <ac:spMk id="2" creationId="{A02F3D2D-8B5F-46A7-A897-17A8732423B1}"/>
          </ac:spMkLst>
        </pc:spChg>
      </pc:sldChg>
      <pc:sldChg chg="addSp delSp modSp mod setBg">
        <pc:chgData name="Maple Vantablack" userId="1d1c127190d4c08c" providerId="LiveId" clId="{51250C06-F9AC-4793-856A-49FADAE07859}" dt="2020-04-25T18:02:43.144" v="1042" actId="20577"/>
        <pc:sldMkLst>
          <pc:docMk/>
          <pc:sldMk cId="4167282646" sldId="265"/>
        </pc:sldMkLst>
        <pc:spChg chg="mod">
          <ac:chgData name="Maple Vantablack" userId="1d1c127190d4c08c" providerId="LiveId" clId="{51250C06-F9AC-4793-856A-49FADAE07859}" dt="2020-04-25T16:56:41.243" v="193" actId="26606"/>
          <ac:spMkLst>
            <pc:docMk/>
            <pc:sldMk cId="4167282646" sldId="265"/>
            <ac:spMk id="2" creationId="{8048ECF6-9720-42BB-92EE-BA14B16D2D93}"/>
          </ac:spMkLst>
        </pc:spChg>
        <pc:spChg chg="add del mod">
          <ac:chgData name="Maple Vantablack" userId="1d1c127190d4c08c" providerId="LiveId" clId="{51250C06-F9AC-4793-856A-49FADAE07859}" dt="2020-04-25T16:56:41.243" v="193" actId="26606"/>
          <ac:spMkLst>
            <pc:docMk/>
            <pc:sldMk cId="4167282646" sldId="265"/>
            <ac:spMk id="3" creationId="{E4F8EE0A-BD44-49EA-AB3E-600F3833D71A}"/>
          </ac:spMkLst>
        </pc:spChg>
        <pc:graphicFrameChg chg="add del">
          <ac:chgData name="Maple Vantablack" userId="1d1c127190d4c08c" providerId="LiveId" clId="{51250C06-F9AC-4793-856A-49FADAE07859}" dt="2020-04-25T16:56:37.646" v="188" actId="26606"/>
          <ac:graphicFrameMkLst>
            <pc:docMk/>
            <pc:sldMk cId="4167282646" sldId="265"/>
            <ac:graphicFrameMk id="5" creationId="{DE885F8C-8154-4E05-BBEF-6B1DF761F0C4}"/>
          </ac:graphicFrameMkLst>
        </pc:graphicFrameChg>
        <pc:graphicFrameChg chg="add del">
          <ac:chgData name="Maple Vantablack" userId="1d1c127190d4c08c" providerId="LiveId" clId="{51250C06-F9AC-4793-856A-49FADAE07859}" dt="2020-04-25T16:56:39.479" v="190" actId="26606"/>
          <ac:graphicFrameMkLst>
            <pc:docMk/>
            <pc:sldMk cId="4167282646" sldId="265"/>
            <ac:graphicFrameMk id="7" creationId="{B357B025-BA11-4B60-9C01-E7B1B63BA890}"/>
          </ac:graphicFrameMkLst>
        </pc:graphicFrameChg>
        <pc:graphicFrameChg chg="add del">
          <ac:chgData name="Maple Vantablack" userId="1d1c127190d4c08c" providerId="LiveId" clId="{51250C06-F9AC-4793-856A-49FADAE07859}" dt="2020-04-25T16:56:41.208" v="192" actId="26606"/>
          <ac:graphicFrameMkLst>
            <pc:docMk/>
            <pc:sldMk cId="4167282646" sldId="265"/>
            <ac:graphicFrameMk id="9" creationId="{DE885F8C-8154-4E05-BBEF-6B1DF761F0C4}"/>
          </ac:graphicFrameMkLst>
        </pc:graphicFrameChg>
        <pc:graphicFrameChg chg="add mod">
          <ac:chgData name="Maple Vantablack" userId="1d1c127190d4c08c" providerId="LiveId" clId="{51250C06-F9AC-4793-856A-49FADAE07859}" dt="2020-04-25T18:02:43.144" v="1042" actId="20577"/>
          <ac:graphicFrameMkLst>
            <pc:docMk/>
            <pc:sldMk cId="4167282646" sldId="265"/>
            <ac:graphicFrameMk id="11" creationId="{B357B025-BA11-4B60-9C01-E7B1B63BA890}"/>
          </ac:graphicFrameMkLst>
        </pc:graphicFrameChg>
      </pc:sldChg>
      <pc:sldChg chg="addSp delSp modSp new mod setBg">
        <pc:chgData name="Maple Vantablack" userId="1d1c127190d4c08c" providerId="LiveId" clId="{51250C06-F9AC-4793-856A-49FADAE07859}" dt="2020-04-25T16:52:30.783" v="112"/>
        <pc:sldMkLst>
          <pc:docMk/>
          <pc:sldMk cId="4067658202" sldId="266"/>
        </pc:sldMkLst>
        <pc:spChg chg="mod">
          <ac:chgData name="Maple Vantablack" userId="1d1c127190d4c08c" providerId="LiveId" clId="{51250C06-F9AC-4793-856A-49FADAE07859}" dt="2020-04-25T16:46:09.222" v="106" actId="26606"/>
          <ac:spMkLst>
            <pc:docMk/>
            <pc:sldMk cId="4067658202" sldId="266"/>
            <ac:spMk id="2" creationId="{724AA4BF-4125-442E-8423-DED5DDC41D76}"/>
          </ac:spMkLst>
        </pc:spChg>
        <pc:spChg chg="add del mod">
          <ac:chgData name="Maple Vantablack" userId="1d1c127190d4c08c" providerId="LiveId" clId="{51250C06-F9AC-4793-856A-49FADAE07859}" dt="2020-04-25T16:46:09.222" v="106" actId="26606"/>
          <ac:spMkLst>
            <pc:docMk/>
            <pc:sldMk cId="4067658202" sldId="266"/>
            <ac:spMk id="3" creationId="{EF04E0CA-82B5-49B7-AB67-0526DD453B8E}"/>
          </ac:spMkLst>
        </pc:spChg>
        <pc:spChg chg="add del">
          <ac:chgData name="Maple Vantablack" userId="1d1c127190d4c08c" providerId="LiveId" clId="{51250C06-F9AC-4793-856A-49FADAE07859}" dt="2020-04-25T16:46:09.187" v="105" actId="26606"/>
          <ac:spMkLst>
            <pc:docMk/>
            <pc:sldMk cId="4067658202" sldId="266"/>
            <ac:spMk id="10" creationId="{46C2E80F-49A6-4372-B103-219D417A55ED}"/>
          </ac:spMkLst>
        </pc:spChg>
        <pc:graphicFrameChg chg="add del">
          <ac:chgData name="Maple Vantablack" userId="1d1c127190d4c08c" providerId="LiveId" clId="{51250C06-F9AC-4793-856A-49FADAE07859}" dt="2020-04-25T16:46:09.187" v="105" actId="26606"/>
          <ac:graphicFrameMkLst>
            <pc:docMk/>
            <pc:sldMk cId="4067658202" sldId="266"/>
            <ac:graphicFrameMk id="5" creationId="{5DA490BC-928B-44E1-80FD-F2F845734DC6}"/>
          </ac:graphicFrameMkLst>
        </pc:graphicFrameChg>
        <pc:graphicFrameChg chg="add mod">
          <ac:chgData name="Maple Vantablack" userId="1d1c127190d4c08c" providerId="LiveId" clId="{51250C06-F9AC-4793-856A-49FADAE07859}" dt="2020-04-25T16:52:18.035" v="111"/>
          <ac:graphicFrameMkLst>
            <pc:docMk/>
            <pc:sldMk cId="4067658202" sldId="266"/>
            <ac:graphicFrameMk id="12" creationId="{D40E373F-45BD-4447-A5DD-05F49D1AF3CA}"/>
          </ac:graphicFrameMkLst>
        </pc:graphicFrameChg>
      </pc:sldChg>
      <pc:sldChg chg="addSp delSp modSp new mod setBg">
        <pc:chgData name="Maple Vantablack" userId="1d1c127190d4c08c" providerId="LiveId" clId="{51250C06-F9AC-4793-856A-49FADAE07859}" dt="2020-04-25T17:29:43.103" v="265" actId="14100"/>
        <pc:sldMkLst>
          <pc:docMk/>
          <pc:sldMk cId="684911490" sldId="267"/>
        </pc:sldMkLst>
        <pc:spChg chg="mod">
          <ac:chgData name="Maple Vantablack" userId="1d1c127190d4c08c" providerId="LiveId" clId="{51250C06-F9AC-4793-856A-49FADAE07859}" dt="2020-04-25T17:29:33.848" v="262" actId="26606"/>
          <ac:spMkLst>
            <pc:docMk/>
            <pc:sldMk cId="684911490" sldId="267"/>
            <ac:spMk id="2" creationId="{CA852EB7-88E9-4014-908F-B3C8657BED05}"/>
          </ac:spMkLst>
        </pc:spChg>
        <pc:spChg chg="del">
          <ac:chgData name="Maple Vantablack" userId="1d1c127190d4c08c" providerId="LiveId" clId="{51250C06-F9AC-4793-856A-49FADAE07859}" dt="2020-04-25T17:24:37.742" v="243" actId="478"/>
          <ac:spMkLst>
            <pc:docMk/>
            <pc:sldMk cId="684911490" sldId="267"/>
            <ac:spMk id="3" creationId="{81E37426-019E-4CA9-820D-2AAA73416A0B}"/>
          </ac:spMkLst>
        </pc:spChg>
        <pc:spChg chg="add del">
          <ac:chgData name="Maple Vantablack" userId="1d1c127190d4c08c" providerId="LiveId" clId="{51250C06-F9AC-4793-856A-49FADAE07859}" dt="2020-04-25T17:29:33.848" v="262" actId="26606"/>
          <ac:spMkLst>
            <pc:docMk/>
            <pc:sldMk cId="684911490" sldId="267"/>
            <ac:spMk id="12" creationId="{A4AC5506-6312-4701-8D3C-40187889A947}"/>
          </ac:spMkLst>
        </pc:spChg>
        <pc:picChg chg="add del mod">
          <ac:chgData name="Maple Vantablack" userId="1d1c127190d4c08c" providerId="LiveId" clId="{51250C06-F9AC-4793-856A-49FADAE07859}" dt="2020-04-25T17:24:52.365" v="245" actId="931"/>
          <ac:picMkLst>
            <pc:docMk/>
            <pc:sldMk cId="684911490" sldId="267"/>
            <ac:picMk id="5" creationId="{DF3633B4-DBD0-4F51-A032-A21D85C09BAE}"/>
          </ac:picMkLst>
        </pc:picChg>
        <pc:picChg chg="add mod">
          <ac:chgData name="Maple Vantablack" userId="1d1c127190d4c08c" providerId="LiveId" clId="{51250C06-F9AC-4793-856A-49FADAE07859}" dt="2020-04-25T17:29:43.103" v="265" actId="14100"/>
          <ac:picMkLst>
            <pc:docMk/>
            <pc:sldMk cId="684911490" sldId="267"/>
            <ac:picMk id="7" creationId="{836D2F82-5AA3-4067-ACED-D618DFA62C49}"/>
          </ac:picMkLst>
        </pc:picChg>
      </pc:sldChg>
      <pc:sldChg chg="addSp delSp modSp new mod">
        <pc:chgData name="Maple Vantablack" userId="1d1c127190d4c08c" providerId="LiveId" clId="{51250C06-F9AC-4793-856A-49FADAE07859}" dt="2020-04-25T17:40:00.511" v="745" actId="20577"/>
        <pc:sldMkLst>
          <pc:docMk/>
          <pc:sldMk cId="4228649753" sldId="268"/>
        </pc:sldMkLst>
        <pc:spChg chg="mod">
          <ac:chgData name="Maple Vantablack" userId="1d1c127190d4c08c" providerId="LiveId" clId="{51250C06-F9AC-4793-856A-49FADAE07859}" dt="2020-04-25T17:26:27.022" v="259" actId="20577"/>
          <ac:spMkLst>
            <pc:docMk/>
            <pc:sldMk cId="4228649753" sldId="268"/>
            <ac:spMk id="2" creationId="{88368CCB-569C-43F5-ABAD-A4DEAB10E5F7}"/>
          </ac:spMkLst>
        </pc:spChg>
        <pc:spChg chg="del">
          <ac:chgData name="Maple Vantablack" userId="1d1c127190d4c08c" providerId="LiveId" clId="{51250C06-F9AC-4793-856A-49FADAE07859}" dt="2020-04-25T17:30:47.296" v="266" actId="478"/>
          <ac:spMkLst>
            <pc:docMk/>
            <pc:sldMk cId="4228649753" sldId="268"/>
            <ac:spMk id="3" creationId="{F66C6AAF-B8A5-4745-9CD8-2CF81884DC77}"/>
          </ac:spMkLst>
        </pc:spChg>
        <pc:graphicFrameChg chg="add del mod modGraphic">
          <ac:chgData name="Maple Vantablack" userId="1d1c127190d4c08c" providerId="LiveId" clId="{51250C06-F9AC-4793-856A-49FADAE07859}" dt="2020-04-25T17:32:58.475" v="382" actId="478"/>
          <ac:graphicFrameMkLst>
            <pc:docMk/>
            <pc:sldMk cId="4228649753" sldId="268"/>
            <ac:graphicFrameMk id="4" creationId="{353D5C9C-7272-4F60-A1B6-C41333F9D597}"/>
          </ac:graphicFrameMkLst>
        </pc:graphicFrameChg>
        <pc:graphicFrameChg chg="add mod modGraphic">
          <ac:chgData name="Maple Vantablack" userId="1d1c127190d4c08c" providerId="LiveId" clId="{51250C06-F9AC-4793-856A-49FADAE07859}" dt="2020-04-25T17:40:00.511" v="745" actId="20577"/>
          <ac:graphicFrameMkLst>
            <pc:docMk/>
            <pc:sldMk cId="4228649753" sldId="268"/>
            <ac:graphicFrameMk id="5" creationId="{333C1F7A-04A0-4E4E-B5E9-2EC3AA966257}"/>
          </ac:graphicFrameMkLst>
        </pc:graphicFrameChg>
      </pc:sldChg>
      <pc:sldChg chg="addSp delSp modSp new mod">
        <pc:chgData name="Maple Vantablack" userId="1d1c127190d4c08c" providerId="LiveId" clId="{51250C06-F9AC-4793-856A-49FADAE07859}" dt="2020-04-25T18:02:23.636" v="1029" actId="20577"/>
        <pc:sldMkLst>
          <pc:docMk/>
          <pc:sldMk cId="3297400029" sldId="269"/>
        </pc:sldMkLst>
        <pc:spChg chg="mod">
          <ac:chgData name="Maple Vantablack" userId="1d1c127190d4c08c" providerId="LiveId" clId="{51250C06-F9AC-4793-856A-49FADAE07859}" dt="2020-04-25T18:02:23.636" v="1029" actId="20577"/>
          <ac:spMkLst>
            <pc:docMk/>
            <pc:sldMk cId="3297400029" sldId="269"/>
            <ac:spMk id="2" creationId="{D67F570E-F645-4078-9847-404845C6E2EC}"/>
          </ac:spMkLst>
        </pc:spChg>
        <pc:spChg chg="del">
          <ac:chgData name="Maple Vantablack" userId="1d1c127190d4c08c" providerId="LiveId" clId="{51250C06-F9AC-4793-856A-49FADAE07859}" dt="2020-04-25T17:56:21.120" v="939" actId="478"/>
          <ac:spMkLst>
            <pc:docMk/>
            <pc:sldMk cId="3297400029" sldId="269"/>
            <ac:spMk id="3" creationId="{B046C3A5-AC2C-4761-8810-F56890A6BDF2}"/>
          </ac:spMkLst>
        </pc:spChg>
        <pc:spChg chg="add mod">
          <ac:chgData name="Maple Vantablack" userId="1d1c127190d4c08c" providerId="LiveId" clId="{51250C06-F9AC-4793-856A-49FADAE07859}" dt="2020-04-25T17:59:29.861" v="997" actId="1076"/>
          <ac:spMkLst>
            <pc:docMk/>
            <pc:sldMk cId="3297400029" sldId="269"/>
            <ac:spMk id="6" creationId="{72A62F3D-B3FE-46F6-86DA-128386FEFA6F}"/>
          </ac:spMkLst>
        </pc:spChg>
        <pc:picChg chg="add mod modCrop">
          <ac:chgData name="Maple Vantablack" userId="1d1c127190d4c08c" providerId="LiveId" clId="{51250C06-F9AC-4793-856A-49FADAE07859}" dt="2020-04-25T17:59:32.976" v="998" actId="1076"/>
          <ac:picMkLst>
            <pc:docMk/>
            <pc:sldMk cId="3297400029" sldId="269"/>
            <ac:picMk id="5" creationId="{7E8C42F0-B48E-408A-B93A-336AC32707A9}"/>
          </ac:picMkLst>
        </pc:picChg>
      </pc:sldChg>
      <pc:sldChg chg="addSp delSp modSp new mod setBg">
        <pc:chgData name="Maple Vantablack" userId="1d1c127190d4c08c" providerId="LiveId" clId="{51250C06-F9AC-4793-856A-49FADAE07859}" dt="2020-04-25T17:46:27.283" v="813"/>
        <pc:sldMkLst>
          <pc:docMk/>
          <pc:sldMk cId="2988409623" sldId="270"/>
        </pc:sldMkLst>
        <pc:spChg chg="mo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2" creationId="{0C305911-4AC7-438A-94E3-14229B93CC7D}"/>
          </ac:spMkLst>
        </pc:spChg>
        <pc:spChg chg="del">
          <ac:chgData name="Maple Vantablack" userId="1d1c127190d4c08c" providerId="LiveId" clId="{51250C06-F9AC-4793-856A-49FADAE07859}" dt="2020-04-25T17:45:24.218" v="804" actId="478"/>
          <ac:spMkLst>
            <pc:docMk/>
            <pc:sldMk cId="2988409623" sldId="270"/>
            <ac:spMk id="3" creationId="{CF2717B7-3BEE-4E3C-A333-C77992D9967C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7" creationId="{88294908-8B00-4F58-BBBA-20F71A40AA9E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9" creationId="{4364C879-1404-4203-8E9D-CC5DE0A621A2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11" creationId="{84617302-4B0D-4351-A6BB-6F0930D943AC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13" creationId="{DA2C7802-C2E0-4218-8F89-8DD7CCD2CD1C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15" creationId="{A6D7111A-21E5-4EE9-8A78-10E5530F0116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17" creationId="{A3969E80-A77B-49FC-9122-D89AFD5EE118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19" creationId="{1849CA57-76BD-4CF2-80BA-D7A46A01B7B1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21" creationId="{35E9085E-E730-4768-83D4-6CB7E9897153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23" creationId="{973272FE-A474-4CAE-8CA2-BCC8B476C3F4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25" creationId="{E07981EA-05A6-437C-88D7-B377B92B031D}"/>
          </ac:spMkLst>
        </pc:spChg>
        <pc:spChg chg="add">
          <ac:chgData name="Maple Vantablack" userId="1d1c127190d4c08c" providerId="LiveId" clId="{51250C06-F9AC-4793-856A-49FADAE07859}" dt="2020-04-25T17:46:05.982" v="811" actId="26606"/>
          <ac:spMkLst>
            <pc:docMk/>
            <pc:sldMk cId="2988409623" sldId="270"/>
            <ac:spMk id="27" creationId="{15E3C750-986E-4769-B1AE-49289FBEE757}"/>
          </ac:spMkLst>
        </pc:spChg>
      </pc:sldChg>
      <pc:sldChg chg="modSp new mod">
        <pc:chgData name="Maple Vantablack" userId="1d1c127190d4c08c" providerId="LiveId" clId="{51250C06-F9AC-4793-856A-49FADAE07859}" dt="2020-04-25T17:46:50.317" v="840" actId="20577"/>
        <pc:sldMkLst>
          <pc:docMk/>
          <pc:sldMk cId="170942758" sldId="271"/>
        </pc:sldMkLst>
        <pc:spChg chg="mod">
          <ac:chgData name="Maple Vantablack" userId="1d1c127190d4c08c" providerId="LiveId" clId="{51250C06-F9AC-4793-856A-49FADAE07859}" dt="2020-04-25T17:46:50.317" v="840" actId="20577"/>
          <ac:spMkLst>
            <pc:docMk/>
            <pc:sldMk cId="170942758" sldId="271"/>
            <ac:spMk id="2" creationId="{9F28C75E-E75E-48C1-AE8B-C15AD166ABE3}"/>
          </ac:spMkLst>
        </pc:spChg>
      </pc:sldChg>
      <pc:sldChg chg="modSp new mod">
        <pc:chgData name="Maple Vantablack" userId="1d1c127190d4c08c" providerId="LiveId" clId="{51250C06-F9AC-4793-856A-49FADAE07859}" dt="2020-04-25T17:48:55.694" v="895" actId="20577"/>
        <pc:sldMkLst>
          <pc:docMk/>
          <pc:sldMk cId="2169485649" sldId="272"/>
        </pc:sldMkLst>
        <pc:spChg chg="mod">
          <ac:chgData name="Maple Vantablack" userId="1d1c127190d4c08c" providerId="LiveId" clId="{51250C06-F9AC-4793-856A-49FADAE07859}" dt="2020-04-25T17:48:55.694" v="895" actId="20577"/>
          <ac:spMkLst>
            <pc:docMk/>
            <pc:sldMk cId="2169485649" sldId="272"/>
            <ac:spMk id="2" creationId="{634BC0FF-501F-4A9B-8FA5-F06418B7FE9E}"/>
          </ac:spMkLst>
        </pc:spChg>
      </pc:sldChg>
      <pc:sldChg chg="addSp delSp modSp new mod">
        <pc:chgData name="Maple Vantablack" userId="1d1c127190d4c08c" providerId="LiveId" clId="{51250C06-F9AC-4793-856A-49FADAE07859}" dt="2020-04-25T18:10:21.415" v="1356" actId="1076"/>
        <pc:sldMkLst>
          <pc:docMk/>
          <pc:sldMk cId="900568270" sldId="273"/>
        </pc:sldMkLst>
        <pc:spChg chg="mod">
          <ac:chgData name="Maple Vantablack" userId="1d1c127190d4c08c" providerId="LiveId" clId="{51250C06-F9AC-4793-856A-49FADAE07859}" dt="2020-04-25T18:02:29.555" v="1034" actId="20577"/>
          <ac:spMkLst>
            <pc:docMk/>
            <pc:sldMk cId="900568270" sldId="273"/>
            <ac:spMk id="2" creationId="{59ACDF85-178F-4B12-B39C-E54FC1D65E47}"/>
          </ac:spMkLst>
        </pc:spChg>
        <pc:spChg chg="del">
          <ac:chgData name="Maple Vantablack" userId="1d1c127190d4c08c" providerId="LiveId" clId="{51250C06-F9AC-4793-856A-49FADAE07859}" dt="2020-04-25T18:01:11.966" v="1022" actId="478"/>
          <ac:spMkLst>
            <pc:docMk/>
            <pc:sldMk cId="900568270" sldId="273"/>
            <ac:spMk id="3" creationId="{0B4B68D8-C232-47AB-B567-D9C87E394516}"/>
          </ac:spMkLst>
        </pc:spChg>
        <pc:graphicFrameChg chg="add mod modGraphic">
          <ac:chgData name="Maple Vantablack" userId="1d1c127190d4c08c" providerId="LiveId" clId="{51250C06-F9AC-4793-856A-49FADAE07859}" dt="2020-04-25T18:10:21.415" v="1356" actId="1076"/>
          <ac:graphicFrameMkLst>
            <pc:docMk/>
            <pc:sldMk cId="900568270" sldId="273"/>
            <ac:graphicFrameMk id="4" creationId="{13B2EC3D-ADF9-4EDB-8A32-85A7811CBE5C}"/>
          </ac:graphicFrameMkLst>
        </pc:graphicFrameChg>
      </pc:sldChg>
      <pc:sldChg chg="addSp delSp modSp new mod setBg">
        <pc:chgData name="Maple Vantablack" userId="1d1c127190d4c08c" providerId="LiveId" clId="{51250C06-F9AC-4793-856A-49FADAE07859}" dt="2020-04-25T18:12:33.833" v="1389"/>
        <pc:sldMkLst>
          <pc:docMk/>
          <pc:sldMk cId="3082361101" sldId="274"/>
        </pc:sldMkLst>
        <pc:spChg chg="mod">
          <ac:chgData name="Maple Vantablack" userId="1d1c127190d4c08c" providerId="LiveId" clId="{51250C06-F9AC-4793-856A-49FADAE07859}" dt="2020-04-25T18:12:22.013" v="1388" actId="26606"/>
          <ac:spMkLst>
            <pc:docMk/>
            <pc:sldMk cId="3082361101" sldId="274"/>
            <ac:spMk id="2" creationId="{F050CFE4-7969-405F-AFC9-8A4AEED1F161}"/>
          </ac:spMkLst>
        </pc:spChg>
        <pc:spChg chg="del mod">
          <ac:chgData name="Maple Vantablack" userId="1d1c127190d4c08c" providerId="LiveId" clId="{51250C06-F9AC-4793-856A-49FADAE07859}" dt="2020-04-25T18:12:22.013" v="1388" actId="26606"/>
          <ac:spMkLst>
            <pc:docMk/>
            <pc:sldMk cId="3082361101" sldId="274"/>
            <ac:spMk id="3" creationId="{06790F01-3AA5-486E-973D-51DA36FB25CE}"/>
          </ac:spMkLst>
        </pc:spChg>
        <pc:graphicFrameChg chg="add">
          <ac:chgData name="Maple Vantablack" userId="1d1c127190d4c08c" providerId="LiveId" clId="{51250C06-F9AC-4793-856A-49FADAE07859}" dt="2020-04-25T18:12:22.013" v="1388" actId="26606"/>
          <ac:graphicFrameMkLst>
            <pc:docMk/>
            <pc:sldMk cId="3082361101" sldId="274"/>
            <ac:graphicFrameMk id="5" creationId="{23BE004B-A028-42B5-BDA0-0D8834CFD439}"/>
          </ac:graphicFrameMkLst>
        </pc:graphicFrameChg>
      </pc:sldChg>
      <pc:sldChg chg="addSp delSp modSp new mod setBg">
        <pc:chgData name="Maple Vantablack" userId="1d1c127190d4c08c" providerId="LiveId" clId="{51250C06-F9AC-4793-856A-49FADAE07859}" dt="2020-04-25T18:24:57.850" v="1601"/>
        <pc:sldMkLst>
          <pc:docMk/>
          <pc:sldMk cId="2421633653" sldId="275"/>
        </pc:sldMkLst>
        <pc:spChg chg="mod">
          <ac:chgData name="Maple Vantablack" userId="1d1c127190d4c08c" providerId="LiveId" clId="{51250C06-F9AC-4793-856A-49FADAE07859}" dt="2020-04-25T18:19:24.103" v="1596" actId="26606"/>
          <ac:spMkLst>
            <pc:docMk/>
            <pc:sldMk cId="2421633653" sldId="275"/>
            <ac:spMk id="2" creationId="{0BE53DEA-E3AE-48B4-A199-7FE9A362E9E6}"/>
          </ac:spMkLst>
        </pc:spChg>
        <pc:spChg chg="del mod">
          <ac:chgData name="Maple Vantablack" userId="1d1c127190d4c08c" providerId="LiveId" clId="{51250C06-F9AC-4793-856A-49FADAE07859}" dt="2020-04-25T18:19:24.103" v="1596" actId="26606"/>
          <ac:spMkLst>
            <pc:docMk/>
            <pc:sldMk cId="2421633653" sldId="275"/>
            <ac:spMk id="3" creationId="{221AFDAA-03A6-4D77-A7F0-10AD8DFBF449}"/>
          </ac:spMkLst>
        </pc:spChg>
        <pc:graphicFrameChg chg="add mod">
          <ac:chgData name="Maple Vantablack" userId="1d1c127190d4c08c" providerId="LiveId" clId="{51250C06-F9AC-4793-856A-49FADAE07859}" dt="2020-04-25T18:24:46.632" v="1600"/>
          <ac:graphicFrameMkLst>
            <pc:docMk/>
            <pc:sldMk cId="2421633653" sldId="275"/>
            <ac:graphicFrameMk id="5" creationId="{25C6B5CA-2362-4451-B654-9F4BA6B1E76C}"/>
          </ac:graphicFrameMkLst>
        </pc:graphicFrameChg>
      </pc:sldChg>
      <pc:sldChg chg="modSp new mod">
        <pc:chgData name="Maple Vantablack" userId="1d1c127190d4c08c" providerId="LiveId" clId="{51250C06-F9AC-4793-856A-49FADAE07859}" dt="2020-04-25T18:14:49.167" v="1429" actId="20577"/>
        <pc:sldMkLst>
          <pc:docMk/>
          <pc:sldMk cId="765508392" sldId="276"/>
        </pc:sldMkLst>
        <pc:spChg chg="mod">
          <ac:chgData name="Maple Vantablack" userId="1d1c127190d4c08c" providerId="LiveId" clId="{51250C06-F9AC-4793-856A-49FADAE07859}" dt="2020-04-25T18:14:49.167" v="1429" actId="20577"/>
          <ac:spMkLst>
            <pc:docMk/>
            <pc:sldMk cId="765508392" sldId="276"/>
            <ac:spMk id="2" creationId="{34B5458F-5430-4B23-AC9A-C2ECBA90FDA9}"/>
          </ac:spMkLst>
        </pc:spChg>
      </pc:sldChg>
      <pc:sldChg chg="modSp new mod ord">
        <pc:chgData name="Maple Vantablack" userId="1d1c127190d4c08c" providerId="LiveId" clId="{51250C06-F9AC-4793-856A-49FADAE07859}" dt="2020-04-25T18:15:24.961" v="1445" actId="20577"/>
        <pc:sldMkLst>
          <pc:docMk/>
          <pc:sldMk cId="3580481502" sldId="277"/>
        </pc:sldMkLst>
        <pc:spChg chg="mod">
          <ac:chgData name="Maple Vantablack" userId="1d1c127190d4c08c" providerId="LiveId" clId="{51250C06-F9AC-4793-856A-49FADAE07859}" dt="2020-04-25T18:15:24.961" v="1445" actId="20577"/>
          <ac:spMkLst>
            <pc:docMk/>
            <pc:sldMk cId="3580481502" sldId="277"/>
            <ac:spMk id="2" creationId="{E0DB4442-A23A-49AD-AA4A-24CE5D1A6F0B}"/>
          </ac:spMkLst>
        </pc:spChg>
      </pc:sldChg>
      <pc:sldChg chg="modSp new mod">
        <pc:chgData name="Maple Vantablack" userId="1d1c127190d4c08c" providerId="LiveId" clId="{51250C06-F9AC-4793-856A-49FADAE07859}" dt="2020-04-25T18:25:35.378" v="1636" actId="20577"/>
        <pc:sldMkLst>
          <pc:docMk/>
          <pc:sldMk cId="4001784774" sldId="278"/>
        </pc:sldMkLst>
        <pc:spChg chg="mod">
          <ac:chgData name="Maple Vantablack" userId="1d1c127190d4c08c" providerId="LiveId" clId="{51250C06-F9AC-4793-856A-49FADAE07859}" dt="2020-04-25T18:25:35.378" v="1636" actId="20577"/>
          <ac:spMkLst>
            <pc:docMk/>
            <pc:sldMk cId="4001784774" sldId="278"/>
            <ac:spMk id="2" creationId="{40A85F34-2E2D-45D1-B3FD-5BB9C9620C3C}"/>
          </ac:spMkLst>
        </pc:spChg>
      </pc:sldChg>
      <pc:sldChg chg="modSp new mod">
        <pc:chgData name="Maple Vantablack" userId="1d1c127190d4c08c" providerId="LiveId" clId="{51250C06-F9AC-4793-856A-49FADAE07859}" dt="2020-04-25T18:26:03.879" v="1654" actId="20577"/>
        <pc:sldMkLst>
          <pc:docMk/>
          <pc:sldMk cId="2089074416" sldId="279"/>
        </pc:sldMkLst>
        <pc:spChg chg="mod">
          <ac:chgData name="Maple Vantablack" userId="1d1c127190d4c08c" providerId="LiveId" clId="{51250C06-F9AC-4793-856A-49FADAE07859}" dt="2020-04-25T18:26:03.879" v="1654" actId="20577"/>
          <ac:spMkLst>
            <pc:docMk/>
            <pc:sldMk cId="2089074416" sldId="279"/>
            <ac:spMk id="2" creationId="{D6B1A91A-D80F-4CED-9485-8A435E5C9EA4}"/>
          </ac:spMkLst>
        </pc:spChg>
      </pc:sldChg>
      <pc:sldChg chg="modSp new mod">
        <pc:chgData name="Maple Vantablack" userId="1d1c127190d4c08c" providerId="LiveId" clId="{51250C06-F9AC-4793-856A-49FADAE07859}" dt="2020-04-25T18:26:15.656" v="1677" actId="20577"/>
        <pc:sldMkLst>
          <pc:docMk/>
          <pc:sldMk cId="3057048486" sldId="280"/>
        </pc:sldMkLst>
        <pc:spChg chg="mod">
          <ac:chgData name="Maple Vantablack" userId="1d1c127190d4c08c" providerId="LiveId" clId="{51250C06-F9AC-4793-856A-49FADAE07859}" dt="2020-04-25T18:26:15.656" v="1677" actId="20577"/>
          <ac:spMkLst>
            <pc:docMk/>
            <pc:sldMk cId="3057048486" sldId="280"/>
            <ac:spMk id="2" creationId="{55ACE2BB-433C-4B78-8F34-4370935BD8ED}"/>
          </ac:spMkLst>
        </pc:spChg>
      </pc:sldChg>
      <pc:sldChg chg="modSp new mod">
        <pc:chgData name="Maple Vantablack" userId="1d1c127190d4c08c" providerId="LiveId" clId="{51250C06-F9AC-4793-856A-49FADAE07859}" dt="2020-04-25T18:26:36.234" v="1690" actId="20577"/>
        <pc:sldMkLst>
          <pc:docMk/>
          <pc:sldMk cId="3724059678" sldId="281"/>
        </pc:sldMkLst>
        <pc:spChg chg="mod">
          <ac:chgData name="Maple Vantablack" userId="1d1c127190d4c08c" providerId="LiveId" clId="{51250C06-F9AC-4793-856A-49FADAE07859}" dt="2020-04-25T18:26:36.234" v="1690" actId="20577"/>
          <ac:spMkLst>
            <pc:docMk/>
            <pc:sldMk cId="3724059678" sldId="281"/>
            <ac:spMk id="2" creationId="{B8CEFD7F-A7E8-4940-86E4-6647E834E160}"/>
          </ac:spMkLst>
        </pc:spChg>
      </pc:sldChg>
      <pc:sldChg chg="addSp delSp modSp new mod setBg">
        <pc:chgData name="Maple Vantablack" userId="1d1c127190d4c08c" providerId="LiveId" clId="{51250C06-F9AC-4793-856A-49FADAE07859}" dt="2020-04-25T18:31:33.102" v="1759"/>
        <pc:sldMkLst>
          <pc:docMk/>
          <pc:sldMk cId="1966516375" sldId="282"/>
        </pc:sldMkLst>
        <pc:spChg chg="mod">
          <ac:chgData name="Maple Vantablack" userId="1d1c127190d4c08c" providerId="LiveId" clId="{51250C06-F9AC-4793-856A-49FADAE07859}" dt="2020-04-25T18:28:37.633" v="1757" actId="26606"/>
          <ac:spMkLst>
            <pc:docMk/>
            <pc:sldMk cId="1966516375" sldId="282"/>
            <ac:spMk id="2" creationId="{5B3C0248-1A8C-4357-A1A7-BC1F313ECBDC}"/>
          </ac:spMkLst>
        </pc:spChg>
        <pc:spChg chg="del mod">
          <ac:chgData name="Maple Vantablack" userId="1d1c127190d4c08c" providerId="LiveId" clId="{51250C06-F9AC-4793-856A-49FADAE07859}" dt="2020-04-25T18:28:37.633" v="1757" actId="26606"/>
          <ac:spMkLst>
            <pc:docMk/>
            <pc:sldMk cId="1966516375" sldId="282"/>
            <ac:spMk id="3" creationId="{3CD4A033-19A4-4770-8B70-BDD1DCBF5CA8}"/>
          </ac:spMkLst>
        </pc:spChg>
        <pc:graphicFrameChg chg="add mod">
          <ac:chgData name="Maple Vantablack" userId="1d1c127190d4c08c" providerId="LiveId" clId="{51250C06-F9AC-4793-856A-49FADAE07859}" dt="2020-04-25T18:30:56.409" v="1758"/>
          <ac:graphicFrameMkLst>
            <pc:docMk/>
            <pc:sldMk cId="1966516375" sldId="282"/>
            <ac:graphicFrameMk id="5" creationId="{CC20684F-DB87-4C07-BED7-082A520282EF}"/>
          </ac:graphicFrameMkLst>
        </pc:graphicFrameChg>
      </pc:sldChg>
      <pc:sldChg chg="new">
        <pc:chgData name="Maple Vantablack" userId="1d1c127190d4c08c" providerId="LiveId" clId="{51250C06-F9AC-4793-856A-49FADAE07859}" dt="2020-04-25T18:31:47.698" v="1760" actId="680"/>
        <pc:sldMkLst>
          <pc:docMk/>
          <pc:sldMk cId="1366822896" sldId="283"/>
        </pc:sldMkLst>
      </pc:sldChg>
      <pc:sldChg chg="new">
        <pc:chgData name="Maple Vantablack" userId="1d1c127190d4c08c" providerId="LiveId" clId="{51250C06-F9AC-4793-856A-49FADAE07859}" dt="2020-04-25T18:32:09.791" v="1761" actId="680"/>
        <pc:sldMkLst>
          <pc:docMk/>
          <pc:sldMk cId="1799384631" sldId="284"/>
        </pc:sldMkLst>
      </pc:sldChg>
      <pc:sldChg chg="new">
        <pc:chgData name="Maple Vantablack" userId="1d1c127190d4c08c" providerId="LiveId" clId="{51250C06-F9AC-4793-856A-49FADAE07859}" dt="2020-04-25T18:32:19.988" v="1762" actId="680"/>
        <pc:sldMkLst>
          <pc:docMk/>
          <pc:sldMk cId="485088248" sldId="28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9D6EC-BCBC-43F2-A3A4-9414528F94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DC4ADB4-225A-44A4-B1E7-C220FE722EE3}">
      <dgm:prSet/>
      <dgm:spPr/>
      <dgm:t>
        <a:bodyPr/>
        <a:lstStyle/>
        <a:p>
          <a:r>
            <a:rPr lang="en-US"/>
            <a:t>Map</a:t>
          </a:r>
        </a:p>
      </dgm:t>
    </dgm:pt>
    <dgm:pt modelId="{23B7094C-C238-40CA-A76F-06A590539491}" type="parTrans" cxnId="{4668C423-7ABA-48DD-90C4-27EFFE283998}">
      <dgm:prSet/>
      <dgm:spPr/>
      <dgm:t>
        <a:bodyPr/>
        <a:lstStyle/>
        <a:p>
          <a:endParaRPr lang="en-US"/>
        </a:p>
      </dgm:t>
    </dgm:pt>
    <dgm:pt modelId="{2E13BD51-5D4D-4FEE-98BB-439B26217328}" type="sibTrans" cxnId="{4668C423-7ABA-48DD-90C4-27EFFE283998}">
      <dgm:prSet/>
      <dgm:spPr/>
      <dgm:t>
        <a:bodyPr/>
        <a:lstStyle/>
        <a:p>
          <a:endParaRPr lang="en-US"/>
        </a:p>
      </dgm:t>
    </dgm:pt>
    <dgm:pt modelId="{8EAC0BAE-EFB8-42D8-BA75-E5289A3A8D5C}">
      <dgm:prSet/>
      <dgm:spPr/>
      <dgm:t>
        <a:bodyPr/>
        <a:lstStyle/>
        <a:p>
          <a:r>
            <a:rPr lang="en-US"/>
            <a:t>Reduce</a:t>
          </a:r>
        </a:p>
      </dgm:t>
    </dgm:pt>
    <dgm:pt modelId="{F28BA312-462D-4E6C-94C9-D92DBE903D9C}" type="parTrans" cxnId="{BD4545CA-A5B7-4B27-899D-15B855D6F64E}">
      <dgm:prSet/>
      <dgm:spPr/>
      <dgm:t>
        <a:bodyPr/>
        <a:lstStyle/>
        <a:p>
          <a:endParaRPr lang="en-US"/>
        </a:p>
      </dgm:t>
    </dgm:pt>
    <dgm:pt modelId="{BE28C38C-A82B-435E-AB81-A79F053356F3}" type="sibTrans" cxnId="{BD4545CA-A5B7-4B27-899D-15B855D6F64E}">
      <dgm:prSet/>
      <dgm:spPr/>
      <dgm:t>
        <a:bodyPr/>
        <a:lstStyle/>
        <a:p>
          <a:endParaRPr lang="en-US"/>
        </a:p>
      </dgm:t>
    </dgm:pt>
    <dgm:pt modelId="{43285326-4EA9-414F-B567-54A85D7DEEE8}">
      <dgm:prSet/>
      <dgm:spPr/>
      <dgm:t>
        <a:bodyPr/>
        <a:lstStyle/>
        <a:p>
          <a:r>
            <a:rPr lang="en-US"/>
            <a:t>Values-to-values Model</a:t>
          </a:r>
        </a:p>
      </dgm:t>
    </dgm:pt>
    <dgm:pt modelId="{638160A8-B66F-4D4A-8F88-E51616754F5D}" type="parTrans" cxnId="{DE9ADF1C-BF11-4A70-9E74-C7F95A2F2EDE}">
      <dgm:prSet/>
      <dgm:spPr/>
      <dgm:t>
        <a:bodyPr/>
        <a:lstStyle/>
        <a:p>
          <a:endParaRPr lang="en-US"/>
        </a:p>
      </dgm:t>
    </dgm:pt>
    <dgm:pt modelId="{A87FB439-AF80-4BCD-AE21-3AECA349F5C9}" type="sibTrans" cxnId="{DE9ADF1C-BF11-4A70-9E74-C7F95A2F2EDE}">
      <dgm:prSet/>
      <dgm:spPr/>
      <dgm:t>
        <a:bodyPr/>
        <a:lstStyle/>
        <a:p>
          <a:endParaRPr lang="en-US"/>
        </a:p>
      </dgm:t>
    </dgm:pt>
    <dgm:pt modelId="{0FEE7061-CF5F-447B-8D05-63A1C3E5343A}">
      <dgm:prSet/>
      <dgm:spPr/>
      <dgm:t>
        <a:bodyPr/>
        <a:lstStyle/>
        <a:p>
          <a:r>
            <a:rPr lang="en-US"/>
            <a:t>&lt;Key, Value&gt;pairs-to-&lt;Key, Value&gt;pairs Model</a:t>
          </a:r>
        </a:p>
      </dgm:t>
    </dgm:pt>
    <dgm:pt modelId="{6E03FB61-3485-4C7A-8CD4-2B165FD694CD}" type="parTrans" cxnId="{E72323A1-439F-463A-86FF-DABC862F1ED7}">
      <dgm:prSet/>
      <dgm:spPr/>
      <dgm:t>
        <a:bodyPr/>
        <a:lstStyle/>
        <a:p>
          <a:endParaRPr lang="en-US"/>
        </a:p>
      </dgm:t>
    </dgm:pt>
    <dgm:pt modelId="{F8D98BD5-1591-491F-AE91-28854E4A48B6}" type="sibTrans" cxnId="{E72323A1-439F-463A-86FF-DABC862F1ED7}">
      <dgm:prSet/>
      <dgm:spPr/>
      <dgm:t>
        <a:bodyPr/>
        <a:lstStyle/>
        <a:p>
          <a:endParaRPr lang="en-US"/>
        </a:p>
      </dgm:t>
    </dgm:pt>
    <dgm:pt modelId="{D771F064-08E0-41C9-8917-C254F0E466D1}" type="pres">
      <dgm:prSet presAssocID="{28E9D6EC-BCBC-43F2-A3A4-9414528F94D2}" presName="root" presStyleCnt="0">
        <dgm:presLayoutVars>
          <dgm:dir/>
          <dgm:resizeHandles val="exact"/>
        </dgm:presLayoutVars>
      </dgm:prSet>
      <dgm:spPr/>
    </dgm:pt>
    <dgm:pt modelId="{A369D159-3514-4E12-9A50-8C08FA2FEA32}" type="pres">
      <dgm:prSet presAssocID="{EDC4ADB4-225A-44A4-B1E7-C220FE722EE3}" presName="compNode" presStyleCnt="0"/>
      <dgm:spPr/>
    </dgm:pt>
    <dgm:pt modelId="{3D54ED9B-D8FC-436F-ABCA-D94F8213DCE0}" type="pres">
      <dgm:prSet presAssocID="{EDC4ADB4-225A-44A4-B1E7-C220FE722E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因果"/>
        </a:ext>
      </dgm:extLst>
    </dgm:pt>
    <dgm:pt modelId="{0E4C0E53-256A-4282-92AD-A69E7F2DE03F}" type="pres">
      <dgm:prSet presAssocID="{EDC4ADB4-225A-44A4-B1E7-C220FE722EE3}" presName="spaceRect" presStyleCnt="0"/>
      <dgm:spPr/>
    </dgm:pt>
    <dgm:pt modelId="{BE02DC89-C342-41CF-AEE0-78DD1BB35D09}" type="pres">
      <dgm:prSet presAssocID="{EDC4ADB4-225A-44A4-B1E7-C220FE722EE3}" presName="textRect" presStyleLbl="revTx" presStyleIdx="0" presStyleCnt="4">
        <dgm:presLayoutVars>
          <dgm:chMax val="1"/>
          <dgm:chPref val="1"/>
        </dgm:presLayoutVars>
      </dgm:prSet>
      <dgm:spPr/>
    </dgm:pt>
    <dgm:pt modelId="{F8643D70-E1AE-4D1E-96BE-EFBBFE25D68A}" type="pres">
      <dgm:prSet presAssocID="{2E13BD51-5D4D-4FEE-98BB-439B26217328}" presName="sibTrans" presStyleCnt="0"/>
      <dgm:spPr/>
    </dgm:pt>
    <dgm:pt modelId="{171114D6-F497-4994-9BEE-D2DC5007993D}" type="pres">
      <dgm:prSet presAssocID="{8EAC0BAE-EFB8-42D8-BA75-E5289A3A8D5C}" presName="compNode" presStyleCnt="0"/>
      <dgm:spPr/>
    </dgm:pt>
    <dgm:pt modelId="{56B3BC1F-0400-45F6-9574-4BE8396D1BD9}" type="pres">
      <dgm:prSet presAssocID="{8EAC0BAE-EFB8-42D8-BA75-E5289A3A8D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81AD2C64-3330-4C1E-9662-7DAB74BF9948}" type="pres">
      <dgm:prSet presAssocID="{8EAC0BAE-EFB8-42D8-BA75-E5289A3A8D5C}" presName="spaceRect" presStyleCnt="0"/>
      <dgm:spPr/>
    </dgm:pt>
    <dgm:pt modelId="{4DEF27C1-5829-4D89-9E7E-E2BDED1E65AC}" type="pres">
      <dgm:prSet presAssocID="{8EAC0BAE-EFB8-42D8-BA75-E5289A3A8D5C}" presName="textRect" presStyleLbl="revTx" presStyleIdx="1" presStyleCnt="4">
        <dgm:presLayoutVars>
          <dgm:chMax val="1"/>
          <dgm:chPref val="1"/>
        </dgm:presLayoutVars>
      </dgm:prSet>
      <dgm:spPr/>
    </dgm:pt>
    <dgm:pt modelId="{57E39899-124F-465F-A6BB-CC0970B53734}" type="pres">
      <dgm:prSet presAssocID="{BE28C38C-A82B-435E-AB81-A79F053356F3}" presName="sibTrans" presStyleCnt="0"/>
      <dgm:spPr/>
    </dgm:pt>
    <dgm:pt modelId="{E99D2536-87F9-4C81-96B4-2E3785B8D5F6}" type="pres">
      <dgm:prSet presAssocID="{43285326-4EA9-414F-B567-54A85D7DEEE8}" presName="compNode" presStyleCnt="0"/>
      <dgm:spPr/>
    </dgm:pt>
    <dgm:pt modelId="{D20EEEB7-64A7-41F3-9AAA-B89688DB3835}" type="pres">
      <dgm:prSet presAssocID="{43285326-4EA9-414F-B567-54A85D7DEE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二进制"/>
        </a:ext>
      </dgm:extLst>
    </dgm:pt>
    <dgm:pt modelId="{C76D1968-36F7-426E-A0EA-6B407C9FE8F9}" type="pres">
      <dgm:prSet presAssocID="{43285326-4EA9-414F-B567-54A85D7DEEE8}" presName="spaceRect" presStyleCnt="0"/>
      <dgm:spPr/>
    </dgm:pt>
    <dgm:pt modelId="{0C70FD31-9938-43BA-9995-5892537F2B7C}" type="pres">
      <dgm:prSet presAssocID="{43285326-4EA9-414F-B567-54A85D7DEEE8}" presName="textRect" presStyleLbl="revTx" presStyleIdx="2" presStyleCnt="4">
        <dgm:presLayoutVars>
          <dgm:chMax val="1"/>
          <dgm:chPref val="1"/>
        </dgm:presLayoutVars>
      </dgm:prSet>
      <dgm:spPr/>
    </dgm:pt>
    <dgm:pt modelId="{D1CE1435-57C3-4C7E-8EC0-2C7AB559C281}" type="pres">
      <dgm:prSet presAssocID="{A87FB439-AF80-4BCD-AE21-3AECA349F5C9}" presName="sibTrans" presStyleCnt="0"/>
      <dgm:spPr/>
    </dgm:pt>
    <dgm:pt modelId="{C90F6A73-D6C4-42E8-BA17-90D4E5341B21}" type="pres">
      <dgm:prSet presAssocID="{0FEE7061-CF5F-447B-8D05-63A1C3E5343A}" presName="compNode" presStyleCnt="0"/>
      <dgm:spPr/>
    </dgm:pt>
    <dgm:pt modelId="{DF75ADDF-9031-49C0-A6E0-C8BE5098E623}" type="pres">
      <dgm:prSet presAssocID="{0FEE7061-CF5F-447B-8D05-63A1C3E534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D7C1DCF-7183-4330-B76D-4DA6F3D91338}" type="pres">
      <dgm:prSet presAssocID="{0FEE7061-CF5F-447B-8D05-63A1C3E5343A}" presName="spaceRect" presStyleCnt="0"/>
      <dgm:spPr/>
    </dgm:pt>
    <dgm:pt modelId="{360BF995-BEE2-41AC-86B8-B576AD95C5FA}" type="pres">
      <dgm:prSet presAssocID="{0FEE7061-CF5F-447B-8D05-63A1C3E534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9ADF1C-BF11-4A70-9E74-C7F95A2F2EDE}" srcId="{28E9D6EC-BCBC-43F2-A3A4-9414528F94D2}" destId="{43285326-4EA9-414F-B567-54A85D7DEEE8}" srcOrd="2" destOrd="0" parTransId="{638160A8-B66F-4D4A-8F88-E51616754F5D}" sibTransId="{A87FB439-AF80-4BCD-AE21-3AECA349F5C9}"/>
    <dgm:cxn modelId="{4668C423-7ABA-48DD-90C4-27EFFE283998}" srcId="{28E9D6EC-BCBC-43F2-A3A4-9414528F94D2}" destId="{EDC4ADB4-225A-44A4-B1E7-C220FE722EE3}" srcOrd="0" destOrd="0" parTransId="{23B7094C-C238-40CA-A76F-06A590539491}" sibTransId="{2E13BD51-5D4D-4FEE-98BB-439B26217328}"/>
    <dgm:cxn modelId="{659FF838-83D5-4B9B-874B-8CEE269C1415}" type="presOf" srcId="{8EAC0BAE-EFB8-42D8-BA75-E5289A3A8D5C}" destId="{4DEF27C1-5829-4D89-9E7E-E2BDED1E65AC}" srcOrd="0" destOrd="0" presId="urn:microsoft.com/office/officeart/2018/2/layout/IconLabelList"/>
    <dgm:cxn modelId="{3C2E8858-EF67-419A-B2E4-2FA4BBD11C49}" type="presOf" srcId="{0FEE7061-CF5F-447B-8D05-63A1C3E5343A}" destId="{360BF995-BEE2-41AC-86B8-B576AD95C5FA}" srcOrd="0" destOrd="0" presId="urn:microsoft.com/office/officeart/2018/2/layout/IconLabelList"/>
    <dgm:cxn modelId="{AFAB458C-ACD0-4BDF-88B8-9D4F50918364}" type="presOf" srcId="{EDC4ADB4-225A-44A4-B1E7-C220FE722EE3}" destId="{BE02DC89-C342-41CF-AEE0-78DD1BB35D09}" srcOrd="0" destOrd="0" presId="urn:microsoft.com/office/officeart/2018/2/layout/IconLabelList"/>
    <dgm:cxn modelId="{E72323A1-439F-463A-86FF-DABC862F1ED7}" srcId="{28E9D6EC-BCBC-43F2-A3A4-9414528F94D2}" destId="{0FEE7061-CF5F-447B-8D05-63A1C3E5343A}" srcOrd="3" destOrd="0" parTransId="{6E03FB61-3485-4C7A-8CD4-2B165FD694CD}" sibTransId="{F8D98BD5-1591-491F-AE91-28854E4A48B6}"/>
    <dgm:cxn modelId="{481B78B6-EE92-4F00-8F9A-9FECBAD55DBD}" type="presOf" srcId="{28E9D6EC-BCBC-43F2-A3A4-9414528F94D2}" destId="{D771F064-08E0-41C9-8917-C254F0E466D1}" srcOrd="0" destOrd="0" presId="urn:microsoft.com/office/officeart/2018/2/layout/IconLabelList"/>
    <dgm:cxn modelId="{BD4545CA-A5B7-4B27-899D-15B855D6F64E}" srcId="{28E9D6EC-BCBC-43F2-A3A4-9414528F94D2}" destId="{8EAC0BAE-EFB8-42D8-BA75-E5289A3A8D5C}" srcOrd="1" destOrd="0" parTransId="{F28BA312-462D-4E6C-94C9-D92DBE903D9C}" sibTransId="{BE28C38C-A82B-435E-AB81-A79F053356F3}"/>
    <dgm:cxn modelId="{2F66E3E7-8F5C-42BE-ABAC-467646900147}" type="presOf" srcId="{43285326-4EA9-414F-B567-54A85D7DEEE8}" destId="{0C70FD31-9938-43BA-9995-5892537F2B7C}" srcOrd="0" destOrd="0" presId="urn:microsoft.com/office/officeart/2018/2/layout/IconLabelList"/>
    <dgm:cxn modelId="{181C83E5-7647-4EB6-B26D-17E91A211716}" type="presParOf" srcId="{D771F064-08E0-41C9-8917-C254F0E466D1}" destId="{A369D159-3514-4E12-9A50-8C08FA2FEA32}" srcOrd="0" destOrd="0" presId="urn:microsoft.com/office/officeart/2018/2/layout/IconLabelList"/>
    <dgm:cxn modelId="{74F246FB-F868-475E-863D-A8F341B40259}" type="presParOf" srcId="{A369D159-3514-4E12-9A50-8C08FA2FEA32}" destId="{3D54ED9B-D8FC-436F-ABCA-D94F8213DCE0}" srcOrd="0" destOrd="0" presId="urn:microsoft.com/office/officeart/2018/2/layout/IconLabelList"/>
    <dgm:cxn modelId="{F0C12095-88BE-4CDF-8020-CF6F384DC4BE}" type="presParOf" srcId="{A369D159-3514-4E12-9A50-8C08FA2FEA32}" destId="{0E4C0E53-256A-4282-92AD-A69E7F2DE03F}" srcOrd="1" destOrd="0" presId="urn:microsoft.com/office/officeart/2018/2/layout/IconLabelList"/>
    <dgm:cxn modelId="{59200CFD-7F91-455D-A057-BB935C06CC57}" type="presParOf" srcId="{A369D159-3514-4E12-9A50-8C08FA2FEA32}" destId="{BE02DC89-C342-41CF-AEE0-78DD1BB35D09}" srcOrd="2" destOrd="0" presId="urn:microsoft.com/office/officeart/2018/2/layout/IconLabelList"/>
    <dgm:cxn modelId="{3EE67EAE-0F99-4EBD-839E-2A53D45FF442}" type="presParOf" srcId="{D771F064-08E0-41C9-8917-C254F0E466D1}" destId="{F8643D70-E1AE-4D1E-96BE-EFBBFE25D68A}" srcOrd="1" destOrd="0" presId="urn:microsoft.com/office/officeart/2018/2/layout/IconLabelList"/>
    <dgm:cxn modelId="{3B669903-E3D0-40E6-9791-35DF41B797F2}" type="presParOf" srcId="{D771F064-08E0-41C9-8917-C254F0E466D1}" destId="{171114D6-F497-4994-9BEE-D2DC5007993D}" srcOrd="2" destOrd="0" presId="urn:microsoft.com/office/officeart/2018/2/layout/IconLabelList"/>
    <dgm:cxn modelId="{BC80D1E0-7296-4D83-9517-E1D82BC2385C}" type="presParOf" srcId="{171114D6-F497-4994-9BEE-D2DC5007993D}" destId="{56B3BC1F-0400-45F6-9574-4BE8396D1BD9}" srcOrd="0" destOrd="0" presId="urn:microsoft.com/office/officeart/2018/2/layout/IconLabelList"/>
    <dgm:cxn modelId="{432DE835-A14F-4E6C-9D1D-407F73E47290}" type="presParOf" srcId="{171114D6-F497-4994-9BEE-D2DC5007993D}" destId="{81AD2C64-3330-4C1E-9662-7DAB74BF9948}" srcOrd="1" destOrd="0" presId="urn:microsoft.com/office/officeart/2018/2/layout/IconLabelList"/>
    <dgm:cxn modelId="{12D8B701-D69D-4870-ADEE-F9A72CDC9D1F}" type="presParOf" srcId="{171114D6-F497-4994-9BEE-D2DC5007993D}" destId="{4DEF27C1-5829-4D89-9E7E-E2BDED1E65AC}" srcOrd="2" destOrd="0" presId="urn:microsoft.com/office/officeart/2018/2/layout/IconLabelList"/>
    <dgm:cxn modelId="{4801766C-C625-4A59-842A-E216376114C2}" type="presParOf" srcId="{D771F064-08E0-41C9-8917-C254F0E466D1}" destId="{57E39899-124F-465F-A6BB-CC0970B53734}" srcOrd="3" destOrd="0" presId="urn:microsoft.com/office/officeart/2018/2/layout/IconLabelList"/>
    <dgm:cxn modelId="{AE77990C-B5AD-4366-BE1E-2B86C4B20E07}" type="presParOf" srcId="{D771F064-08E0-41C9-8917-C254F0E466D1}" destId="{E99D2536-87F9-4C81-96B4-2E3785B8D5F6}" srcOrd="4" destOrd="0" presId="urn:microsoft.com/office/officeart/2018/2/layout/IconLabelList"/>
    <dgm:cxn modelId="{E41C8B19-12F9-4915-8B7D-D2D05161C77E}" type="presParOf" srcId="{E99D2536-87F9-4C81-96B4-2E3785B8D5F6}" destId="{D20EEEB7-64A7-41F3-9AAA-B89688DB3835}" srcOrd="0" destOrd="0" presId="urn:microsoft.com/office/officeart/2018/2/layout/IconLabelList"/>
    <dgm:cxn modelId="{B66F6FE0-D00A-4A0E-A2B2-5C812E1055CC}" type="presParOf" srcId="{E99D2536-87F9-4C81-96B4-2E3785B8D5F6}" destId="{C76D1968-36F7-426E-A0EA-6B407C9FE8F9}" srcOrd="1" destOrd="0" presId="urn:microsoft.com/office/officeart/2018/2/layout/IconLabelList"/>
    <dgm:cxn modelId="{D91EA682-EDEF-49B0-96BC-4C627E80D21D}" type="presParOf" srcId="{E99D2536-87F9-4C81-96B4-2E3785B8D5F6}" destId="{0C70FD31-9938-43BA-9995-5892537F2B7C}" srcOrd="2" destOrd="0" presId="urn:microsoft.com/office/officeart/2018/2/layout/IconLabelList"/>
    <dgm:cxn modelId="{4798491F-4D05-48D8-A209-3E65C7735C4D}" type="presParOf" srcId="{D771F064-08E0-41C9-8917-C254F0E466D1}" destId="{D1CE1435-57C3-4C7E-8EC0-2C7AB559C281}" srcOrd="5" destOrd="0" presId="urn:microsoft.com/office/officeart/2018/2/layout/IconLabelList"/>
    <dgm:cxn modelId="{B78CE6F4-9528-48AA-84B5-74C78CA5F289}" type="presParOf" srcId="{D771F064-08E0-41C9-8917-C254F0E466D1}" destId="{C90F6A73-D6C4-42E8-BA17-90D4E5341B21}" srcOrd="6" destOrd="0" presId="urn:microsoft.com/office/officeart/2018/2/layout/IconLabelList"/>
    <dgm:cxn modelId="{F165F023-0D82-485E-B618-3257B8F45A36}" type="presParOf" srcId="{C90F6A73-D6C4-42E8-BA17-90D4E5341B21}" destId="{DF75ADDF-9031-49C0-A6E0-C8BE5098E623}" srcOrd="0" destOrd="0" presId="urn:microsoft.com/office/officeart/2018/2/layout/IconLabelList"/>
    <dgm:cxn modelId="{2ECA9BD8-90FC-4AB0-BD50-1D61E740D090}" type="presParOf" srcId="{C90F6A73-D6C4-42E8-BA17-90D4E5341B21}" destId="{1D7C1DCF-7183-4330-B76D-4DA6F3D91338}" srcOrd="1" destOrd="0" presId="urn:microsoft.com/office/officeart/2018/2/layout/IconLabelList"/>
    <dgm:cxn modelId="{467791C8-ECAB-46CE-8E18-BEEAF61F0E3B}" type="presParOf" srcId="{C90F6A73-D6C4-42E8-BA17-90D4E5341B21}" destId="{360BF995-BEE2-41AC-86B8-B576AD95C5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F253B-7C97-42EA-BB9C-2FA1E45244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FC2E7C5-B126-4B1D-992F-CF494415419F}">
      <dgm:prSet phldrT="[文本]"/>
      <dgm:spPr/>
      <dgm:t>
        <a:bodyPr/>
        <a:lstStyle/>
        <a:p>
          <a:r>
            <a:rPr lang="en-US" altLang="zh-CN" dirty="0"/>
            <a:t>Java</a:t>
          </a:r>
          <a:endParaRPr lang="zh-CN" altLang="en-US" dirty="0"/>
        </a:p>
      </dgm:t>
    </dgm:pt>
    <dgm:pt modelId="{738BE992-E03B-4989-B7C2-F89DD49D79AE}" type="parTrans" cxnId="{BDB5A1F2-6860-48FB-A409-AB4A26736BE6}">
      <dgm:prSet/>
      <dgm:spPr/>
      <dgm:t>
        <a:bodyPr/>
        <a:lstStyle/>
        <a:p>
          <a:endParaRPr lang="zh-CN" altLang="en-US"/>
        </a:p>
      </dgm:t>
    </dgm:pt>
    <dgm:pt modelId="{2403694E-229D-41B4-8BCD-BB71D2C74BEA}" type="sibTrans" cxnId="{BDB5A1F2-6860-48FB-A409-AB4A26736BE6}">
      <dgm:prSet/>
      <dgm:spPr/>
      <dgm:t>
        <a:bodyPr/>
        <a:lstStyle/>
        <a:p>
          <a:endParaRPr lang="zh-CN" altLang="en-US"/>
        </a:p>
      </dgm:t>
    </dgm:pt>
    <dgm:pt modelId="{3F550BF8-CF84-4359-BDA4-BB08008A2D96}">
      <dgm:prSet phldrT="[文本]"/>
      <dgm:spPr/>
      <dgm:t>
        <a:bodyPr/>
        <a:lstStyle/>
        <a:p>
          <a:r>
            <a:rPr lang="en-US" dirty="0" err="1"/>
            <a:t>Arrays.</a:t>
          </a:r>
          <a:r>
            <a:rPr lang="en-US" i="1" dirty="0" err="1"/>
            <a:t>stream</a:t>
          </a:r>
          <a:r>
            <a:rPr lang="en-US" dirty="0"/>
            <a:t>(integers).map(x-&gt;x+1).sum();</a:t>
          </a:r>
          <a:endParaRPr lang="zh-CN" altLang="en-US" dirty="0"/>
        </a:p>
      </dgm:t>
    </dgm:pt>
    <dgm:pt modelId="{3FB3417A-6382-4DEE-BD32-47C892297BDA}" type="parTrans" cxnId="{BA3F0957-88AE-4405-8364-4278342DFDA3}">
      <dgm:prSet/>
      <dgm:spPr/>
      <dgm:t>
        <a:bodyPr/>
        <a:lstStyle/>
        <a:p>
          <a:endParaRPr lang="zh-CN" altLang="en-US"/>
        </a:p>
      </dgm:t>
    </dgm:pt>
    <dgm:pt modelId="{928450CD-AC43-4BD2-BAD6-092A739514B7}" type="sibTrans" cxnId="{BA3F0957-88AE-4405-8364-4278342DFDA3}">
      <dgm:prSet/>
      <dgm:spPr/>
      <dgm:t>
        <a:bodyPr/>
        <a:lstStyle/>
        <a:p>
          <a:endParaRPr lang="zh-CN" altLang="en-US"/>
        </a:p>
      </dgm:t>
    </dgm:pt>
    <dgm:pt modelId="{AB17A329-2BD9-4614-820D-63199A4D59F5}">
      <dgm:prSet phldrT="[文本]"/>
      <dgm:spPr/>
      <dgm:t>
        <a:bodyPr/>
        <a:lstStyle/>
        <a:p>
          <a:r>
            <a:rPr lang="en-US" altLang="zh-CN" dirty="0"/>
            <a:t>SQL</a:t>
          </a:r>
          <a:endParaRPr lang="zh-CN" altLang="en-US" dirty="0"/>
        </a:p>
      </dgm:t>
    </dgm:pt>
    <dgm:pt modelId="{8A96E722-79EA-4D11-B655-142E104B1E4F}" type="parTrans" cxnId="{56783C00-C3FC-4129-92C5-0F04925A6E36}">
      <dgm:prSet/>
      <dgm:spPr/>
      <dgm:t>
        <a:bodyPr/>
        <a:lstStyle/>
        <a:p>
          <a:endParaRPr lang="zh-CN" altLang="en-US"/>
        </a:p>
      </dgm:t>
    </dgm:pt>
    <dgm:pt modelId="{BCFA2262-4281-49C4-A8B4-9E671B5D34F5}" type="sibTrans" cxnId="{56783C00-C3FC-4129-92C5-0F04925A6E36}">
      <dgm:prSet/>
      <dgm:spPr/>
      <dgm:t>
        <a:bodyPr/>
        <a:lstStyle/>
        <a:p>
          <a:endParaRPr lang="zh-CN" altLang="en-US"/>
        </a:p>
      </dgm:t>
    </dgm:pt>
    <dgm:pt modelId="{CF351E5A-9C62-42E4-9BF6-7EE17A400E70}">
      <dgm:prSet phldrT="[文本]"/>
      <dgm:spPr/>
      <dgm:t>
        <a:bodyPr/>
        <a:lstStyle/>
        <a:p>
          <a:r>
            <a:rPr lang="en-US" altLang="zh-CN" dirty="0"/>
            <a:t>SELECT sum(integers) from </a:t>
          </a:r>
          <a:r>
            <a:rPr lang="en-US" altLang="zh-CN" dirty="0" err="1"/>
            <a:t>integer_table</a:t>
          </a:r>
          <a:endParaRPr lang="zh-CN" altLang="en-US" dirty="0"/>
        </a:p>
      </dgm:t>
    </dgm:pt>
    <dgm:pt modelId="{7CC0D1FE-5738-4839-BE03-DD8E42126DBB}" type="parTrans" cxnId="{35607359-CCD9-428A-90A1-0830743A85E4}">
      <dgm:prSet/>
      <dgm:spPr/>
      <dgm:t>
        <a:bodyPr/>
        <a:lstStyle/>
        <a:p>
          <a:endParaRPr lang="zh-CN" altLang="en-US"/>
        </a:p>
      </dgm:t>
    </dgm:pt>
    <dgm:pt modelId="{0360928F-50A2-452B-81DB-4739E067FD17}" type="sibTrans" cxnId="{35607359-CCD9-428A-90A1-0830743A85E4}">
      <dgm:prSet/>
      <dgm:spPr/>
      <dgm:t>
        <a:bodyPr/>
        <a:lstStyle/>
        <a:p>
          <a:endParaRPr lang="zh-CN" altLang="en-US"/>
        </a:p>
      </dgm:t>
    </dgm:pt>
    <dgm:pt modelId="{F83C7498-97F5-423A-B595-4D62CAD216AF}" type="pres">
      <dgm:prSet presAssocID="{0C2F253B-7C97-42EA-BB9C-2FA1E452443C}" presName="linear" presStyleCnt="0">
        <dgm:presLayoutVars>
          <dgm:animLvl val="lvl"/>
          <dgm:resizeHandles val="exact"/>
        </dgm:presLayoutVars>
      </dgm:prSet>
      <dgm:spPr/>
    </dgm:pt>
    <dgm:pt modelId="{B2F654BE-9255-472C-B358-93195235AFFC}" type="pres">
      <dgm:prSet presAssocID="{FFC2E7C5-B126-4B1D-992F-CF49441541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0975BC-E2B5-4634-AB32-E7D3340AFC97}" type="pres">
      <dgm:prSet presAssocID="{FFC2E7C5-B126-4B1D-992F-CF494415419F}" presName="childText" presStyleLbl="revTx" presStyleIdx="0" presStyleCnt="2">
        <dgm:presLayoutVars>
          <dgm:bulletEnabled val="1"/>
        </dgm:presLayoutVars>
      </dgm:prSet>
      <dgm:spPr/>
    </dgm:pt>
    <dgm:pt modelId="{75346F6A-7CBA-4AD9-877C-CBE058615EA0}" type="pres">
      <dgm:prSet presAssocID="{AB17A329-2BD9-4614-820D-63199A4D59F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6BB4E3-AD59-40B3-A5B3-53AFE823F6FA}" type="pres">
      <dgm:prSet presAssocID="{AB17A329-2BD9-4614-820D-63199A4D59F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783C00-C3FC-4129-92C5-0F04925A6E36}" srcId="{0C2F253B-7C97-42EA-BB9C-2FA1E452443C}" destId="{AB17A329-2BD9-4614-820D-63199A4D59F5}" srcOrd="1" destOrd="0" parTransId="{8A96E722-79EA-4D11-B655-142E104B1E4F}" sibTransId="{BCFA2262-4281-49C4-A8B4-9E671B5D34F5}"/>
    <dgm:cxn modelId="{DD5CC41F-179B-4EDF-99FC-129166361F0E}" type="presOf" srcId="{0C2F253B-7C97-42EA-BB9C-2FA1E452443C}" destId="{F83C7498-97F5-423A-B595-4D62CAD216AF}" srcOrd="0" destOrd="0" presId="urn:microsoft.com/office/officeart/2005/8/layout/vList2"/>
    <dgm:cxn modelId="{85FC0B35-B012-44EA-B4AC-BC974C2738C2}" type="presOf" srcId="{3F550BF8-CF84-4359-BDA4-BB08008A2D96}" destId="{E50975BC-E2B5-4634-AB32-E7D3340AFC97}" srcOrd="0" destOrd="0" presId="urn:microsoft.com/office/officeart/2005/8/layout/vList2"/>
    <dgm:cxn modelId="{A1A1BB63-BC98-47BF-8578-2451D5D2D37E}" type="presOf" srcId="{FFC2E7C5-B126-4B1D-992F-CF494415419F}" destId="{B2F654BE-9255-472C-B358-93195235AFFC}" srcOrd="0" destOrd="0" presId="urn:microsoft.com/office/officeart/2005/8/layout/vList2"/>
    <dgm:cxn modelId="{BA3F0957-88AE-4405-8364-4278342DFDA3}" srcId="{FFC2E7C5-B126-4B1D-992F-CF494415419F}" destId="{3F550BF8-CF84-4359-BDA4-BB08008A2D96}" srcOrd="0" destOrd="0" parTransId="{3FB3417A-6382-4DEE-BD32-47C892297BDA}" sibTransId="{928450CD-AC43-4BD2-BAD6-092A739514B7}"/>
    <dgm:cxn modelId="{35607359-CCD9-428A-90A1-0830743A85E4}" srcId="{AB17A329-2BD9-4614-820D-63199A4D59F5}" destId="{CF351E5A-9C62-42E4-9BF6-7EE17A400E70}" srcOrd="0" destOrd="0" parTransId="{7CC0D1FE-5738-4839-BE03-DD8E42126DBB}" sibTransId="{0360928F-50A2-452B-81DB-4739E067FD17}"/>
    <dgm:cxn modelId="{D9F16588-8E12-4FC9-9774-F6E8D6E3466B}" type="presOf" srcId="{AB17A329-2BD9-4614-820D-63199A4D59F5}" destId="{75346F6A-7CBA-4AD9-877C-CBE058615EA0}" srcOrd="0" destOrd="0" presId="urn:microsoft.com/office/officeart/2005/8/layout/vList2"/>
    <dgm:cxn modelId="{383E9388-D488-49D5-BC7D-FD156C051CCD}" type="presOf" srcId="{CF351E5A-9C62-42E4-9BF6-7EE17A400E70}" destId="{626BB4E3-AD59-40B3-A5B3-53AFE823F6FA}" srcOrd="0" destOrd="0" presId="urn:microsoft.com/office/officeart/2005/8/layout/vList2"/>
    <dgm:cxn modelId="{BDB5A1F2-6860-48FB-A409-AB4A26736BE6}" srcId="{0C2F253B-7C97-42EA-BB9C-2FA1E452443C}" destId="{FFC2E7C5-B126-4B1D-992F-CF494415419F}" srcOrd="0" destOrd="0" parTransId="{738BE992-E03B-4989-B7C2-F89DD49D79AE}" sibTransId="{2403694E-229D-41B4-8BCD-BB71D2C74BEA}"/>
    <dgm:cxn modelId="{30F60B0C-45ED-45A7-8F6F-331596B84330}" type="presParOf" srcId="{F83C7498-97F5-423A-B595-4D62CAD216AF}" destId="{B2F654BE-9255-472C-B358-93195235AFFC}" srcOrd="0" destOrd="0" presId="urn:microsoft.com/office/officeart/2005/8/layout/vList2"/>
    <dgm:cxn modelId="{E5C8FFBA-ABA5-4065-9EBE-41A75F5A05E4}" type="presParOf" srcId="{F83C7498-97F5-423A-B595-4D62CAD216AF}" destId="{E50975BC-E2B5-4634-AB32-E7D3340AFC97}" srcOrd="1" destOrd="0" presId="urn:microsoft.com/office/officeart/2005/8/layout/vList2"/>
    <dgm:cxn modelId="{E34994C8-A2D6-41B5-93A5-D7A9FFC1F4B7}" type="presParOf" srcId="{F83C7498-97F5-423A-B595-4D62CAD216AF}" destId="{75346F6A-7CBA-4AD9-877C-CBE058615EA0}" srcOrd="2" destOrd="0" presId="urn:microsoft.com/office/officeart/2005/8/layout/vList2"/>
    <dgm:cxn modelId="{D65983FC-B7C4-482C-81F6-61DE8D290CFE}" type="presParOf" srcId="{F83C7498-97F5-423A-B595-4D62CAD216AF}" destId="{626BB4E3-AD59-40B3-A5B3-53AFE823F6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8AFDA7-52A2-427A-9EDF-1700357F96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91F788-0236-4690-A3C6-CB4FD17C809C}">
      <dgm:prSet/>
      <dgm:spPr/>
      <dgm:t>
        <a:bodyPr/>
        <a:lstStyle/>
        <a:p>
          <a:pPr>
            <a:defRPr cap="all"/>
          </a:pPr>
          <a:r>
            <a:rPr lang="en-US" dirty="0"/>
            <a:t>S</a:t>
          </a:r>
          <a:r>
            <a:rPr lang="en-US" altLang="zh-CN" dirty="0"/>
            <a:t>tructure &amp; Workflow</a:t>
          </a:r>
          <a:endParaRPr lang="en-US" dirty="0"/>
        </a:p>
      </dgm:t>
    </dgm:pt>
    <dgm:pt modelId="{C190CF52-F465-4AB3-9BD1-2C7FA8135CD3}" type="parTrans" cxnId="{09405BB1-C732-4317-A945-FBBC87B7BAE7}">
      <dgm:prSet/>
      <dgm:spPr/>
      <dgm:t>
        <a:bodyPr/>
        <a:lstStyle/>
        <a:p>
          <a:endParaRPr lang="en-US"/>
        </a:p>
      </dgm:t>
    </dgm:pt>
    <dgm:pt modelId="{B02E8408-4CF9-4655-8826-86058B8146A1}" type="sibTrans" cxnId="{09405BB1-C732-4317-A945-FBBC87B7BAE7}">
      <dgm:prSet/>
      <dgm:spPr/>
      <dgm:t>
        <a:bodyPr/>
        <a:lstStyle/>
        <a:p>
          <a:endParaRPr lang="en-US"/>
        </a:p>
      </dgm:t>
    </dgm:pt>
    <dgm:pt modelId="{E5DF404A-FF8F-4926-862C-2076F7F2FD7D}">
      <dgm:prSet/>
      <dgm:spPr/>
      <dgm:t>
        <a:bodyPr/>
        <a:lstStyle/>
        <a:p>
          <a:pPr>
            <a:defRPr cap="all"/>
          </a:pPr>
          <a:r>
            <a:rPr lang="en-US" dirty="0"/>
            <a:t>Failure Detection and handling</a:t>
          </a:r>
        </a:p>
      </dgm:t>
    </dgm:pt>
    <dgm:pt modelId="{7BE3A14E-AC78-412B-BC1E-D01126E30705}" type="parTrans" cxnId="{7A7D7ED0-0FD7-4128-BC06-2F53AFD9E442}">
      <dgm:prSet/>
      <dgm:spPr/>
      <dgm:t>
        <a:bodyPr/>
        <a:lstStyle/>
        <a:p>
          <a:endParaRPr lang="en-US"/>
        </a:p>
      </dgm:t>
    </dgm:pt>
    <dgm:pt modelId="{731208FA-DACC-466D-BB0D-97960A2C73BF}" type="sibTrans" cxnId="{7A7D7ED0-0FD7-4128-BC06-2F53AFD9E442}">
      <dgm:prSet/>
      <dgm:spPr/>
      <dgm:t>
        <a:bodyPr/>
        <a:lstStyle/>
        <a:p>
          <a:endParaRPr lang="en-US"/>
        </a:p>
      </dgm:t>
    </dgm:pt>
    <dgm:pt modelId="{07AD16C7-5C81-4A16-B3A8-E9B3D9119831}">
      <dgm:prSet/>
      <dgm:spPr/>
      <dgm:t>
        <a:bodyPr/>
        <a:lstStyle/>
        <a:p>
          <a:pPr>
            <a:defRPr cap="all"/>
          </a:pPr>
          <a:r>
            <a:rPr lang="en-US" dirty="0"/>
            <a:t>Performance Refinements</a:t>
          </a:r>
        </a:p>
      </dgm:t>
    </dgm:pt>
    <dgm:pt modelId="{5F72508C-9136-4606-85D1-CCED8F138304}" type="parTrans" cxnId="{7EB082FF-8C12-478E-9725-5F319CD7BBEC}">
      <dgm:prSet/>
      <dgm:spPr/>
      <dgm:t>
        <a:bodyPr/>
        <a:lstStyle/>
        <a:p>
          <a:endParaRPr lang="en-US"/>
        </a:p>
      </dgm:t>
    </dgm:pt>
    <dgm:pt modelId="{BB47A23A-CF61-43A3-B9D1-EBF0560A5AE9}" type="sibTrans" cxnId="{7EB082FF-8C12-478E-9725-5F319CD7BBEC}">
      <dgm:prSet/>
      <dgm:spPr/>
      <dgm:t>
        <a:bodyPr/>
        <a:lstStyle/>
        <a:p>
          <a:endParaRPr lang="en-US"/>
        </a:p>
      </dgm:t>
    </dgm:pt>
    <dgm:pt modelId="{2923E2AA-DE50-4F37-8E9D-DE791C0AB2E7}">
      <dgm:prSet/>
      <dgm:spPr/>
      <dgm:t>
        <a:bodyPr/>
        <a:lstStyle/>
        <a:p>
          <a:pPr>
            <a:defRPr cap="all"/>
          </a:pPr>
          <a:r>
            <a:rPr lang="en-US"/>
            <a:t>GFS</a:t>
          </a:r>
        </a:p>
      </dgm:t>
    </dgm:pt>
    <dgm:pt modelId="{42654D33-AC4B-4022-9A45-3EE454EAD558}" type="parTrans" cxnId="{A5CB189F-06CA-41CA-9833-F2350D9CFC6D}">
      <dgm:prSet/>
      <dgm:spPr/>
      <dgm:t>
        <a:bodyPr/>
        <a:lstStyle/>
        <a:p>
          <a:endParaRPr lang="en-US"/>
        </a:p>
      </dgm:t>
    </dgm:pt>
    <dgm:pt modelId="{291BA1AE-8091-4160-AC5E-A50B30BECE0F}" type="sibTrans" cxnId="{A5CB189F-06CA-41CA-9833-F2350D9CFC6D}">
      <dgm:prSet/>
      <dgm:spPr/>
      <dgm:t>
        <a:bodyPr/>
        <a:lstStyle/>
        <a:p>
          <a:endParaRPr lang="en-US"/>
        </a:p>
      </dgm:t>
    </dgm:pt>
    <dgm:pt modelId="{ACD2B5FF-D00F-4ED1-AD1B-84FEFE50E6F3}" type="pres">
      <dgm:prSet presAssocID="{518AFDA7-52A2-427A-9EDF-1700357F9621}" presName="root" presStyleCnt="0">
        <dgm:presLayoutVars>
          <dgm:dir/>
          <dgm:resizeHandles val="exact"/>
        </dgm:presLayoutVars>
      </dgm:prSet>
      <dgm:spPr/>
    </dgm:pt>
    <dgm:pt modelId="{1F3CA66F-7C78-4C4D-B1F4-CE14565464B7}" type="pres">
      <dgm:prSet presAssocID="{C391F788-0236-4690-A3C6-CB4FD17C809C}" presName="compNode" presStyleCnt="0"/>
      <dgm:spPr/>
    </dgm:pt>
    <dgm:pt modelId="{3D1134A9-FCCD-47E4-9D41-3A2CBF482A98}" type="pres">
      <dgm:prSet presAssocID="{C391F788-0236-4690-A3C6-CB4FD17C809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91E435D-945A-4205-8184-452FFAAEDCD2}" type="pres">
      <dgm:prSet presAssocID="{C391F788-0236-4690-A3C6-CB4FD17C80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44E2494-468A-4DA9-AA13-55D832D383E6}" type="pres">
      <dgm:prSet presAssocID="{C391F788-0236-4690-A3C6-CB4FD17C809C}" presName="spaceRect" presStyleCnt="0"/>
      <dgm:spPr/>
    </dgm:pt>
    <dgm:pt modelId="{8BBCB834-889D-4E33-BC2A-1C92B19D3B64}" type="pres">
      <dgm:prSet presAssocID="{C391F788-0236-4690-A3C6-CB4FD17C809C}" presName="textRect" presStyleLbl="revTx" presStyleIdx="0" presStyleCnt="4">
        <dgm:presLayoutVars>
          <dgm:chMax val="1"/>
          <dgm:chPref val="1"/>
        </dgm:presLayoutVars>
      </dgm:prSet>
      <dgm:spPr/>
    </dgm:pt>
    <dgm:pt modelId="{B46E7A75-1027-45DF-BE15-52D77931D070}" type="pres">
      <dgm:prSet presAssocID="{B02E8408-4CF9-4655-8826-86058B8146A1}" presName="sibTrans" presStyleCnt="0"/>
      <dgm:spPr/>
    </dgm:pt>
    <dgm:pt modelId="{A6D5FB67-9B8E-40E3-80D2-BF07357A21CE}" type="pres">
      <dgm:prSet presAssocID="{E5DF404A-FF8F-4926-862C-2076F7F2FD7D}" presName="compNode" presStyleCnt="0"/>
      <dgm:spPr/>
    </dgm:pt>
    <dgm:pt modelId="{6AEF4781-05FC-43A7-A307-9415D1AA4326}" type="pres">
      <dgm:prSet presAssocID="{E5DF404A-FF8F-4926-862C-2076F7F2FD7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018EDCD-6247-46F1-ADA7-867A13E0C73E}" type="pres">
      <dgm:prSet presAssocID="{E5DF404A-FF8F-4926-862C-2076F7F2FD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4FCED13-DC04-49E8-AC5F-233B17A42BF5}" type="pres">
      <dgm:prSet presAssocID="{E5DF404A-FF8F-4926-862C-2076F7F2FD7D}" presName="spaceRect" presStyleCnt="0"/>
      <dgm:spPr/>
    </dgm:pt>
    <dgm:pt modelId="{24170829-540C-48D9-A391-FBF089704C0D}" type="pres">
      <dgm:prSet presAssocID="{E5DF404A-FF8F-4926-862C-2076F7F2FD7D}" presName="textRect" presStyleLbl="revTx" presStyleIdx="1" presStyleCnt="4">
        <dgm:presLayoutVars>
          <dgm:chMax val="1"/>
          <dgm:chPref val="1"/>
        </dgm:presLayoutVars>
      </dgm:prSet>
      <dgm:spPr/>
    </dgm:pt>
    <dgm:pt modelId="{747D8D9E-6003-41FC-A32E-37F14DCF66CB}" type="pres">
      <dgm:prSet presAssocID="{731208FA-DACC-466D-BB0D-97960A2C73BF}" presName="sibTrans" presStyleCnt="0"/>
      <dgm:spPr/>
    </dgm:pt>
    <dgm:pt modelId="{FAEC3F0F-5F18-4BFC-B65C-A1D1B983E850}" type="pres">
      <dgm:prSet presAssocID="{07AD16C7-5C81-4A16-B3A8-E9B3D9119831}" presName="compNode" presStyleCnt="0"/>
      <dgm:spPr/>
    </dgm:pt>
    <dgm:pt modelId="{3A3F520E-C152-4703-B068-B98948E81DEB}" type="pres">
      <dgm:prSet presAssocID="{07AD16C7-5C81-4A16-B3A8-E9B3D911983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1127260-E0E2-4A19-BE94-7C6BADFE8E48}" type="pres">
      <dgm:prSet presAssocID="{07AD16C7-5C81-4A16-B3A8-E9B3D91198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4EFB223-12B9-4F3B-A020-C198B8315E39}" type="pres">
      <dgm:prSet presAssocID="{07AD16C7-5C81-4A16-B3A8-E9B3D9119831}" presName="spaceRect" presStyleCnt="0"/>
      <dgm:spPr/>
    </dgm:pt>
    <dgm:pt modelId="{8C88AFD6-9716-442B-9155-5C2FC52E0FC9}" type="pres">
      <dgm:prSet presAssocID="{07AD16C7-5C81-4A16-B3A8-E9B3D9119831}" presName="textRect" presStyleLbl="revTx" presStyleIdx="2" presStyleCnt="4">
        <dgm:presLayoutVars>
          <dgm:chMax val="1"/>
          <dgm:chPref val="1"/>
        </dgm:presLayoutVars>
      </dgm:prSet>
      <dgm:spPr/>
    </dgm:pt>
    <dgm:pt modelId="{D86A56AB-6BD3-4433-86FC-A532F346C3E4}" type="pres">
      <dgm:prSet presAssocID="{BB47A23A-CF61-43A3-B9D1-EBF0560A5AE9}" presName="sibTrans" presStyleCnt="0"/>
      <dgm:spPr/>
    </dgm:pt>
    <dgm:pt modelId="{8847007F-6F15-4BC1-B568-A3F14E7D603E}" type="pres">
      <dgm:prSet presAssocID="{2923E2AA-DE50-4F37-8E9D-DE791C0AB2E7}" presName="compNode" presStyleCnt="0"/>
      <dgm:spPr/>
    </dgm:pt>
    <dgm:pt modelId="{5176FA07-BE3C-49B4-B5EB-C81106D934CC}" type="pres">
      <dgm:prSet presAssocID="{2923E2AA-DE50-4F37-8E9D-DE791C0AB2E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21FFB9-21C4-4E6A-8ED2-8E5F88087127}" type="pres">
      <dgm:prSet presAssocID="{2923E2AA-DE50-4F37-8E9D-DE791C0AB2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C9C72042-F62E-4C44-B17D-EC137122EB36}" type="pres">
      <dgm:prSet presAssocID="{2923E2AA-DE50-4F37-8E9D-DE791C0AB2E7}" presName="spaceRect" presStyleCnt="0"/>
      <dgm:spPr/>
    </dgm:pt>
    <dgm:pt modelId="{9438EA99-FBF7-4AEC-85C8-FB6FB6E9ECF7}" type="pres">
      <dgm:prSet presAssocID="{2923E2AA-DE50-4F37-8E9D-DE791C0AB2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CDE700-557D-4A5C-8A6A-D28AA1FCF43D}" type="presOf" srcId="{07AD16C7-5C81-4A16-B3A8-E9B3D9119831}" destId="{8C88AFD6-9716-442B-9155-5C2FC52E0FC9}" srcOrd="0" destOrd="0" presId="urn:microsoft.com/office/officeart/2018/5/layout/IconLeafLabelList"/>
    <dgm:cxn modelId="{478C3E2A-5736-4AD7-83DE-BD5B36CC639C}" type="presOf" srcId="{2923E2AA-DE50-4F37-8E9D-DE791C0AB2E7}" destId="{9438EA99-FBF7-4AEC-85C8-FB6FB6E9ECF7}" srcOrd="0" destOrd="0" presId="urn:microsoft.com/office/officeart/2018/5/layout/IconLeafLabelList"/>
    <dgm:cxn modelId="{A5CB189F-06CA-41CA-9833-F2350D9CFC6D}" srcId="{518AFDA7-52A2-427A-9EDF-1700357F9621}" destId="{2923E2AA-DE50-4F37-8E9D-DE791C0AB2E7}" srcOrd="3" destOrd="0" parTransId="{42654D33-AC4B-4022-9A45-3EE454EAD558}" sibTransId="{291BA1AE-8091-4160-AC5E-A50B30BECE0F}"/>
    <dgm:cxn modelId="{09405BB1-C732-4317-A945-FBBC87B7BAE7}" srcId="{518AFDA7-52A2-427A-9EDF-1700357F9621}" destId="{C391F788-0236-4690-A3C6-CB4FD17C809C}" srcOrd="0" destOrd="0" parTransId="{C190CF52-F465-4AB3-9BD1-2C7FA8135CD3}" sibTransId="{B02E8408-4CF9-4655-8826-86058B8146A1}"/>
    <dgm:cxn modelId="{8F4A74B1-3406-460B-B60A-081E2C4E3E02}" type="presOf" srcId="{518AFDA7-52A2-427A-9EDF-1700357F9621}" destId="{ACD2B5FF-D00F-4ED1-AD1B-84FEFE50E6F3}" srcOrd="0" destOrd="0" presId="urn:microsoft.com/office/officeart/2018/5/layout/IconLeafLabelList"/>
    <dgm:cxn modelId="{7A7D7ED0-0FD7-4128-BC06-2F53AFD9E442}" srcId="{518AFDA7-52A2-427A-9EDF-1700357F9621}" destId="{E5DF404A-FF8F-4926-862C-2076F7F2FD7D}" srcOrd="1" destOrd="0" parTransId="{7BE3A14E-AC78-412B-BC1E-D01126E30705}" sibTransId="{731208FA-DACC-466D-BB0D-97960A2C73BF}"/>
    <dgm:cxn modelId="{216098F0-0683-4375-84DA-ED934CFBEF04}" type="presOf" srcId="{E5DF404A-FF8F-4926-862C-2076F7F2FD7D}" destId="{24170829-540C-48D9-A391-FBF089704C0D}" srcOrd="0" destOrd="0" presId="urn:microsoft.com/office/officeart/2018/5/layout/IconLeafLabelList"/>
    <dgm:cxn modelId="{855574F1-BC21-43E9-823C-86F6ED76A6FE}" type="presOf" srcId="{C391F788-0236-4690-A3C6-CB4FD17C809C}" destId="{8BBCB834-889D-4E33-BC2A-1C92B19D3B64}" srcOrd="0" destOrd="0" presId="urn:microsoft.com/office/officeart/2018/5/layout/IconLeafLabelList"/>
    <dgm:cxn modelId="{7EB082FF-8C12-478E-9725-5F319CD7BBEC}" srcId="{518AFDA7-52A2-427A-9EDF-1700357F9621}" destId="{07AD16C7-5C81-4A16-B3A8-E9B3D9119831}" srcOrd="2" destOrd="0" parTransId="{5F72508C-9136-4606-85D1-CCED8F138304}" sibTransId="{BB47A23A-CF61-43A3-B9D1-EBF0560A5AE9}"/>
    <dgm:cxn modelId="{933D0335-AFEA-4EDC-9095-094B8D2D458D}" type="presParOf" srcId="{ACD2B5FF-D00F-4ED1-AD1B-84FEFE50E6F3}" destId="{1F3CA66F-7C78-4C4D-B1F4-CE14565464B7}" srcOrd="0" destOrd="0" presId="urn:microsoft.com/office/officeart/2018/5/layout/IconLeafLabelList"/>
    <dgm:cxn modelId="{50A8D26B-3620-4295-9C27-08B4F14898CD}" type="presParOf" srcId="{1F3CA66F-7C78-4C4D-B1F4-CE14565464B7}" destId="{3D1134A9-FCCD-47E4-9D41-3A2CBF482A98}" srcOrd="0" destOrd="0" presId="urn:microsoft.com/office/officeart/2018/5/layout/IconLeafLabelList"/>
    <dgm:cxn modelId="{896A63ED-BD9B-4E2C-A530-283524A11DD2}" type="presParOf" srcId="{1F3CA66F-7C78-4C4D-B1F4-CE14565464B7}" destId="{991E435D-945A-4205-8184-452FFAAEDCD2}" srcOrd="1" destOrd="0" presId="urn:microsoft.com/office/officeart/2018/5/layout/IconLeafLabelList"/>
    <dgm:cxn modelId="{714C88D6-2EF4-41BE-BEB1-B778E4EAEAD5}" type="presParOf" srcId="{1F3CA66F-7C78-4C4D-B1F4-CE14565464B7}" destId="{044E2494-468A-4DA9-AA13-55D832D383E6}" srcOrd="2" destOrd="0" presId="urn:microsoft.com/office/officeart/2018/5/layout/IconLeafLabelList"/>
    <dgm:cxn modelId="{FD2AB6EB-98D5-4BDA-BDE4-1F08D6894FB8}" type="presParOf" srcId="{1F3CA66F-7C78-4C4D-B1F4-CE14565464B7}" destId="{8BBCB834-889D-4E33-BC2A-1C92B19D3B64}" srcOrd="3" destOrd="0" presId="urn:microsoft.com/office/officeart/2018/5/layout/IconLeafLabelList"/>
    <dgm:cxn modelId="{FD134131-6399-49D9-A4F7-2F58D7F9E3FC}" type="presParOf" srcId="{ACD2B5FF-D00F-4ED1-AD1B-84FEFE50E6F3}" destId="{B46E7A75-1027-45DF-BE15-52D77931D070}" srcOrd="1" destOrd="0" presId="urn:microsoft.com/office/officeart/2018/5/layout/IconLeafLabelList"/>
    <dgm:cxn modelId="{6CC18CA5-BA59-454F-9774-CC24506858AC}" type="presParOf" srcId="{ACD2B5FF-D00F-4ED1-AD1B-84FEFE50E6F3}" destId="{A6D5FB67-9B8E-40E3-80D2-BF07357A21CE}" srcOrd="2" destOrd="0" presId="urn:microsoft.com/office/officeart/2018/5/layout/IconLeafLabelList"/>
    <dgm:cxn modelId="{AAC4ABAE-B05D-425E-BCEC-982DDF31480C}" type="presParOf" srcId="{A6D5FB67-9B8E-40E3-80D2-BF07357A21CE}" destId="{6AEF4781-05FC-43A7-A307-9415D1AA4326}" srcOrd="0" destOrd="0" presId="urn:microsoft.com/office/officeart/2018/5/layout/IconLeafLabelList"/>
    <dgm:cxn modelId="{459033D6-1F5E-4A8F-A8AE-F41E572E127B}" type="presParOf" srcId="{A6D5FB67-9B8E-40E3-80D2-BF07357A21CE}" destId="{5018EDCD-6247-46F1-ADA7-867A13E0C73E}" srcOrd="1" destOrd="0" presId="urn:microsoft.com/office/officeart/2018/5/layout/IconLeafLabelList"/>
    <dgm:cxn modelId="{9232B753-BD96-45EB-8BA2-03073E0A3CDD}" type="presParOf" srcId="{A6D5FB67-9B8E-40E3-80D2-BF07357A21CE}" destId="{34FCED13-DC04-49E8-AC5F-233B17A42BF5}" srcOrd="2" destOrd="0" presId="urn:microsoft.com/office/officeart/2018/5/layout/IconLeafLabelList"/>
    <dgm:cxn modelId="{4D3013AB-49D5-484E-AC3F-B55F25DB0A2E}" type="presParOf" srcId="{A6D5FB67-9B8E-40E3-80D2-BF07357A21CE}" destId="{24170829-540C-48D9-A391-FBF089704C0D}" srcOrd="3" destOrd="0" presId="urn:microsoft.com/office/officeart/2018/5/layout/IconLeafLabelList"/>
    <dgm:cxn modelId="{A537DF2F-448A-4EDA-AB03-6DAB6F220FA1}" type="presParOf" srcId="{ACD2B5FF-D00F-4ED1-AD1B-84FEFE50E6F3}" destId="{747D8D9E-6003-41FC-A32E-37F14DCF66CB}" srcOrd="3" destOrd="0" presId="urn:microsoft.com/office/officeart/2018/5/layout/IconLeafLabelList"/>
    <dgm:cxn modelId="{71C1588B-9DD7-4B30-8F22-7CE67E4E5EE1}" type="presParOf" srcId="{ACD2B5FF-D00F-4ED1-AD1B-84FEFE50E6F3}" destId="{FAEC3F0F-5F18-4BFC-B65C-A1D1B983E850}" srcOrd="4" destOrd="0" presId="urn:microsoft.com/office/officeart/2018/5/layout/IconLeafLabelList"/>
    <dgm:cxn modelId="{DDDEA26B-47E5-49E6-B813-74FE08758CBB}" type="presParOf" srcId="{FAEC3F0F-5F18-4BFC-B65C-A1D1B983E850}" destId="{3A3F520E-C152-4703-B068-B98948E81DEB}" srcOrd="0" destOrd="0" presId="urn:microsoft.com/office/officeart/2018/5/layout/IconLeafLabelList"/>
    <dgm:cxn modelId="{A0FBA005-774E-4C1E-B265-5AD191D0CBBE}" type="presParOf" srcId="{FAEC3F0F-5F18-4BFC-B65C-A1D1B983E850}" destId="{61127260-E0E2-4A19-BE94-7C6BADFE8E48}" srcOrd="1" destOrd="0" presId="urn:microsoft.com/office/officeart/2018/5/layout/IconLeafLabelList"/>
    <dgm:cxn modelId="{D0F7BD7B-E9A3-4F4D-ADC4-DECB9F8B9BC5}" type="presParOf" srcId="{FAEC3F0F-5F18-4BFC-B65C-A1D1B983E850}" destId="{14EFB223-12B9-4F3B-A020-C198B8315E39}" srcOrd="2" destOrd="0" presId="urn:microsoft.com/office/officeart/2018/5/layout/IconLeafLabelList"/>
    <dgm:cxn modelId="{9AB092CF-A398-4D50-8646-A2D3AF89D1B6}" type="presParOf" srcId="{FAEC3F0F-5F18-4BFC-B65C-A1D1B983E850}" destId="{8C88AFD6-9716-442B-9155-5C2FC52E0FC9}" srcOrd="3" destOrd="0" presId="urn:microsoft.com/office/officeart/2018/5/layout/IconLeafLabelList"/>
    <dgm:cxn modelId="{866000CE-2AA8-41BD-8119-F0FC023382E9}" type="presParOf" srcId="{ACD2B5FF-D00F-4ED1-AD1B-84FEFE50E6F3}" destId="{D86A56AB-6BD3-4433-86FC-A532F346C3E4}" srcOrd="5" destOrd="0" presId="urn:microsoft.com/office/officeart/2018/5/layout/IconLeafLabelList"/>
    <dgm:cxn modelId="{464759E4-D098-4895-8264-AEAFB55AEAB7}" type="presParOf" srcId="{ACD2B5FF-D00F-4ED1-AD1B-84FEFE50E6F3}" destId="{8847007F-6F15-4BC1-B568-A3F14E7D603E}" srcOrd="6" destOrd="0" presId="urn:microsoft.com/office/officeart/2018/5/layout/IconLeafLabelList"/>
    <dgm:cxn modelId="{3B24D05D-42B3-4D3C-A880-B0380A7B9E11}" type="presParOf" srcId="{8847007F-6F15-4BC1-B568-A3F14E7D603E}" destId="{5176FA07-BE3C-49B4-B5EB-C81106D934CC}" srcOrd="0" destOrd="0" presId="urn:microsoft.com/office/officeart/2018/5/layout/IconLeafLabelList"/>
    <dgm:cxn modelId="{63EBDE4D-25E3-416E-823A-125F904525E0}" type="presParOf" srcId="{8847007F-6F15-4BC1-B568-A3F14E7D603E}" destId="{DA21FFB9-21C4-4E6A-8ED2-8E5F88087127}" srcOrd="1" destOrd="0" presId="urn:microsoft.com/office/officeart/2018/5/layout/IconLeafLabelList"/>
    <dgm:cxn modelId="{3F5A1A06-1CD1-42BA-8958-5168E3617F54}" type="presParOf" srcId="{8847007F-6F15-4BC1-B568-A3F14E7D603E}" destId="{C9C72042-F62E-4C44-B17D-EC137122EB36}" srcOrd="2" destOrd="0" presId="urn:microsoft.com/office/officeart/2018/5/layout/IconLeafLabelList"/>
    <dgm:cxn modelId="{E2AFD20B-B9C6-4D45-AAA5-17F7822CA475}" type="presParOf" srcId="{8847007F-6F15-4BC1-B568-A3F14E7D603E}" destId="{9438EA99-FBF7-4AEC-85C8-FB6FB6E9EC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DE5AEB-40E7-4B85-A312-5E81AA5D6239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2B0234-B62B-4C04-921F-6D2853DAC6F9}">
      <dgm:prSet phldrT="[文本]"/>
      <dgm:spPr/>
      <dgm:t>
        <a:bodyPr/>
        <a:lstStyle/>
        <a:p>
          <a:r>
            <a:rPr lang="en-US" altLang="zh-CN" dirty="0"/>
            <a:t>Split Input Files (GFS comes into play)</a:t>
          </a:r>
          <a:endParaRPr lang="zh-CN" altLang="en-US" dirty="0"/>
        </a:p>
      </dgm:t>
    </dgm:pt>
    <dgm:pt modelId="{B5D12EA4-69F9-483D-BEF0-242438E7CB73}" type="parTrans" cxnId="{6BCAA7C3-F041-4834-922B-C16B4F5C34E6}">
      <dgm:prSet/>
      <dgm:spPr/>
      <dgm:t>
        <a:bodyPr/>
        <a:lstStyle/>
        <a:p>
          <a:endParaRPr lang="zh-CN" altLang="en-US"/>
        </a:p>
      </dgm:t>
    </dgm:pt>
    <dgm:pt modelId="{473DFBA6-BD48-4AD0-B2BB-9BD03EAA1A76}" type="sibTrans" cxnId="{6BCAA7C3-F041-4834-922B-C16B4F5C34E6}">
      <dgm:prSet/>
      <dgm:spPr/>
      <dgm:t>
        <a:bodyPr/>
        <a:lstStyle/>
        <a:p>
          <a:endParaRPr lang="zh-CN" altLang="en-US"/>
        </a:p>
      </dgm:t>
    </dgm:pt>
    <dgm:pt modelId="{B29E3516-E76C-41E0-85A8-FFB52A911850}">
      <dgm:prSet phldrT="[文本]"/>
      <dgm:spPr/>
      <dgm:t>
        <a:bodyPr/>
        <a:lstStyle/>
        <a:p>
          <a:r>
            <a:rPr lang="en-US" altLang="zh-CN" dirty="0"/>
            <a:t>Master assigns workers</a:t>
          </a:r>
          <a:endParaRPr lang="zh-CN" altLang="en-US" dirty="0"/>
        </a:p>
      </dgm:t>
    </dgm:pt>
    <dgm:pt modelId="{2CD47107-00A1-4289-82FD-ED81E3C6C9D8}" type="parTrans" cxnId="{CC4CDFC7-313A-4288-A342-D6508A644FDE}">
      <dgm:prSet/>
      <dgm:spPr/>
      <dgm:t>
        <a:bodyPr/>
        <a:lstStyle/>
        <a:p>
          <a:endParaRPr lang="zh-CN" altLang="en-US"/>
        </a:p>
      </dgm:t>
    </dgm:pt>
    <dgm:pt modelId="{6D820C3B-76CE-4006-819D-731E196B8C60}" type="sibTrans" cxnId="{CC4CDFC7-313A-4288-A342-D6508A644FDE}">
      <dgm:prSet/>
      <dgm:spPr/>
      <dgm:t>
        <a:bodyPr/>
        <a:lstStyle/>
        <a:p>
          <a:endParaRPr lang="zh-CN" altLang="en-US"/>
        </a:p>
      </dgm:t>
    </dgm:pt>
    <dgm:pt modelId="{78D00638-D68F-49D0-BE47-D9A68B4A60B7}">
      <dgm:prSet phldrT="[文本]"/>
      <dgm:spPr/>
      <dgm:t>
        <a:bodyPr/>
        <a:lstStyle/>
        <a:p>
          <a:r>
            <a:rPr lang="en-US" altLang="zh-CN" dirty="0"/>
            <a:t>Map workers read splits and perform mapping</a:t>
          </a:r>
          <a:endParaRPr lang="zh-CN" altLang="en-US" dirty="0"/>
        </a:p>
      </dgm:t>
    </dgm:pt>
    <dgm:pt modelId="{A8196EB4-85BA-447D-9C57-93E378A7238F}" type="parTrans" cxnId="{4BE6F5BE-F039-483D-8807-139FB59D64E4}">
      <dgm:prSet/>
      <dgm:spPr/>
      <dgm:t>
        <a:bodyPr/>
        <a:lstStyle/>
        <a:p>
          <a:endParaRPr lang="zh-CN" altLang="en-US"/>
        </a:p>
      </dgm:t>
    </dgm:pt>
    <dgm:pt modelId="{74428568-EAF7-4FE3-8BE9-88DEC4276104}" type="sibTrans" cxnId="{4BE6F5BE-F039-483D-8807-139FB59D64E4}">
      <dgm:prSet/>
      <dgm:spPr/>
      <dgm:t>
        <a:bodyPr/>
        <a:lstStyle/>
        <a:p>
          <a:endParaRPr lang="zh-CN" altLang="en-US"/>
        </a:p>
      </dgm:t>
    </dgm:pt>
    <dgm:pt modelId="{99B18C3B-3444-4CE7-A7D0-0B73C5079A0B}">
      <dgm:prSet phldrT="[文本]"/>
      <dgm:spPr/>
      <dgm:t>
        <a:bodyPr/>
        <a:lstStyle/>
        <a:p>
          <a:r>
            <a:rPr lang="en-US" altLang="zh-CN" dirty="0"/>
            <a:t>Results of mappers are buffered in mem and backup in disk. Master gets notified</a:t>
          </a:r>
          <a:endParaRPr lang="zh-CN" altLang="en-US" dirty="0"/>
        </a:p>
      </dgm:t>
    </dgm:pt>
    <dgm:pt modelId="{8BA6131D-CAB8-4D1A-8145-FC65FEE1178A}" type="parTrans" cxnId="{47F7682E-0422-4773-B9D5-E2C371CC5477}">
      <dgm:prSet/>
      <dgm:spPr/>
      <dgm:t>
        <a:bodyPr/>
        <a:lstStyle/>
        <a:p>
          <a:endParaRPr lang="zh-CN" altLang="en-US"/>
        </a:p>
      </dgm:t>
    </dgm:pt>
    <dgm:pt modelId="{662DF2F7-3426-40C5-85DA-D9838C3820F5}" type="sibTrans" cxnId="{47F7682E-0422-4773-B9D5-E2C371CC5477}">
      <dgm:prSet/>
      <dgm:spPr/>
      <dgm:t>
        <a:bodyPr/>
        <a:lstStyle/>
        <a:p>
          <a:endParaRPr lang="zh-CN" altLang="en-US"/>
        </a:p>
      </dgm:t>
    </dgm:pt>
    <dgm:pt modelId="{3C4FB8E5-EC26-42DE-9ED4-3E70992BA532}">
      <dgm:prSet phldrT="[文本]"/>
      <dgm:spPr/>
      <dgm:t>
        <a:bodyPr/>
        <a:lstStyle/>
        <a:p>
          <a:r>
            <a:rPr lang="en-US" altLang="zh-CN" dirty="0"/>
            <a:t>Reduce workers get notified by master and start reading and performing reducing</a:t>
          </a:r>
          <a:endParaRPr lang="zh-CN" altLang="en-US" dirty="0"/>
        </a:p>
      </dgm:t>
    </dgm:pt>
    <dgm:pt modelId="{A945F113-2CD3-4EA8-89A8-954FC33EE01B}" type="parTrans" cxnId="{48DD8E11-9493-4261-AF87-B278C7EF8084}">
      <dgm:prSet/>
      <dgm:spPr/>
      <dgm:t>
        <a:bodyPr/>
        <a:lstStyle/>
        <a:p>
          <a:endParaRPr lang="zh-CN" altLang="en-US"/>
        </a:p>
      </dgm:t>
    </dgm:pt>
    <dgm:pt modelId="{C110F1DE-84F5-47E5-9232-55073FC91E45}" type="sibTrans" cxnId="{48DD8E11-9493-4261-AF87-B278C7EF8084}">
      <dgm:prSet/>
      <dgm:spPr/>
      <dgm:t>
        <a:bodyPr/>
        <a:lstStyle/>
        <a:p>
          <a:endParaRPr lang="zh-CN" altLang="en-US"/>
        </a:p>
      </dgm:t>
    </dgm:pt>
    <dgm:pt modelId="{DFC441AD-E7F1-4DC5-93AC-0F73E274B066}">
      <dgm:prSet/>
      <dgm:spPr/>
      <dgm:t>
        <a:bodyPr/>
        <a:lstStyle/>
        <a:p>
          <a:r>
            <a:rPr lang="en-US" altLang="zh-CN" dirty="0"/>
            <a:t>Reducers output results to final files</a:t>
          </a:r>
          <a:endParaRPr lang="zh-CN" altLang="en-US" dirty="0"/>
        </a:p>
      </dgm:t>
    </dgm:pt>
    <dgm:pt modelId="{44FCCFC6-C049-4F23-923D-F9FDDA3CD456}" type="parTrans" cxnId="{0A36F605-C81E-40C2-A7A5-FAB05304C86B}">
      <dgm:prSet/>
      <dgm:spPr/>
      <dgm:t>
        <a:bodyPr/>
        <a:lstStyle/>
        <a:p>
          <a:endParaRPr lang="zh-CN" altLang="en-US"/>
        </a:p>
      </dgm:t>
    </dgm:pt>
    <dgm:pt modelId="{5F27C2DF-089B-44FF-9FDB-B5B51666A83A}" type="sibTrans" cxnId="{0A36F605-C81E-40C2-A7A5-FAB05304C86B}">
      <dgm:prSet/>
      <dgm:spPr/>
      <dgm:t>
        <a:bodyPr/>
        <a:lstStyle/>
        <a:p>
          <a:endParaRPr lang="zh-CN" altLang="en-US"/>
        </a:p>
      </dgm:t>
    </dgm:pt>
    <dgm:pt modelId="{D9130417-5AB7-4CE0-8778-C925D936E808}" type="pres">
      <dgm:prSet presAssocID="{91DE5AEB-40E7-4B85-A312-5E81AA5D6239}" presName="diagram" presStyleCnt="0">
        <dgm:presLayoutVars>
          <dgm:dir/>
          <dgm:resizeHandles val="exact"/>
        </dgm:presLayoutVars>
      </dgm:prSet>
      <dgm:spPr/>
    </dgm:pt>
    <dgm:pt modelId="{F18BFA4C-47FC-4E52-AF4C-34862BB85773}" type="pres">
      <dgm:prSet presAssocID="{C12B0234-B62B-4C04-921F-6D2853DAC6F9}" presName="node" presStyleLbl="node1" presStyleIdx="0" presStyleCnt="6">
        <dgm:presLayoutVars>
          <dgm:bulletEnabled val="1"/>
        </dgm:presLayoutVars>
      </dgm:prSet>
      <dgm:spPr/>
    </dgm:pt>
    <dgm:pt modelId="{7B48D925-9015-4876-9DC0-2EFF44BF0211}" type="pres">
      <dgm:prSet presAssocID="{473DFBA6-BD48-4AD0-B2BB-9BD03EAA1A76}" presName="sibTrans" presStyleLbl="sibTrans2D1" presStyleIdx="0" presStyleCnt="5"/>
      <dgm:spPr/>
    </dgm:pt>
    <dgm:pt modelId="{B92DA801-EAB5-4A90-AFED-B986A751E080}" type="pres">
      <dgm:prSet presAssocID="{473DFBA6-BD48-4AD0-B2BB-9BD03EAA1A76}" presName="connectorText" presStyleLbl="sibTrans2D1" presStyleIdx="0" presStyleCnt="5"/>
      <dgm:spPr/>
    </dgm:pt>
    <dgm:pt modelId="{C3BA7222-D74A-4256-95F1-4C11B87D9BA3}" type="pres">
      <dgm:prSet presAssocID="{B29E3516-E76C-41E0-85A8-FFB52A911850}" presName="node" presStyleLbl="node1" presStyleIdx="1" presStyleCnt="6">
        <dgm:presLayoutVars>
          <dgm:bulletEnabled val="1"/>
        </dgm:presLayoutVars>
      </dgm:prSet>
      <dgm:spPr/>
    </dgm:pt>
    <dgm:pt modelId="{DC8C98A1-E903-4E8E-B2F0-4E60F2141E25}" type="pres">
      <dgm:prSet presAssocID="{6D820C3B-76CE-4006-819D-731E196B8C60}" presName="sibTrans" presStyleLbl="sibTrans2D1" presStyleIdx="1" presStyleCnt="5"/>
      <dgm:spPr/>
    </dgm:pt>
    <dgm:pt modelId="{5C64D833-AE03-4630-9279-A58019CFADE1}" type="pres">
      <dgm:prSet presAssocID="{6D820C3B-76CE-4006-819D-731E196B8C60}" presName="connectorText" presStyleLbl="sibTrans2D1" presStyleIdx="1" presStyleCnt="5"/>
      <dgm:spPr/>
    </dgm:pt>
    <dgm:pt modelId="{0D630C1B-DB86-4DE4-BF9A-8F11A4E8A1DF}" type="pres">
      <dgm:prSet presAssocID="{78D00638-D68F-49D0-BE47-D9A68B4A60B7}" presName="node" presStyleLbl="node1" presStyleIdx="2" presStyleCnt="6">
        <dgm:presLayoutVars>
          <dgm:bulletEnabled val="1"/>
        </dgm:presLayoutVars>
      </dgm:prSet>
      <dgm:spPr/>
    </dgm:pt>
    <dgm:pt modelId="{BBC39EE7-C531-4E16-B927-DEAC1F7B360F}" type="pres">
      <dgm:prSet presAssocID="{74428568-EAF7-4FE3-8BE9-88DEC4276104}" presName="sibTrans" presStyleLbl="sibTrans2D1" presStyleIdx="2" presStyleCnt="5"/>
      <dgm:spPr/>
    </dgm:pt>
    <dgm:pt modelId="{9A4538E8-CAED-4421-804A-7A7960D078CD}" type="pres">
      <dgm:prSet presAssocID="{74428568-EAF7-4FE3-8BE9-88DEC4276104}" presName="connectorText" presStyleLbl="sibTrans2D1" presStyleIdx="2" presStyleCnt="5"/>
      <dgm:spPr/>
    </dgm:pt>
    <dgm:pt modelId="{32E0EC1A-A225-486F-AB9E-E3059C5E4542}" type="pres">
      <dgm:prSet presAssocID="{99B18C3B-3444-4CE7-A7D0-0B73C5079A0B}" presName="node" presStyleLbl="node1" presStyleIdx="3" presStyleCnt="6">
        <dgm:presLayoutVars>
          <dgm:bulletEnabled val="1"/>
        </dgm:presLayoutVars>
      </dgm:prSet>
      <dgm:spPr/>
    </dgm:pt>
    <dgm:pt modelId="{AF19E323-6F9D-4CF6-8AF7-6D5D137F31A7}" type="pres">
      <dgm:prSet presAssocID="{662DF2F7-3426-40C5-85DA-D9838C3820F5}" presName="sibTrans" presStyleLbl="sibTrans2D1" presStyleIdx="3" presStyleCnt="5"/>
      <dgm:spPr/>
    </dgm:pt>
    <dgm:pt modelId="{B1201856-C31E-4E28-A043-4E7D20A0FF9C}" type="pres">
      <dgm:prSet presAssocID="{662DF2F7-3426-40C5-85DA-D9838C3820F5}" presName="connectorText" presStyleLbl="sibTrans2D1" presStyleIdx="3" presStyleCnt="5"/>
      <dgm:spPr/>
    </dgm:pt>
    <dgm:pt modelId="{37DBD836-C783-48EB-B81E-1C01B7F10C63}" type="pres">
      <dgm:prSet presAssocID="{3C4FB8E5-EC26-42DE-9ED4-3E70992BA532}" presName="node" presStyleLbl="node1" presStyleIdx="4" presStyleCnt="6">
        <dgm:presLayoutVars>
          <dgm:bulletEnabled val="1"/>
        </dgm:presLayoutVars>
      </dgm:prSet>
      <dgm:spPr/>
    </dgm:pt>
    <dgm:pt modelId="{8538B967-4740-4DA1-947D-15E63D356267}" type="pres">
      <dgm:prSet presAssocID="{C110F1DE-84F5-47E5-9232-55073FC91E45}" presName="sibTrans" presStyleLbl="sibTrans2D1" presStyleIdx="4" presStyleCnt="5"/>
      <dgm:spPr/>
    </dgm:pt>
    <dgm:pt modelId="{50021F7C-7053-4F89-B311-F319D2EFF638}" type="pres">
      <dgm:prSet presAssocID="{C110F1DE-84F5-47E5-9232-55073FC91E45}" presName="connectorText" presStyleLbl="sibTrans2D1" presStyleIdx="4" presStyleCnt="5"/>
      <dgm:spPr/>
    </dgm:pt>
    <dgm:pt modelId="{E272F1F2-0854-417A-811A-00382FEF9BAA}" type="pres">
      <dgm:prSet presAssocID="{DFC441AD-E7F1-4DC5-93AC-0F73E274B066}" presName="node" presStyleLbl="node1" presStyleIdx="5" presStyleCnt="6">
        <dgm:presLayoutVars>
          <dgm:bulletEnabled val="1"/>
        </dgm:presLayoutVars>
      </dgm:prSet>
      <dgm:spPr/>
    </dgm:pt>
  </dgm:ptLst>
  <dgm:cxnLst>
    <dgm:cxn modelId="{0A36F605-C81E-40C2-A7A5-FAB05304C86B}" srcId="{91DE5AEB-40E7-4B85-A312-5E81AA5D6239}" destId="{DFC441AD-E7F1-4DC5-93AC-0F73E274B066}" srcOrd="5" destOrd="0" parTransId="{44FCCFC6-C049-4F23-923D-F9FDDA3CD456}" sibTransId="{5F27C2DF-089B-44FF-9FDB-B5B51666A83A}"/>
    <dgm:cxn modelId="{48DD8E11-9493-4261-AF87-B278C7EF8084}" srcId="{91DE5AEB-40E7-4B85-A312-5E81AA5D6239}" destId="{3C4FB8E5-EC26-42DE-9ED4-3E70992BA532}" srcOrd="4" destOrd="0" parTransId="{A945F113-2CD3-4EA8-89A8-954FC33EE01B}" sibTransId="{C110F1DE-84F5-47E5-9232-55073FC91E45}"/>
    <dgm:cxn modelId="{A6E5021E-B08F-4814-B6EF-FFA539311092}" type="presOf" srcId="{662DF2F7-3426-40C5-85DA-D9838C3820F5}" destId="{B1201856-C31E-4E28-A043-4E7D20A0FF9C}" srcOrd="1" destOrd="0" presId="urn:microsoft.com/office/officeart/2005/8/layout/process5"/>
    <dgm:cxn modelId="{BD88951F-9868-4B82-9A42-187789A48707}" type="presOf" srcId="{C110F1DE-84F5-47E5-9232-55073FC91E45}" destId="{8538B967-4740-4DA1-947D-15E63D356267}" srcOrd="0" destOrd="0" presId="urn:microsoft.com/office/officeart/2005/8/layout/process5"/>
    <dgm:cxn modelId="{47F7682E-0422-4773-B9D5-E2C371CC5477}" srcId="{91DE5AEB-40E7-4B85-A312-5E81AA5D6239}" destId="{99B18C3B-3444-4CE7-A7D0-0B73C5079A0B}" srcOrd="3" destOrd="0" parTransId="{8BA6131D-CAB8-4D1A-8145-FC65FEE1178A}" sibTransId="{662DF2F7-3426-40C5-85DA-D9838C3820F5}"/>
    <dgm:cxn modelId="{A2F1DC33-E54A-42F0-9A81-4194706A60BE}" type="presOf" srcId="{6D820C3B-76CE-4006-819D-731E196B8C60}" destId="{5C64D833-AE03-4630-9279-A58019CFADE1}" srcOrd="1" destOrd="0" presId="urn:microsoft.com/office/officeart/2005/8/layout/process5"/>
    <dgm:cxn modelId="{E32B243F-064D-4E7E-B878-49409980C313}" type="presOf" srcId="{DFC441AD-E7F1-4DC5-93AC-0F73E274B066}" destId="{E272F1F2-0854-417A-811A-00382FEF9BAA}" srcOrd="0" destOrd="0" presId="urn:microsoft.com/office/officeart/2005/8/layout/process5"/>
    <dgm:cxn modelId="{010BE443-17D4-4ABE-A2E7-C69471808A20}" type="presOf" srcId="{74428568-EAF7-4FE3-8BE9-88DEC4276104}" destId="{BBC39EE7-C531-4E16-B927-DEAC1F7B360F}" srcOrd="0" destOrd="0" presId="urn:microsoft.com/office/officeart/2005/8/layout/process5"/>
    <dgm:cxn modelId="{37134346-C8B0-495A-A930-7E7BE78497B9}" type="presOf" srcId="{78D00638-D68F-49D0-BE47-D9A68B4A60B7}" destId="{0D630C1B-DB86-4DE4-BF9A-8F11A4E8A1DF}" srcOrd="0" destOrd="0" presId="urn:microsoft.com/office/officeart/2005/8/layout/process5"/>
    <dgm:cxn modelId="{58478A50-4EE2-40DE-8FAA-45B642306CA7}" type="presOf" srcId="{91DE5AEB-40E7-4B85-A312-5E81AA5D6239}" destId="{D9130417-5AB7-4CE0-8778-C925D936E808}" srcOrd="0" destOrd="0" presId="urn:microsoft.com/office/officeart/2005/8/layout/process5"/>
    <dgm:cxn modelId="{CA9C9353-BBED-4454-A266-8AA511185B91}" type="presOf" srcId="{6D820C3B-76CE-4006-819D-731E196B8C60}" destId="{DC8C98A1-E903-4E8E-B2F0-4E60F2141E25}" srcOrd="0" destOrd="0" presId="urn:microsoft.com/office/officeart/2005/8/layout/process5"/>
    <dgm:cxn modelId="{4A778984-4B09-4828-B18A-9DE7146A801F}" type="presOf" srcId="{3C4FB8E5-EC26-42DE-9ED4-3E70992BA532}" destId="{37DBD836-C783-48EB-B81E-1C01B7F10C63}" srcOrd="0" destOrd="0" presId="urn:microsoft.com/office/officeart/2005/8/layout/process5"/>
    <dgm:cxn modelId="{4762B284-7B35-464F-A550-5717132CAB3B}" type="presOf" srcId="{74428568-EAF7-4FE3-8BE9-88DEC4276104}" destId="{9A4538E8-CAED-4421-804A-7A7960D078CD}" srcOrd="1" destOrd="0" presId="urn:microsoft.com/office/officeart/2005/8/layout/process5"/>
    <dgm:cxn modelId="{4CB2D088-7D79-4937-887B-10F58D98D26F}" type="presOf" srcId="{C12B0234-B62B-4C04-921F-6D2853DAC6F9}" destId="{F18BFA4C-47FC-4E52-AF4C-34862BB85773}" srcOrd="0" destOrd="0" presId="urn:microsoft.com/office/officeart/2005/8/layout/process5"/>
    <dgm:cxn modelId="{AF731AAC-18F5-4D39-B946-9E8C68C890E6}" type="presOf" srcId="{662DF2F7-3426-40C5-85DA-D9838C3820F5}" destId="{AF19E323-6F9D-4CF6-8AF7-6D5D137F31A7}" srcOrd="0" destOrd="0" presId="urn:microsoft.com/office/officeart/2005/8/layout/process5"/>
    <dgm:cxn modelId="{4BE6F5BE-F039-483D-8807-139FB59D64E4}" srcId="{91DE5AEB-40E7-4B85-A312-5E81AA5D6239}" destId="{78D00638-D68F-49D0-BE47-D9A68B4A60B7}" srcOrd="2" destOrd="0" parTransId="{A8196EB4-85BA-447D-9C57-93E378A7238F}" sibTransId="{74428568-EAF7-4FE3-8BE9-88DEC4276104}"/>
    <dgm:cxn modelId="{6BCAA7C3-F041-4834-922B-C16B4F5C34E6}" srcId="{91DE5AEB-40E7-4B85-A312-5E81AA5D6239}" destId="{C12B0234-B62B-4C04-921F-6D2853DAC6F9}" srcOrd="0" destOrd="0" parTransId="{B5D12EA4-69F9-483D-BEF0-242438E7CB73}" sibTransId="{473DFBA6-BD48-4AD0-B2BB-9BD03EAA1A76}"/>
    <dgm:cxn modelId="{2D4870C4-9823-402E-AB83-FC0DE5CA952E}" type="presOf" srcId="{C110F1DE-84F5-47E5-9232-55073FC91E45}" destId="{50021F7C-7053-4F89-B311-F319D2EFF638}" srcOrd="1" destOrd="0" presId="urn:microsoft.com/office/officeart/2005/8/layout/process5"/>
    <dgm:cxn modelId="{CC4CDFC7-313A-4288-A342-D6508A644FDE}" srcId="{91DE5AEB-40E7-4B85-A312-5E81AA5D6239}" destId="{B29E3516-E76C-41E0-85A8-FFB52A911850}" srcOrd="1" destOrd="0" parTransId="{2CD47107-00A1-4289-82FD-ED81E3C6C9D8}" sibTransId="{6D820C3B-76CE-4006-819D-731E196B8C60}"/>
    <dgm:cxn modelId="{8FAC2AD0-4A91-45E7-9FC8-03E156F4A7FB}" type="presOf" srcId="{99B18C3B-3444-4CE7-A7D0-0B73C5079A0B}" destId="{32E0EC1A-A225-486F-AB9E-E3059C5E4542}" srcOrd="0" destOrd="0" presId="urn:microsoft.com/office/officeart/2005/8/layout/process5"/>
    <dgm:cxn modelId="{82E6BEED-F06A-48B9-9CBF-763A05B43617}" type="presOf" srcId="{473DFBA6-BD48-4AD0-B2BB-9BD03EAA1A76}" destId="{7B48D925-9015-4876-9DC0-2EFF44BF0211}" srcOrd="0" destOrd="0" presId="urn:microsoft.com/office/officeart/2005/8/layout/process5"/>
    <dgm:cxn modelId="{0F4FFCF2-35BD-4AA2-8667-83AFD6567B09}" type="presOf" srcId="{473DFBA6-BD48-4AD0-B2BB-9BD03EAA1A76}" destId="{B92DA801-EAB5-4A90-AFED-B986A751E080}" srcOrd="1" destOrd="0" presId="urn:microsoft.com/office/officeart/2005/8/layout/process5"/>
    <dgm:cxn modelId="{669BC7F4-89E2-41CB-B9C0-EB44645CF587}" type="presOf" srcId="{B29E3516-E76C-41E0-85A8-FFB52A911850}" destId="{C3BA7222-D74A-4256-95F1-4C11B87D9BA3}" srcOrd="0" destOrd="0" presId="urn:microsoft.com/office/officeart/2005/8/layout/process5"/>
    <dgm:cxn modelId="{B0FA2D64-AA76-41AC-8D8D-CFEC2EBB9DBC}" type="presParOf" srcId="{D9130417-5AB7-4CE0-8778-C925D936E808}" destId="{F18BFA4C-47FC-4E52-AF4C-34862BB85773}" srcOrd="0" destOrd="0" presId="urn:microsoft.com/office/officeart/2005/8/layout/process5"/>
    <dgm:cxn modelId="{04F7263E-969C-46C6-B9E2-9E37D492989C}" type="presParOf" srcId="{D9130417-5AB7-4CE0-8778-C925D936E808}" destId="{7B48D925-9015-4876-9DC0-2EFF44BF0211}" srcOrd="1" destOrd="0" presId="urn:microsoft.com/office/officeart/2005/8/layout/process5"/>
    <dgm:cxn modelId="{132035B8-D8A6-4E3B-8A81-C93DCD0E3F8E}" type="presParOf" srcId="{7B48D925-9015-4876-9DC0-2EFF44BF0211}" destId="{B92DA801-EAB5-4A90-AFED-B986A751E080}" srcOrd="0" destOrd="0" presId="urn:microsoft.com/office/officeart/2005/8/layout/process5"/>
    <dgm:cxn modelId="{E6EF8FB0-1E36-4329-B3F5-9C8CC9725409}" type="presParOf" srcId="{D9130417-5AB7-4CE0-8778-C925D936E808}" destId="{C3BA7222-D74A-4256-95F1-4C11B87D9BA3}" srcOrd="2" destOrd="0" presId="urn:microsoft.com/office/officeart/2005/8/layout/process5"/>
    <dgm:cxn modelId="{19AEDAB0-2BFB-464E-812C-014F6501FEA7}" type="presParOf" srcId="{D9130417-5AB7-4CE0-8778-C925D936E808}" destId="{DC8C98A1-E903-4E8E-B2F0-4E60F2141E25}" srcOrd="3" destOrd="0" presId="urn:microsoft.com/office/officeart/2005/8/layout/process5"/>
    <dgm:cxn modelId="{F0D31BF4-BEAC-4F7F-BB21-F9A521C305F9}" type="presParOf" srcId="{DC8C98A1-E903-4E8E-B2F0-4E60F2141E25}" destId="{5C64D833-AE03-4630-9279-A58019CFADE1}" srcOrd="0" destOrd="0" presId="urn:microsoft.com/office/officeart/2005/8/layout/process5"/>
    <dgm:cxn modelId="{4FCFB533-51F1-45C1-A0B2-73AAF1B67808}" type="presParOf" srcId="{D9130417-5AB7-4CE0-8778-C925D936E808}" destId="{0D630C1B-DB86-4DE4-BF9A-8F11A4E8A1DF}" srcOrd="4" destOrd="0" presId="urn:microsoft.com/office/officeart/2005/8/layout/process5"/>
    <dgm:cxn modelId="{CCBACEF7-929A-4050-BAF7-8821573695B2}" type="presParOf" srcId="{D9130417-5AB7-4CE0-8778-C925D936E808}" destId="{BBC39EE7-C531-4E16-B927-DEAC1F7B360F}" srcOrd="5" destOrd="0" presId="urn:microsoft.com/office/officeart/2005/8/layout/process5"/>
    <dgm:cxn modelId="{2D53F111-5977-4D48-8ECD-C005E64193C8}" type="presParOf" srcId="{BBC39EE7-C531-4E16-B927-DEAC1F7B360F}" destId="{9A4538E8-CAED-4421-804A-7A7960D078CD}" srcOrd="0" destOrd="0" presId="urn:microsoft.com/office/officeart/2005/8/layout/process5"/>
    <dgm:cxn modelId="{55823803-1760-4938-98EC-6F3881BF1B14}" type="presParOf" srcId="{D9130417-5AB7-4CE0-8778-C925D936E808}" destId="{32E0EC1A-A225-486F-AB9E-E3059C5E4542}" srcOrd="6" destOrd="0" presId="urn:microsoft.com/office/officeart/2005/8/layout/process5"/>
    <dgm:cxn modelId="{A3BD20A2-89DD-4A73-918C-B83CCA296DC1}" type="presParOf" srcId="{D9130417-5AB7-4CE0-8778-C925D936E808}" destId="{AF19E323-6F9D-4CF6-8AF7-6D5D137F31A7}" srcOrd="7" destOrd="0" presId="urn:microsoft.com/office/officeart/2005/8/layout/process5"/>
    <dgm:cxn modelId="{FE72C88D-E7B7-4AB4-B6C6-8E333AD89F3B}" type="presParOf" srcId="{AF19E323-6F9D-4CF6-8AF7-6D5D137F31A7}" destId="{B1201856-C31E-4E28-A043-4E7D20A0FF9C}" srcOrd="0" destOrd="0" presId="urn:microsoft.com/office/officeart/2005/8/layout/process5"/>
    <dgm:cxn modelId="{0136099B-2734-47C5-88AC-7A16D32E09FA}" type="presParOf" srcId="{D9130417-5AB7-4CE0-8778-C925D936E808}" destId="{37DBD836-C783-48EB-B81E-1C01B7F10C63}" srcOrd="8" destOrd="0" presId="urn:microsoft.com/office/officeart/2005/8/layout/process5"/>
    <dgm:cxn modelId="{68EA77DF-833E-419D-AC06-3F0588B186C0}" type="presParOf" srcId="{D9130417-5AB7-4CE0-8778-C925D936E808}" destId="{8538B967-4740-4DA1-947D-15E63D356267}" srcOrd="9" destOrd="0" presId="urn:microsoft.com/office/officeart/2005/8/layout/process5"/>
    <dgm:cxn modelId="{7EDC0A8C-47C9-4FAD-9A5A-4CBEF950D6E0}" type="presParOf" srcId="{8538B967-4740-4DA1-947D-15E63D356267}" destId="{50021F7C-7053-4F89-B311-F319D2EFF638}" srcOrd="0" destOrd="0" presId="urn:microsoft.com/office/officeart/2005/8/layout/process5"/>
    <dgm:cxn modelId="{DFBF1B3F-48EB-4C70-BC50-50369069A76F}" type="presParOf" srcId="{D9130417-5AB7-4CE0-8778-C925D936E808}" destId="{E272F1F2-0854-417A-811A-00382FEF9BA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2485CD-4CD2-49A6-AFB6-15F53428153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B229E-4DA7-4A01-84A5-881E47365CBD}">
      <dgm:prSet phldrT="[文本]"/>
      <dgm:spPr/>
      <dgm:t>
        <a:bodyPr/>
        <a:lstStyle/>
        <a:p>
          <a:r>
            <a:rPr lang="en-US" altLang="zh-CN" dirty="0"/>
            <a:t>Worker Failure of Completed Map Tasks</a:t>
          </a:r>
          <a:endParaRPr lang="zh-CN" altLang="en-US" dirty="0"/>
        </a:p>
      </dgm:t>
    </dgm:pt>
    <dgm:pt modelId="{3DA3F535-D245-417D-BFB2-EBC3EDB39758}" type="parTrans" cxnId="{25221B68-8EBB-4FC8-BF99-8304BBE274C1}">
      <dgm:prSet/>
      <dgm:spPr/>
      <dgm:t>
        <a:bodyPr/>
        <a:lstStyle/>
        <a:p>
          <a:endParaRPr lang="zh-CN" altLang="en-US"/>
        </a:p>
      </dgm:t>
    </dgm:pt>
    <dgm:pt modelId="{EFAF35EE-2B17-4974-9283-D0BDF7DBA031}" type="sibTrans" cxnId="{25221B68-8EBB-4FC8-BF99-8304BBE274C1}">
      <dgm:prSet/>
      <dgm:spPr/>
      <dgm:t>
        <a:bodyPr/>
        <a:lstStyle/>
        <a:p>
          <a:endParaRPr lang="zh-CN" altLang="en-US"/>
        </a:p>
      </dgm:t>
    </dgm:pt>
    <dgm:pt modelId="{75A6100E-D0D9-4F1C-98D4-86F368EEE81F}">
      <dgm:prSet phldrT="[文本]"/>
      <dgm:spPr/>
      <dgm:t>
        <a:bodyPr/>
        <a:lstStyle/>
        <a:p>
          <a:r>
            <a:rPr lang="en-US" altLang="zh-CN" dirty="0"/>
            <a:t>Re-execute the map tasks on other map workers</a:t>
          </a:r>
          <a:endParaRPr lang="zh-CN" altLang="en-US" dirty="0"/>
        </a:p>
      </dgm:t>
    </dgm:pt>
    <dgm:pt modelId="{88AC8A2D-A81B-4451-9B02-36FC668B21C3}" type="parTrans" cxnId="{A869ED7B-1D49-4F1C-BE41-D5E21B619CAC}">
      <dgm:prSet/>
      <dgm:spPr/>
      <dgm:t>
        <a:bodyPr/>
        <a:lstStyle/>
        <a:p>
          <a:endParaRPr lang="zh-CN" altLang="en-US"/>
        </a:p>
      </dgm:t>
    </dgm:pt>
    <dgm:pt modelId="{9A8C13AA-66FA-48B0-9357-C3FA31E9A899}" type="sibTrans" cxnId="{A869ED7B-1D49-4F1C-BE41-D5E21B619CAC}">
      <dgm:prSet/>
      <dgm:spPr/>
      <dgm:t>
        <a:bodyPr/>
        <a:lstStyle/>
        <a:p>
          <a:endParaRPr lang="zh-CN" altLang="en-US"/>
        </a:p>
      </dgm:t>
    </dgm:pt>
    <dgm:pt modelId="{AFC14DB0-61E6-44A3-9709-3B9AEE528D7A}">
      <dgm:prSet phldrT="[文本]"/>
      <dgm:spPr/>
      <dgm:t>
        <a:bodyPr/>
        <a:lstStyle/>
        <a:p>
          <a:r>
            <a:rPr lang="en-US" altLang="zh-CN" dirty="0"/>
            <a:t>Worker Failure of Uncompleted Tasks</a:t>
          </a:r>
          <a:endParaRPr lang="zh-CN" altLang="en-US" dirty="0"/>
        </a:p>
      </dgm:t>
    </dgm:pt>
    <dgm:pt modelId="{44171457-595F-4F95-95D6-6810DD6A293D}" type="parTrans" cxnId="{51360177-40E5-4C04-B3A0-4906DDEC9C48}">
      <dgm:prSet/>
      <dgm:spPr/>
      <dgm:t>
        <a:bodyPr/>
        <a:lstStyle/>
        <a:p>
          <a:endParaRPr lang="zh-CN" altLang="en-US"/>
        </a:p>
      </dgm:t>
    </dgm:pt>
    <dgm:pt modelId="{63154F88-2386-4717-A865-13D41E4C7728}" type="sibTrans" cxnId="{51360177-40E5-4C04-B3A0-4906DDEC9C48}">
      <dgm:prSet/>
      <dgm:spPr/>
      <dgm:t>
        <a:bodyPr/>
        <a:lstStyle/>
        <a:p>
          <a:endParaRPr lang="zh-CN" altLang="en-US"/>
        </a:p>
      </dgm:t>
    </dgm:pt>
    <dgm:pt modelId="{0B977B1B-497F-4D9E-B3D3-5B7EDB138C4C}">
      <dgm:prSet phldrT="[文本]"/>
      <dgm:spPr/>
      <dgm:t>
        <a:bodyPr/>
        <a:lstStyle/>
        <a:p>
          <a:r>
            <a:rPr lang="en-US" altLang="zh-CN" dirty="0"/>
            <a:t>Re-execute tasks on other workers</a:t>
          </a:r>
          <a:endParaRPr lang="zh-CN" altLang="en-US" dirty="0"/>
        </a:p>
      </dgm:t>
    </dgm:pt>
    <dgm:pt modelId="{0EE0A4BA-29B3-4FD5-8B2B-A6967FA39BC8}" type="parTrans" cxnId="{315283CF-F39A-4750-8E1B-0B3E3D371DA0}">
      <dgm:prSet/>
      <dgm:spPr/>
      <dgm:t>
        <a:bodyPr/>
        <a:lstStyle/>
        <a:p>
          <a:endParaRPr lang="zh-CN" altLang="en-US"/>
        </a:p>
      </dgm:t>
    </dgm:pt>
    <dgm:pt modelId="{46D491DB-F44E-40F6-A0ED-18C859404F58}" type="sibTrans" cxnId="{315283CF-F39A-4750-8E1B-0B3E3D371DA0}">
      <dgm:prSet/>
      <dgm:spPr/>
      <dgm:t>
        <a:bodyPr/>
        <a:lstStyle/>
        <a:p>
          <a:endParaRPr lang="zh-CN" altLang="en-US"/>
        </a:p>
      </dgm:t>
    </dgm:pt>
    <dgm:pt modelId="{F265D7E5-F89F-4E04-BF48-DD91FADA6555}">
      <dgm:prSet phldrT="[文本]"/>
      <dgm:spPr/>
      <dgm:t>
        <a:bodyPr/>
        <a:lstStyle/>
        <a:p>
          <a:r>
            <a:rPr lang="en-US" altLang="zh-CN" dirty="0"/>
            <a:t>Worker Failure of Completed Reduce Task</a:t>
          </a:r>
          <a:endParaRPr lang="zh-CN" altLang="en-US" dirty="0"/>
        </a:p>
      </dgm:t>
    </dgm:pt>
    <dgm:pt modelId="{C97B3670-4DAA-4557-9DEF-39354CE7D7E2}" type="parTrans" cxnId="{5364CB86-D0EA-4064-A82C-1B9B7F364977}">
      <dgm:prSet/>
      <dgm:spPr/>
      <dgm:t>
        <a:bodyPr/>
        <a:lstStyle/>
        <a:p>
          <a:endParaRPr lang="zh-CN" altLang="en-US"/>
        </a:p>
      </dgm:t>
    </dgm:pt>
    <dgm:pt modelId="{286EEB3C-58A0-458D-8A30-989EFA411CBD}" type="sibTrans" cxnId="{5364CB86-D0EA-4064-A82C-1B9B7F364977}">
      <dgm:prSet/>
      <dgm:spPr/>
      <dgm:t>
        <a:bodyPr/>
        <a:lstStyle/>
        <a:p>
          <a:endParaRPr lang="zh-CN" altLang="en-US"/>
        </a:p>
      </dgm:t>
    </dgm:pt>
    <dgm:pt modelId="{F2EB266B-DAFA-4B19-9B6F-B14C9075B451}">
      <dgm:prSet phldrT="[文本]"/>
      <dgm:spPr/>
      <dgm:t>
        <a:bodyPr/>
        <a:lstStyle/>
        <a:p>
          <a:r>
            <a:rPr lang="en-US" altLang="zh-CN" dirty="0"/>
            <a:t>No need to re-execute</a:t>
          </a:r>
          <a:endParaRPr lang="zh-CN" altLang="en-US" dirty="0"/>
        </a:p>
      </dgm:t>
    </dgm:pt>
    <dgm:pt modelId="{3C1DAEF7-56F4-4CD6-862A-DAF11E8B98F8}" type="parTrans" cxnId="{62B82497-DDFA-4708-8F4C-ADE1324A12F5}">
      <dgm:prSet/>
      <dgm:spPr/>
      <dgm:t>
        <a:bodyPr/>
        <a:lstStyle/>
        <a:p>
          <a:endParaRPr lang="zh-CN" altLang="en-US"/>
        </a:p>
      </dgm:t>
    </dgm:pt>
    <dgm:pt modelId="{3B679A7C-04F2-4864-A6A0-99E9C2767937}" type="sibTrans" cxnId="{62B82497-DDFA-4708-8F4C-ADE1324A12F5}">
      <dgm:prSet/>
      <dgm:spPr/>
      <dgm:t>
        <a:bodyPr/>
        <a:lstStyle/>
        <a:p>
          <a:endParaRPr lang="zh-CN" altLang="en-US"/>
        </a:p>
      </dgm:t>
    </dgm:pt>
    <dgm:pt modelId="{7E5ABE11-8904-4120-9DD8-5AE778698519}">
      <dgm:prSet phldrT="[文本]"/>
      <dgm:spPr/>
      <dgm:t>
        <a:bodyPr/>
        <a:lstStyle/>
        <a:p>
          <a:r>
            <a:rPr lang="en-US" altLang="zh-CN" dirty="0"/>
            <a:t>Why?</a:t>
          </a:r>
          <a:endParaRPr lang="zh-CN" altLang="en-US" dirty="0"/>
        </a:p>
      </dgm:t>
    </dgm:pt>
    <dgm:pt modelId="{422B917E-4875-49C6-BA46-7B94BBBFAC53}" type="parTrans" cxnId="{A244C8FC-72EA-4ED2-B2F8-2CDD8D7CD2F7}">
      <dgm:prSet/>
      <dgm:spPr/>
      <dgm:t>
        <a:bodyPr/>
        <a:lstStyle/>
        <a:p>
          <a:endParaRPr lang="zh-CN" altLang="en-US"/>
        </a:p>
      </dgm:t>
    </dgm:pt>
    <dgm:pt modelId="{9E0574BB-EC9C-4670-925E-019166B1338C}" type="sibTrans" cxnId="{A244C8FC-72EA-4ED2-B2F8-2CDD8D7CD2F7}">
      <dgm:prSet/>
      <dgm:spPr/>
      <dgm:t>
        <a:bodyPr/>
        <a:lstStyle/>
        <a:p>
          <a:endParaRPr lang="zh-CN" altLang="en-US"/>
        </a:p>
      </dgm:t>
    </dgm:pt>
    <dgm:pt modelId="{267D6D87-0081-4ADE-AAF3-71603E77120E}" type="pres">
      <dgm:prSet presAssocID="{F92485CD-4CD2-49A6-AFB6-15F534281538}" presName="Name0" presStyleCnt="0">
        <dgm:presLayoutVars>
          <dgm:dir/>
          <dgm:animLvl val="lvl"/>
          <dgm:resizeHandles val="exact"/>
        </dgm:presLayoutVars>
      </dgm:prSet>
      <dgm:spPr/>
    </dgm:pt>
    <dgm:pt modelId="{0290C8CD-98C6-4A43-A688-52E2006220AC}" type="pres">
      <dgm:prSet presAssocID="{839B229E-4DA7-4A01-84A5-881E47365CBD}" presName="composite" presStyleCnt="0"/>
      <dgm:spPr/>
    </dgm:pt>
    <dgm:pt modelId="{465FB7DA-D15A-47A7-91FD-ED7FF5770869}" type="pres">
      <dgm:prSet presAssocID="{839B229E-4DA7-4A01-84A5-881E47365C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9D925C6-1F78-4F57-9257-72DEBAF5157B}" type="pres">
      <dgm:prSet presAssocID="{839B229E-4DA7-4A01-84A5-881E47365CBD}" presName="desTx" presStyleLbl="alignAccFollowNode1" presStyleIdx="0" presStyleCnt="3">
        <dgm:presLayoutVars>
          <dgm:bulletEnabled val="1"/>
        </dgm:presLayoutVars>
      </dgm:prSet>
      <dgm:spPr/>
    </dgm:pt>
    <dgm:pt modelId="{A6A06644-33BA-4608-A0B4-BE5891F93534}" type="pres">
      <dgm:prSet presAssocID="{EFAF35EE-2B17-4974-9283-D0BDF7DBA031}" presName="space" presStyleCnt="0"/>
      <dgm:spPr/>
    </dgm:pt>
    <dgm:pt modelId="{D2DAA71E-F946-4BC8-87C2-756A4F05E4B7}" type="pres">
      <dgm:prSet presAssocID="{AFC14DB0-61E6-44A3-9709-3B9AEE528D7A}" presName="composite" presStyleCnt="0"/>
      <dgm:spPr/>
    </dgm:pt>
    <dgm:pt modelId="{DF338189-9417-435B-B655-A3B1CC685203}" type="pres">
      <dgm:prSet presAssocID="{AFC14DB0-61E6-44A3-9709-3B9AEE528D7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1CCBF55-F71F-4D7F-A964-D4E6CE263A79}" type="pres">
      <dgm:prSet presAssocID="{AFC14DB0-61E6-44A3-9709-3B9AEE528D7A}" presName="desTx" presStyleLbl="alignAccFollowNode1" presStyleIdx="1" presStyleCnt="3">
        <dgm:presLayoutVars>
          <dgm:bulletEnabled val="1"/>
        </dgm:presLayoutVars>
      </dgm:prSet>
      <dgm:spPr/>
    </dgm:pt>
    <dgm:pt modelId="{FFC9B938-DA38-42C2-B6D1-9DD0EF34B196}" type="pres">
      <dgm:prSet presAssocID="{63154F88-2386-4717-A865-13D41E4C7728}" presName="space" presStyleCnt="0"/>
      <dgm:spPr/>
    </dgm:pt>
    <dgm:pt modelId="{7DC46FF6-20FB-40C9-89F8-91EF66FAC953}" type="pres">
      <dgm:prSet presAssocID="{F265D7E5-F89F-4E04-BF48-DD91FADA6555}" presName="composite" presStyleCnt="0"/>
      <dgm:spPr/>
    </dgm:pt>
    <dgm:pt modelId="{292C54AE-E9C0-40E6-8153-249E627A24CA}" type="pres">
      <dgm:prSet presAssocID="{F265D7E5-F89F-4E04-BF48-DD91FADA655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A3C2E30-F1BD-40DF-A86B-FCF9D276C35E}" type="pres">
      <dgm:prSet presAssocID="{F265D7E5-F89F-4E04-BF48-DD91FADA655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0596C05-CBC7-4C15-98D5-A8C27A5E937B}" type="presOf" srcId="{F265D7E5-F89F-4E04-BF48-DD91FADA6555}" destId="{292C54AE-E9C0-40E6-8153-249E627A24CA}" srcOrd="0" destOrd="0" presId="urn:microsoft.com/office/officeart/2005/8/layout/hList1"/>
    <dgm:cxn modelId="{C0D9E627-9A2D-41F5-806B-4F24F1370CC4}" type="presOf" srcId="{7E5ABE11-8904-4120-9DD8-5AE778698519}" destId="{CA3C2E30-F1BD-40DF-A86B-FCF9D276C35E}" srcOrd="0" destOrd="1" presId="urn:microsoft.com/office/officeart/2005/8/layout/hList1"/>
    <dgm:cxn modelId="{25221B68-8EBB-4FC8-BF99-8304BBE274C1}" srcId="{F92485CD-4CD2-49A6-AFB6-15F534281538}" destId="{839B229E-4DA7-4A01-84A5-881E47365CBD}" srcOrd="0" destOrd="0" parTransId="{3DA3F535-D245-417D-BFB2-EBC3EDB39758}" sibTransId="{EFAF35EE-2B17-4974-9283-D0BDF7DBA031}"/>
    <dgm:cxn modelId="{DA20056D-133D-49DC-93C2-8D9802670E49}" type="presOf" srcId="{0B977B1B-497F-4D9E-B3D3-5B7EDB138C4C}" destId="{31CCBF55-F71F-4D7F-A964-D4E6CE263A79}" srcOrd="0" destOrd="0" presId="urn:microsoft.com/office/officeart/2005/8/layout/hList1"/>
    <dgm:cxn modelId="{51360177-40E5-4C04-B3A0-4906DDEC9C48}" srcId="{F92485CD-4CD2-49A6-AFB6-15F534281538}" destId="{AFC14DB0-61E6-44A3-9709-3B9AEE528D7A}" srcOrd="1" destOrd="0" parTransId="{44171457-595F-4F95-95D6-6810DD6A293D}" sibTransId="{63154F88-2386-4717-A865-13D41E4C7728}"/>
    <dgm:cxn modelId="{A869ED7B-1D49-4F1C-BE41-D5E21B619CAC}" srcId="{839B229E-4DA7-4A01-84A5-881E47365CBD}" destId="{75A6100E-D0D9-4F1C-98D4-86F368EEE81F}" srcOrd="0" destOrd="0" parTransId="{88AC8A2D-A81B-4451-9B02-36FC668B21C3}" sibTransId="{9A8C13AA-66FA-48B0-9357-C3FA31E9A899}"/>
    <dgm:cxn modelId="{5364CB86-D0EA-4064-A82C-1B9B7F364977}" srcId="{F92485CD-4CD2-49A6-AFB6-15F534281538}" destId="{F265D7E5-F89F-4E04-BF48-DD91FADA6555}" srcOrd="2" destOrd="0" parTransId="{C97B3670-4DAA-4557-9DEF-39354CE7D7E2}" sibTransId="{286EEB3C-58A0-458D-8A30-989EFA411CBD}"/>
    <dgm:cxn modelId="{DB60DB91-7ACC-4DBD-8BD2-A5B90BC3A029}" type="presOf" srcId="{F92485CD-4CD2-49A6-AFB6-15F534281538}" destId="{267D6D87-0081-4ADE-AAF3-71603E77120E}" srcOrd="0" destOrd="0" presId="urn:microsoft.com/office/officeart/2005/8/layout/hList1"/>
    <dgm:cxn modelId="{62B82497-DDFA-4708-8F4C-ADE1324A12F5}" srcId="{F265D7E5-F89F-4E04-BF48-DD91FADA6555}" destId="{F2EB266B-DAFA-4B19-9B6F-B14C9075B451}" srcOrd="0" destOrd="0" parTransId="{3C1DAEF7-56F4-4CD6-862A-DAF11E8B98F8}" sibTransId="{3B679A7C-04F2-4864-A6A0-99E9C2767937}"/>
    <dgm:cxn modelId="{0EA679BD-28DA-4B2F-B75C-ADC7C19799B9}" type="presOf" srcId="{F2EB266B-DAFA-4B19-9B6F-B14C9075B451}" destId="{CA3C2E30-F1BD-40DF-A86B-FCF9D276C35E}" srcOrd="0" destOrd="0" presId="urn:microsoft.com/office/officeart/2005/8/layout/hList1"/>
    <dgm:cxn modelId="{2211C6C0-51EB-4CF8-8BBC-3E76570F20B2}" type="presOf" srcId="{AFC14DB0-61E6-44A3-9709-3B9AEE528D7A}" destId="{DF338189-9417-435B-B655-A3B1CC685203}" srcOrd="0" destOrd="0" presId="urn:microsoft.com/office/officeart/2005/8/layout/hList1"/>
    <dgm:cxn modelId="{315283CF-F39A-4750-8E1B-0B3E3D371DA0}" srcId="{AFC14DB0-61E6-44A3-9709-3B9AEE528D7A}" destId="{0B977B1B-497F-4D9E-B3D3-5B7EDB138C4C}" srcOrd="0" destOrd="0" parTransId="{0EE0A4BA-29B3-4FD5-8B2B-A6967FA39BC8}" sibTransId="{46D491DB-F44E-40F6-A0ED-18C859404F58}"/>
    <dgm:cxn modelId="{0E098FF1-1E1A-4E72-97D4-CCDF39C479D5}" type="presOf" srcId="{839B229E-4DA7-4A01-84A5-881E47365CBD}" destId="{465FB7DA-D15A-47A7-91FD-ED7FF5770869}" srcOrd="0" destOrd="0" presId="urn:microsoft.com/office/officeart/2005/8/layout/hList1"/>
    <dgm:cxn modelId="{A244C8FC-72EA-4ED2-B2F8-2CDD8D7CD2F7}" srcId="{F2EB266B-DAFA-4B19-9B6F-B14C9075B451}" destId="{7E5ABE11-8904-4120-9DD8-5AE778698519}" srcOrd="0" destOrd="0" parTransId="{422B917E-4875-49C6-BA46-7B94BBBFAC53}" sibTransId="{9E0574BB-EC9C-4670-925E-019166B1338C}"/>
    <dgm:cxn modelId="{D0D122FD-F999-42DB-B83F-C2A0B72F84AA}" type="presOf" srcId="{75A6100E-D0D9-4F1C-98D4-86F368EEE81F}" destId="{39D925C6-1F78-4F57-9257-72DEBAF5157B}" srcOrd="0" destOrd="0" presId="urn:microsoft.com/office/officeart/2005/8/layout/hList1"/>
    <dgm:cxn modelId="{7EB798F0-5DFC-4F76-9EDC-85CAAB2DABF8}" type="presParOf" srcId="{267D6D87-0081-4ADE-AAF3-71603E77120E}" destId="{0290C8CD-98C6-4A43-A688-52E2006220AC}" srcOrd="0" destOrd="0" presId="urn:microsoft.com/office/officeart/2005/8/layout/hList1"/>
    <dgm:cxn modelId="{58D53BE1-AB6A-466E-87D6-D5AD9D47D4EB}" type="presParOf" srcId="{0290C8CD-98C6-4A43-A688-52E2006220AC}" destId="{465FB7DA-D15A-47A7-91FD-ED7FF5770869}" srcOrd="0" destOrd="0" presId="urn:microsoft.com/office/officeart/2005/8/layout/hList1"/>
    <dgm:cxn modelId="{E843613E-AAB8-4D16-B3EC-67CA5D29ED45}" type="presParOf" srcId="{0290C8CD-98C6-4A43-A688-52E2006220AC}" destId="{39D925C6-1F78-4F57-9257-72DEBAF5157B}" srcOrd="1" destOrd="0" presId="urn:microsoft.com/office/officeart/2005/8/layout/hList1"/>
    <dgm:cxn modelId="{C6293F2E-A0E9-40FC-8923-7E90E11AC27B}" type="presParOf" srcId="{267D6D87-0081-4ADE-AAF3-71603E77120E}" destId="{A6A06644-33BA-4608-A0B4-BE5891F93534}" srcOrd="1" destOrd="0" presId="urn:microsoft.com/office/officeart/2005/8/layout/hList1"/>
    <dgm:cxn modelId="{9148E2AB-CA44-4185-98EA-91686491F44F}" type="presParOf" srcId="{267D6D87-0081-4ADE-AAF3-71603E77120E}" destId="{D2DAA71E-F946-4BC8-87C2-756A4F05E4B7}" srcOrd="2" destOrd="0" presId="urn:microsoft.com/office/officeart/2005/8/layout/hList1"/>
    <dgm:cxn modelId="{ECB5CA61-AFE5-4AD6-888E-97899264CFCF}" type="presParOf" srcId="{D2DAA71E-F946-4BC8-87C2-756A4F05E4B7}" destId="{DF338189-9417-435B-B655-A3B1CC685203}" srcOrd="0" destOrd="0" presId="urn:microsoft.com/office/officeart/2005/8/layout/hList1"/>
    <dgm:cxn modelId="{AFA0FA03-0EE9-46D6-96B2-88EBC130DF5C}" type="presParOf" srcId="{D2DAA71E-F946-4BC8-87C2-756A4F05E4B7}" destId="{31CCBF55-F71F-4D7F-A964-D4E6CE263A79}" srcOrd="1" destOrd="0" presId="urn:microsoft.com/office/officeart/2005/8/layout/hList1"/>
    <dgm:cxn modelId="{1ED2DFEE-3ECE-4B6D-AA01-82ADBF6767D1}" type="presParOf" srcId="{267D6D87-0081-4ADE-AAF3-71603E77120E}" destId="{FFC9B938-DA38-42C2-B6D1-9DD0EF34B196}" srcOrd="3" destOrd="0" presId="urn:microsoft.com/office/officeart/2005/8/layout/hList1"/>
    <dgm:cxn modelId="{52602401-6368-4213-A5B8-14888FCEA2F7}" type="presParOf" srcId="{267D6D87-0081-4ADE-AAF3-71603E77120E}" destId="{7DC46FF6-20FB-40C9-89F8-91EF66FAC953}" srcOrd="4" destOrd="0" presId="urn:microsoft.com/office/officeart/2005/8/layout/hList1"/>
    <dgm:cxn modelId="{434A334D-B9AF-4DC5-BF79-6DFF09FE8825}" type="presParOf" srcId="{7DC46FF6-20FB-40C9-89F8-91EF66FAC953}" destId="{292C54AE-E9C0-40E6-8153-249E627A24CA}" srcOrd="0" destOrd="0" presId="urn:microsoft.com/office/officeart/2005/8/layout/hList1"/>
    <dgm:cxn modelId="{8FD9F239-BAA5-405C-86A2-F8525FE2B759}" type="presParOf" srcId="{7DC46FF6-20FB-40C9-89F8-91EF66FAC953}" destId="{CA3C2E30-F1BD-40DF-A86B-FCF9D276C3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B8F477-3BB5-47EE-8741-14CD55BB4C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B15B2E-6032-4104-B1F8-28585C4D939F}">
      <dgm:prSet/>
      <dgm:spPr/>
      <dgm:t>
        <a:bodyPr/>
        <a:lstStyle/>
        <a:p>
          <a:r>
            <a:rPr lang="en-US"/>
            <a:t>Auto-checkpoint</a:t>
          </a:r>
        </a:p>
      </dgm:t>
    </dgm:pt>
    <dgm:pt modelId="{FCDBA637-9F17-485D-9BDB-F199B65760ED}" type="parTrans" cxnId="{3131A030-FDFE-4FDF-BC94-D97E6E546005}">
      <dgm:prSet/>
      <dgm:spPr/>
      <dgm:t>
        <a:bodyPr/>
        <a:lstStyle/>
        <a:p>
          <a:endParaRPr lang="en-US"/>
        </a:p>
      </dgm:t>
    </dgm:pt>
    <dgm:pt modelId="{AD341F81-4EB6-41AB-905D-D645326F7DE9}" type="sibTrans" cxnId="{3131A030-FDFE-4FDF-BC94-D97E6E546005}">
      <dgm:prSet/>
      <dgm:spPr/>
      <dgm:t>
        <a:bodyPr/>
        <a:lstStyle/>
        <a:p>
          <a:endParaRPr lang="en-US"/>
        </a:p>
      </dgm:t>
    </dgm:pt>
    <dgm:pt modelId="{80DFCD1F-BB9C-41CA-B021-F4D8B3F9D035}">
      <dgm:prSet/>
      <dgm:spPr/>
      <dgm:t>
        <a:bodyPr/>
        <a:lstStyle/>
        <a:p>
          <a:r>
            <a:rPr lang="en-US"/>
            <a:t>Retry and start a new master</a:t>
          </a:r>
        </a:p>
      </dgm:t>
    </dgm:pt>
    <dgm:pt modelId="{01224F7A-7F6A-4D88-B5E8-6AAE67419C1E}" type="parTrans" cxnId="{2B675A44-7378-4B75-A54B-2A7012A23CD2}">
      <dgm:prSet/>
      <dgm:spPr/>
      <dgm:t>
        <a:bodyPr/>
        <a:lstStyle/>
        <a:p>
          <a:endParaRPr lang="en-US"/>
        </a:p>
      </dgm:t>
    </dgm:pt>
    <dgm:pt modelId="{AE79B6DC-35DF-4A24-9F19-F48C26FE54FD}" type="sibTrans" cxnId="{2B675A44-7378-4B75-A54B-2A7012A23CD2}">
      <dgm:prSet/>
      <dgm:spPr/>
      <dgm:t>
        <a:bodyPr/>
        <a:lstStyle/>
        <a:p>
          <a:endParaRPr lang="en-US"/>
        </a:p>
      </dgm:t>
    </dgm:pt>
    <dgm:pt modelId="{63793A10-CA05-4165-B176-3B9F64924512}" type="pres">
      <dgm:prSet presAssocID="{80B8F477-3BB5-47EE-8741-14CD55BB4C92}" presName="root" presStyleCnt="0">
        <dgm:presLayoutVars>
          <dgm:dir/>
          <dgm:resizeHandles val="exact"/>
        </dgm:presLayoutVars>
      </dgm:prSet>
      <dgm:spPr/>
    </dgm:pt>
    <dgm:pt modelId="{2C0404A9-55DA-4C73-8F20-C762CD32FCFA}" type="pres">
      <dgm:prSet presAssocID="{76B15B2E-6032-4104-B1F8-28585C4D939F}" presName="compNode" presStyleCnt="0"/>
      <dgm:spPr/>
    </dgm:pt>
    <dgm:pt modelId="{8A3F0955-9221-4451-9AB5-8CA9E8D395F5}" type="pres">
      <dgm:prSet presAssocID="{76B15B2E-6032-4104-B1F8-28585C4D93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55278F56-BE36-4ACF-A38B-B460E30675AA}" type="pres">
      <dgm:prSet presAssocID="{76B15B2E-6032-4104-B1F8-28585C4D939F}" presName="spaceRect" presStyleCnt="0"/>
      <dgm:spPr/>
    </dgm:pt>
    <dgm:pt modelId="{2AFD46F8-15BA-49C5-9A63-13C37F34D2B3}" type="pres">
      <dgm:prSet presAssocID="{76B15B2E-6032-4104-B1F8-28585C4D939F}" presName="textRect" presStyleLbl="revTx" presStyleIdx="0" presStyleCnt="2">
        <dgm:presLayoutVars>
          <dgm:chMax val="1"/>
          <dgm:chPref val="1"/>
        </dgm:presLayoutVars>
      </dgm:prSet>
      <dgm:spPr/>
    </dgm:pt>
    <dgm:pt modelId="{C0A816C9-B582-4F7B-8298-59414DFA09F3}" type="pres">
      <dgm:prSet presAssocID="{AD341F81-4EB6-41AB-905D-D645326F7DE9}" presName="sibTrans" presStyleCnt="0"/>
      <dgm:spPr/>
    </dgm:pt>
    <dgm:pt modelId="{7F5EE78E-52A5-48DF-91A3-4C942A536A6F}" type="pres">
      <dgm:prSet presAssocID="{80DFCD1F-BB9C-41CA-B021-F4D8B3F9D035}" presName="compNode" presStyleCnt="0"/>
      <dgm:spPr/>
    </dgm:pt>
    <dgm:pt modelId="{C31CD42C-7407-48A2-8EFC-EDDA407CDB8D}" type="pres">
      <dgm:prSet presAssocID="{80DFCD1F-BB9C-41CA-B021-F4D8B3F9D0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66B96F06-8E3E-4351-809F-85B2B4784907}" type="pres">
      <dgm:prSet presAssocID="{80DFCD1F-BB9C-41CA-B021-F4D8B3F9D035}" presName="spaceRect" presStyleCnt="0"/>
      <dgm:spPr/>
    </dgm:pt>
    <dgm:pt modelId="{8F935EE4-3E6E-437F-997D-68A7889A0C45}" type="pres">
      <dgm:prSet presAssocID="{80DFCD1F-BB9C-41CA-B021-F4D8B3F9D0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592B07-6783-4023-90D2-65741A3BAC1E}" type="presOf" srcId="{76B15B2E-6032-4104-B1F8-28585C4D939F}" destId="{2AFD46F8-15BA-49C5-9A63-13C37F34D2B3}" srcOrd="0" destOrd="0" presId="urn:microsoft.com/office/officeart/2018/2/layout/IconLabelList"/>
    <dgm:cxn modelId="{3131A030-FDFE-4FDF-BC94-D97E6E546005}" srcId="{80B8F477-3BB5-47EE-8741-14CD55BB4C92}" destId="{76B15B2E-6032-4104-B1F8-28585C4D939F}" srcOrd="0" destOrd="0" parTransId="{FCDBA637-9F17-485D-9BDB-F199B65760ED}" sibTransId="{AD341F81-4EB6-41AB-905D-D645326F7DE9}"/>
    <dgm:cxn modelId="{2B675A44-7378-4B75-A54B-2A7012A23CD2}" srcId="{80B8F477-3BB5-47EE-8741-14CD55BB4C92}" destId="{80DFCD1F-BB9C-41CA-B021-F4D8B3F9D035}" srcOrd="1" destOrd="0" parTransId="{01224F7A-7F6A-4D88-B5E8-6AAE67419C1E}" sibTransId="{AE79B6DC-35DF-4A24-9F19-F48C26FE54FD}"/>
    <dgm:cxn modelId="{9291624D-2D67-4535-B2CC-03E6E3D54C57}" type="presOf" srcId="{80B8F477-3BB5-47EE-8741-14CD55BB4C92}" destId="{63793A10-CA05-4165-B176-3B9F64924512}" srcOrd="0" destOrd="0" presId="urn:microsoft.com/office/officeart/2018/2/layout/IconLabelList"/>
    <dgm:cxn modelId="{FC45CF91-3EF4-43E4-AA1C-96D2292B7351}" type="presOf" srcId="{80DFCD1F-BB9C-41CA-B021-F4D8B3F9D035}" destId="{8F935EE4-3E6E-437F-997D-68A7889A0C45}" srcOrd="0" destOrd="0" presId="urn:microsoft.com/office/officeart/2018/2/layout/IconLabelList"/>
    <dgm:cxn modelId="{39314BB0-17A6-4118-9E38-09943177A9C4}" type="presParOf" srcId="{63793A10-CA05-4165-B176-3B9F64924512}" destId="{2C0404A9-55DA-4C73-8F20-C762CD32FCFA}" srcOrd="0" destOrd="0" presId="urn:microsoft.com/office/officeart/2018/2/layout/IconLabelList"/>
    <dgm:cxn modelId="{29DBBB07-2A85-48A5-BB42-2A797141911B}" type="presParOf" srcId="{2C0404A9-55DA-4C73-8F20-C762CD32FCFA}" destId="{8A3F0955-9221-4451-9AB5-8CA9E8D395F5}" srcOrd="0" destOrd="0" presId="urn:microsoft.com/office/officeart/2018/2/layout/IconLabelList"/>
    <dgm:cxn modelId="{7BEEDE06-772B-4BB6-B648-7544ADDC87F6}" type="presParOf" srcId="{2C0404A9-55DA-4C73-8F20-C762CD32FCFA}" destId="{55278F56-BE36-4ACF-A38B-B460E30675AA}" srcOrd="1" destOrd="0" presId="urn:microsoft.com/office/officeart/2018/2/layout/IconLabelList"/>
    <dgm:cxn modelId="{851A5C3D-1CE2-43FC-9B56-52318E68886E}" type="presParOf" srcId="{2C0404A9-55DA-4C73-8F20-C762CD32FCFA}" destId="{2AFD46F8-15BA-49C5-9A63-13C37F34D2B3}" srcOrd="2" destOrd="0" presId="urn:microsoft.com/office/officeart/2018/2/layout/IconLabelList"/>
    <dgm:cxn modelId="{E1E05B42-14F2-4F9F-B872-2DF263164B2B}" type="presParOf" srcId="{63793A10-CA05-4165-B176-3B9F64924512}" destId="{C0A816C9-B582-4F7B-8298-59414DFA09F3}" srcOrd="1" destOrd="0" presId="urn:microsoft.com/office/officeart/2018/2/layout/IconLabelList"/>
    <dgm:cxn modelId="{EDC86AB3-6A14-4277-BD95-0899CADB7393}" type="presParOf" srcId="{63793A10-CA05-4165-B176-3B9F64924512}" destId="{7F5EE78E-52A5-48DF-91A3-4C942A536A6F}" srcOrd="2" destOrd="0" presId="urn:microsoft.com/office/officeart/2018/2/layout/IconLabelList"/>
    <dgm:cxn modelId="{2ABE1E1A-DDFB-40F0-A40A-DE46A243D287}" type="presParOf" srcId="{7F5EE78E-52A5-48DF-91A3-4C942A536A6F}" destId="{C31CD42C-7407-48A2-8EFC-EDDA407CDB8D}" srcOrd="0" destOrd="0" presId="urn:microsoft.com/office/officeart/2018/2/layout/IconLabelList"/>
    <dgm:cxn modelId="{BC6250C2-1531-4DEE-A4B9-7B8CC31E3DCA}" type="presParOf" srcId="{7F5EE78E-52A5-48DF-91A3-4C942A536A6F}" destId="{66B96F06-8E3E-4351-809F-85B2B4784907}" srcOrd="1" destOrd="0" presId="urn:microsoft.com/office/officeart/2018/2/layout/IconLabelList"/>
    <dgm:cxn modelId="{E4FF23AE-DD00-4C65-948A-75A34E3B7F82}" type="presParOf" srcId="{7F5EE78E-52A5-48DF-91A3-4C942A536A6F}" destId="{8F935EE4-3E6E-437F-997D-68A7889A0C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53162E-4E31-4819-8E09-FDD507EFF8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001B189-2BA5-4EBD-96D9-D9A1A48172CE}">
      <dgm:prSet/>
      <dgm:spPr/>
      <dgm:t>
        <a:bodyPr/>
        <a:lstStyle/>
        <a:p>
          <a:r>
            <a:rPr lang="en-US"/>
            <a:t>Configurable Partitioning Function</a:t>
          </a:r>
        </a:p>
      </dgm:t>
    </dgm:pt>
    <dgm:pt modelId="{9B258E0D-1FB4-42BD-B37E-D86FDDE69E0C}" type="parTrans" cxnId="{D6D4CB9A-6999-4DDC-8791-6871AAD0F25B}">
      <dgm:prSet/>
      <dgm:spPr/>
      <dgm:t>
        <a:bodyPr/>
        <a:lstStyle/>
        <a:p>
          <a:endParaRPr lang="en-US"/>
        </a:p>
      </dgm:t>
    </dgm:pt>
    <dgm:pt modelId="{A020967B-1610-4C9F-B7E0-53312EF6522E}" type="sibTrans" cxnId="{D6D4CB9A-6999-4DDC-8791-6871AAD0F25B}">
      <dgm:prSet/>
      <dgm:spPr/>
      <dgm:t>
        <a:bodyPr/>
        <a:lstStyle/>
        <a:p>
          <a:endParaRPr lang="en-US"/>
        </a:p>
      </dgm:t>
    </dgm:pt>
    <dgm:pt modelId="{A28406CB-80F5-4F76-84D6-BE08E06F24A6}">
      <dgm:prSet/>
      <dgm:spPr/>
      <dgm:t>
        <a:bodyPr/>
        <a:lstStyle/>
        <a:p>
          <a:r>
            <a:rPr lang="en-US"/>
            <a:t>Combiner Function</a:t>
          </a:r>
        </a:p>
      </dgm:t>
    </dgm:pt>
    <dgm:pt modelId="{E92A786A-BB96-4A65-AE06-3A74FF5B5723}" type="parTrans" cxnId="{F15CC306-9362-4BF3-84B1-14F4D27E3142}">
      <dgm:prSet/>
      <dgm:spPr/>
      <dgm:t>
        <a:bodyPr/>
        <a:lstStyle/>
        <a:p>
          <a:endParaRPr lang="en-US"/>
        </a:p>
      </dgm:t>
    </dgm:pt>
    <dgm:pt modelId="{027C96DB-5A04-4CA7-8229-C6E2E1F3E734}" type="sibTrans" cxnId="{F15CC306-9362-4BF3-84B1-14F4D27E3142}">
      <dgm:prSet/>
      <dgm:spPr/>
      <dgm:t>
        <a:bodyPr/>
        <a:lstStyle/>
        <a:p>
          <a:endParaRPr lang="en-US"/>
        </a:p>
      </dgm:t>
    </dgm:pt>
    <dgm:pt modelId="{533D7234-D5D2-4507-81BC-EA485D36682F}">
      <dgm:prSet/>
      <dgm:spPr/>
      <dgm:t>
        <a:bodyPr/>
        <a:lstStyle/>
        <a:p>
          <a:r>
            <a:rPr lang="en-US"/>
            <a:t>Skipping Bad Records</a:t>
          </a:r>
        </a:p>
      </dgm:t>
    </dgm:pt>
    <dgm:pt modelId="{DF37C61D-C78A-4D8E-8104-485AA58D7C21}" type="parTrans" cxnId="{07635732-666B-49BD-B804-AC4C95454E1F}">
      <dgm:prSet/>
      <dgm:spPr/>
      <dgm:t>
        <a:bodyPr/>
        <a:lstStyle/>
        <a:p>
          <a:endParaRPr lang="en-US"/>
        </a:p>
      </dgm:t>
    </dgm:pt>
    <dgm:pt modelId="{FAA64EEC-9E76-4137-81BF-2E8FD0E850CD}" type="sibTrans" cxnId="{07635732-666B-49BD-B804-AC4C95454E1F}">
      <dgm:prSet/>
      <dgm:spPr/>
      <dgm:t>
        <a:bodyPr/>
        <a:lstStyle/>
        <a:p>
          <a:endParaRPr lang="en-US"/>
        </a:p>
      </dgm:t>
    </dgm:pt>
    <dgm:pt modelId="{5730A691-F832-49EF-9465-9C6FE28949FF}">
      <dgm:prSet/>
      <dgm:spPr/>
      <dgm:t>
        <a:bodyPr/>
        <a:lstStyle/>
        <a:p>
          <a:r>
            <a:rPr lang="en-US"/>
            <a:t>Backup Tasks</a:t>
          </a:r>
        </a:p>
      </dgm:t>
    </dgm:pt>
    <dgm:pt modelId="{59F6506E-748F-4084-9E33-5250CBB950FC}" type="parTrans" cxnId="{B7C9F383-518A-43D3-A5B9-A08D84A7AB75}">
      <dgm:prSet/>
      <dgm:spPr/>
      <dgm:t>
        <a:bodyPr/>
        <a:lstStyle/>
        <a:p>
          <a:endParaRPr lang="en-US"/>
        </a:p>
      </dgm:t>
    </dgm:pt>
    <dgm:pt modelId="{DD57D4FC-B355-4280-9A71-2F80D9E67257}" type="sibTrans" cxnId="{B7C9F383-518A-43D3-A5B9-A08D84A7AB75}">
      <dgm:prSet/>
      <dgm:spPr/>
      <dgm:t>
        <a:bodyPr/>
        <a:lstStyle/>
        <a:p>
          <a:endParaRPr lang="en-US"/>
        </a:p>
      </dgm:t>
    </dgm:pt>
    <dgm:pt modelId="{DACC5865-95BB-4C53-A8F6-D7001F3DC70B}" type="pres">
      <dgm:prSet presAssocID="{5453162E-4E31-4819-8E09-FDD507EFF886}" presName="root" presStyleCnt="0">
        <dgm:presLayoutVars>
          <dgm:dir/>
          <dgm:resizeHandles val="exact"/>
        </dgm:presLayoutVars>
      </dgm:prSet>
      <dgm:spPr/>
    </dgm:pt>
    <dgm:pt modelId="{35048E9F-72C6-4A58-A828-136FDFB7539E}" type="pres">
      <dgm:prSet presAssocID="{A001B189-2BA5-4EBD-96D9-D9A1A48172CE}" presName="compNode" presStyleCnt="0"/>
      <dgm:spPr/>
    </dgm:pt>
    <dgm:pt modelId="{EBB1FE05-6F36-49BF-A2A2-A11BF8A34D0A}" type="pres">
      <dgm:prSet presAssocID="{A001B189-2BA5-4EBD-96D9-D9A1A48172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设置"/>
        </a:ext>
      </dgm:extLst>
    </dgm:pt>
    <dgm:pt modelId="{8206E4F0-A6C4-43F9-BD95-53105793B93D}" type="pres">
      <dgm:prSet presAssocID="{A001B189-2BA5-4EBD-96D9-D9A1A48172CE}" presName="spaceRect" presStyleCnt="0"/>
      <dgm:spPr/>
    </dgm:pt>
    <dgm:pt modelId="{F0D511D5-7590-4012-87E6-3E920D4D7BFB}" type="pres">
      <dgm:prSet presAssocID="{A001B189-2BA5-4EBD-96D9-D9A1A48172CE}" presName="textRect" presStyleLbl="revTx" presStyleIdx="0" presStyleCnt="4">
        <dgm:presLayoutVars>
          <dgm:chMax val="1"/>
          <dgm:chPref val="1"/>
        </dgm:presLayoutVars>
      </dgm:prSet>
      <dgm:spPr/>
    </dgm:pt>
    <dgm:pt modelId="{E5C86B46-6C5F-40AD-B2E4-24CCFA0B5008}" type="pres">
      <dgm:prSet presAssocID="{A020967B-1610-4C9F-B7E0-53312EF6522E}" presName="sibTrans" presStyleCnt="0"/>
      <dgm:spPr/>
    </dgm:pt>
    <dgm:pt modelId="{52D5D1B4-50EB-4A77-AA7C-51FF84E7B709}" type="pres">
      <dgm:prSet presAssocID="{A28406CB-80F5-4F76-84D6-BE08E06F24A6}" presName="compNode" presStyleCnt="0"/>
      <dgm:spPr/>
    </dgm:pt>
    <dgm:pt modelId="{E1A307E7-0874-41FF-B559-AD0A6800D07B}" type="pres">
      <dgm:prSet presAssocID="{A28406CB-80F5-4F76-84D6-BE08E06F24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收购"/>
        </a:ext>
      </dgm:extLst>
    </dgm:pt>
    <dgm:pt modelId="{B549AA8A-2163-4D44-AFD2-671F04FD9ECC}" type="pres">
      <dgm:prSet presAssocID="{A28406CB-80F5-4F76-84D6-BE08E06F24A6}" presName="spaceRect" presStyleCnt="0"/>
      <dgm:spPr/>
    </dgm:pt>
    <dgm:pt modelId="{EA7283FB-4C34-47CB-BA6B-C7FA53BE168E}" type="pres">
      <dgm:prSet presAssocID="{A28406CB-80F5-4F76-84D6-BE08E06F24A6}" presName="textRect" presStyleLbl="revTx" presStyleIdx="1" presStyleCnt="4">
        <dgm:presLayoutVars>
          <dgm:chMax val="1"/>
          <dgm:chPref val="1"/>
        </dgm:presLayoutVars>
      </dgm:prSet>
      <dgm:spPr/>
    </dgm:pt>
    <dgm:pt modelId="{DAB2CCB0-90A7-4B01-A03F-DB720C39BD53}" type="pres">
      <dgm:prSet presAssocID="{027C96DB-5A04-4CA7-8229-C6E2E1F3E734}" presName="sibTrans" presStyleCnt="0"/>
      <dgm:spPr/>
    </dgm:pt>
    <dgm:pt modelId="{A5073125-B371-4F0E-80C1-513BDED67052}" type="pres">
      <dgm:prSet presAssocID="{533D7234-D5D2-4507-81BC-EA485D36682F}" presName="compNode" presStyleCnt="0"/>
      <dgm:spPr/>
    </dgm:pt>
    <dgm:pt modelId="{40EF2019-56DE-423F-8B76-09C45949F593}" type="pres">
      <dgm:prSet presAssocID="{533D7234-D5D2-4507-81BC-EA485D3668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快进"/>
        </a:ext>
      </dgm:extLst>
    </dgm:pt>
    <dgm:pt modelId="{4E827B8E-6C7D-4A04-8566-F796265F994E}" type="pres">
      <dgm:prSet presAssocID="{533D7234-D5D2-4507-81BC-EA485D36682F}" presName="spaceRect" presStyleCnt="0"/>
      <dgm:spPr/>
    </dgm:pt>
    <dgm:pt modelId="{B0575827-B19B-427A-98EA-EB5B4050CB03}" type="pres">
      <dgm:prSet presAssocID="{533D7234-D5D2-4507-81BC-EA485D36682F}" presName="textRect" presStyleLbl="revTx" presStyleIdx="2" presStyleCnt="4">
        <dgm:presLayoutVars>
          <dgm:chMax val="1"/>
          <dgm:chPref val="1"/>
        </dgm:presLayoutVars>
      </dgm:prSet>
      <dgm:spPr/>
    </dgm:pt>
    <dgm:pt modelId="{F70AA348-E2FD-49D9-87E4-685A64370AE3}" type="pres">
      <dgm:prSet presAssocID="{FAA64EEC-9E76-4137-81BF-2E8FD0E850CD}" presName="sibTrans" presStyleCnt="0"/>
      <dgm:spPr/>
    </dgm:pt>
    <dgm:pt modelId="{838666B3-BB8D-434F-8865-49FEC474E70B}" type="pres">
      <dgm:prSet presAssocID="{5730A691-F832-49EF-9465-9C6FE28949FF}" presName="compNode" presStyleCnt="0"/>
      <dgm:spPr/>
    </dgm:pt>
    <dgm:pt modelId="{652F204E-3962-4A49-A9F7-62B4AE62CC80}" type="pres">
      <dgm:prSet presAssocID="{5730A691-F832-49EF-9465-9C6FE28949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磁盘"/>
        </a:ext>
      </dgm:extLst>
    </dgm:pt>
    <dgm:pt modelId="{EFED50D3-02E3-46D8-813A-121E4C338DC3}" type="pres">
      <dgm:prSet presAssocID="{5730A691-F832-49EF-9465-9C6FE28949FF}" presName="spaceRect" presStyleCnt="0"/>
      <dgm:spPr/>
    </dgm:pt>
    <dgm:pt modelId="{E5EF8384-3726-4F07-9D1E-D837664AA6A4}" type="pres">
      <dgm:prSet presAssocID="{5730A691-F832-49EF-9465-9C6FE28949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FC0000-82C3-4B5A-AF62-29686E4080A9}" type="presOf" srcId="{A28406CB-80F5-4F76-84D6-BE08E06F24A6}" destId="{EA7283FB-4C34-47CB-BA6B-C7FA53BE168E}" srcOrd="0" destOrd="0" presId="urn:microsoft.com/office/officeart/2018/2/layout/IconLabelList"/>
    <dgm:cxn modelId="{F15CC306-9362-4BF3-84B1-14F4D27E3142}" srcId="{5453162E-4E31-4819-8E09-FDD507EFF886}" destId="{A28406CB-80F5-4F76-84D6-BE08E06F24A6}" srcOrd="1" destOrd="0" parTransId="{E92A786A-BB96-4A65-AE06-3A74FF5B5723}" sibTransId="{027C96DB-5A04-4CA7-8229-C6E2E1F3E734}"/>
    <dgm:cxn modelId="{4E59010D-D962-4723-A00F-09D6D9C4CB68}" type="presOf" srcId="{5453162E-4E31-4819-8E09-FDD507EFF886}" destId="{DACC5865-95BB-4C53-A8F6-D7001F3DC70B}" srcOrd="0" destOrd="0" presId="urn:microsoft.com/office/officeart/2018/2/layout/IconLabelList"/>
    <dgm:cxn modelId="{07635732-666B-49BD-B804-AC4C95454E1F}" srcId="{5453162E-4E31-4819-8E09-FDD507EFF886}" destId="{533D7234-D5D2-4507-81BC-EA485D36682F}" srcOrd="2" destOrd="0" parTransId="{DF37C61D-C78A-4D8E-8104-485AA58D7C21}" sibTransId="{FAA64EEC-9E76-4137-81BF-2E8FD0E850CD}"/>
    <dgm:cxn modelId="{63699457-69D0-43DF-A2A4-2A9C377D0C8C}" type="presOf" srcId="{533D7234-D5D2-4507-81BC-EA485D36682F}" destId="{B0575827-B19B-427A-98EA-EB5B4050CB03}" srcOrd="0" destOrd="0" presId="urn:microsoft.com/office/officeart/2018/2/layout/IconLabelList"/>
    <dgm:cxn modelId="{E5A6C95A-13B6-4B39-8177-41CAAA03AB0E}" type="presOf" srcId="{5730A691-F832-49EF-9465-9C6FE28949FF}" destId="{E5EF8384-3726-4F07-9D1E-D837664AA6A4}" srcOrd="0" destOrd="0" presId="urn:microsoft.com/office/officeart/2018/2/layout/IconLabelList"/>
    <dgm:cxn modelId="{B7C9F383-518A-43D3-A5B9-A08D84A7AB75}" srcId="{5453162E-4E31-4819-8E09-FDD507EFF886}" destId="{5730A691-F832-49EF-9465-9C6FE28949FF}" srcOrd="3" destOrd="0" parTransId="{59F6506E-748F-4084-9E33-5250CBB950FC}" sibTransId="{DD57D4FC-B355-4280-9A71-2F80D9E67257}"/>
    <dgm:cxn modelId="{D6D4CB9A-6999-4DDC-8791-6871AAD0F25B}" srcId="{5453162E-4E31-4819-8E09-FDD507EFF886}" destId="{A001B189-2BA5-4EBD-96D9-D9A1A48172CE}" srcOrd="0" destOrd="0" parTransId="{9B258E0D-1FB4-42BD-B37E-D86FDDE69E0C}" sibTransId="{A020967B-1610-4C9F-B7E0-53312EF6522E}"/>
    <dgm:cxn modelId="{36409DFC-A4F5-4824-822E-D1D965555A6F}" type="presOf" srcId="{A001B189-2BA5-4EBD-96D9-D9A1A48172CE}" destId="{F0D511D5-7590-4012-87E6-3E920D4D7BFB}" srcOrd="0" destOrd="0" presId="urn:microsoft.com/office/officeart/2018/2/layout/IconLabelList"/>
    <dgm:cxn modelId="{6DEAB751-BD46-40AA-961C-92E5D4E448AF}" type="presParOf" srcId="{DACC5865-95BB-4C53-A8F6-D7001F3DC70B}" destId="{35048E9F-72C6-4A58-A828-136FDFB7539E}" srcOrd="0" destOrd="0" presId="urn:microsoft.com/office/officeart/2018/2/layout/IconLabelList"/>
    <dgm:cxn modelId="{51DB643B-5412-4A83-9AB0-016B045648B5}" type="presParOf" srcId="{35048E9F-72C6-4A58-A828-136FDFB7539E}" destId="{EBB1FE05-6F36-49BF-A2A2-A11BF8A34D0A}" srcOrd="0" destOrd="0" presId="urn:microsoft.com/office/officeart/2018/2/layout/IconLabelList"/>
    <dgm:cxn modelId="{9D24FB96-8184-4319-B641-7A88BD0408C0}" type="presParOf" srcId="{35048E9F-72C6-4A58-A828-136FDFB7539E}" destId="{8206E4F0-A6C4-43F9-BD95-53105793B93D}" srcOrd="1" destOrd="0" presId="urn:microsoft.com/office/officeart/2018/2/layout/IconLabelList"/>
    <dgm:cxn modelId="{158EAA43-EFE0-43BB-93C3-CAAB4E5C0006}" type="presParOf" srcId="{35048E9F-72C6-4A58-A828-136FDFB7539E}" destId="{F0D511D5-7590-4012-87E6-3E920D4D7BFB}" srcOrd="2" destOrd="0" presId="urn:microsoft.com/office/officeart/2018/2/layout/IconLabelList"/>
    <dgm:cxn modelId="{A24B04FA-01AF-4DF4-BADF-32D86356D6EF}" type="presParOf" srcId="{DACC5865-95BB-4C53-A8F6-D7001F3DC70B}" destId="{E5C86B46-6C5F-40AD-B2E4-24CCFA0B5008}" srcOrd="1" destOrd="0" presId="urn:microsoft.com/office/officeart/2018/2/layout/IconLabelList"/>
    <dgm:cxn modelId="{480A245E-8B77-4081-8EFA-BFAAF3B7D946}" type="presParOf" srcId="{DACC5865-95BB-4C53-A8F6-D7001F3DC70B}" destId="{52D5D1B4-50EB-4A77-AA7C-51FF84E7B709}" srcOrd="2" destOrd="0" presId="urn:microsoft.com/office/officeart/2018/2/layout/IconLabelList"/>
    <dgm:cxn modelId="{86D7D1CF-645F-443B-9830-CE3775308A9A}" type="presParOf" srcId="{52D5D1B4-50EB-4A77-AA7C-51FF84E7B709}" destId="{E1A307E7-0874-41FF-B559-AD0A6800D07B}" srcOrd="0" destOrd="0" presId="urn:microsoft.com/office/officeart/2018/2/layout/IconLabelList"/>
    <dgm:cxn modelId="{0935BDC1-02D8-4325-945A-AA298398D0B4}" type="presParOf" srcId="{52D5D1B4-50EB-4A77-AA7C-51FF84E7B709}" destId="{B549AA8A-2163-4D44-AFD2-671F04FD9ECC}" srcOrd="1" destOrd="0" presId="urn:microsoft.com/office/officeart/2018/2/layout/IconLabelList"/>
    <dgm:cxn modelId="{7E401A25-D34B-4963-BAEE-3C928D383113}" type="presParOf" srcId="{52D5D1B4-50EB-4A77-AA7C-51FF84E7B709}" destId="{EA7283FB-4C34-47CB-BA6B-C7FA53BE168E}" srcOrd="2" destOrd="0" presId="urn:microsoft.com/office/officeart/2018/2/layout/IconLabelList"/>
    <dgm:cxn modelId="{D0C29B26-28B5-44A9-956F-EAB1DF16E0D4}" type="presParOf" srcId="{DACC5865-95BB-4C53-A8F6-D7001F3DC70B}" destId="{DAB2CCB0-90A7-4B01-A03F-DB720C39BD53}" srcOrd="3" destOrd="0" presId="urn:microsoft.com/office/officeart/2018/2/layout/IconLabelList"/>
    <dgm:cxn modelId="{ACCB2401-3A81-4141-9B37-066EA5E05B4A}" type="presParOf" srcId="{DACC5865-95BB-4C53-A8F6-D7001F3DC70B}" destId="{A5073125-B371-4F0E-80C1-513BDED67052}" srcOrd="4" destOrd="0" presId="urn:microsoft.com/office/officeart/2018/2/layout/IconLabelList"/>
    <dgm:cxn modelId="{69900796-9CE4-411D-900C-1770A3534539}" type="presParOf" srcId="{A5073125-B371-4F0E-80C1-513BDED67052}" destId="{40EF2019-56DE-423F-8B76-09C45949F593}" srcOrd="0" destOrd="0" presId="urn:microsoft.com/office/officeart/2018/2/layout/IconLabelList"/>
    <dgm:cxn modelId="{670BE1C1-1ABC-4423-A17E-CA032794B875}" type="presParOf" srcId="{A5073125-B371-4F0E-80C1-513BDED67052}" destId="{4E827B8E-6C7D-4A04-8566-F796265F994E}" srcOrd="1" destOrd="0" presId="urn:microsoft.com/office/officeart/2018/2/layout/IconLabelList"/>
    <dgm:cxn modelId="{45AAB6B1-1770-47B0-AD51-610C7A5C0791}" type="presParOf" srcId="{A5073125-B371-4F0E-80C1-513BDED67052}" destId="{B0575827-B19B-427A-98EA-EB5B4050CB03}" srcOrd="2" destOrd="0" presId="urn:microsoft.com/office/officeart/2018/2/layout/IconLabelList"/>
    <dgm:cxn modelId="{AF794CBE-EEB4-4CDC-B5E0-868CA6667F08}" type="presParOf" srcId="{DACC5865-95BB-4C53-A8F6-D7001F3DC70B}" destId="{F70AA348-E2FD-49D9-87E4-685A64370AE3}" srcOrd="5" destOrd="0" presId="urn:microsoft.com/office/officeart/2018/2/layout/IconLabelList"/>
    <dgm:cxn modelId="{26BB097A-7237-4BD8-9EE5-E055487BA356}" type="presParOf" srcId="{DACC5865-95BB-4C53-A8F6-D7001F3DC70B}" destId="{838666B3-BB8D-434F-8865-49FEC474E70B}" srcOrd="6" destOrd="0" presId="urn:microsoft.com/office/officeart/2018/2/layout/IconLabelList"/>
    <dgm:cxn modelId="{A3145B80-CF3F-4DBB-A2F1-94CAA30B54CF}" type="presParOf" srcId="{838666B3-BB8D-434F-8865-49FEC474E70B}" destId="{652F204E-3962-4A49-A9F7-62B4AE62CC80}" srcOrd="0" destOrd="0" presId="urn:microsoft.com/office/officeart/2018/2/layout/IconLabelList"/>
    <dgm:cxn modelId="{714C5566-0886-48ED-B1B7-9E10F7781850}" type="presParOf" srcId="{838666B3-BB8D-434F-8865-49FEC474E70B}" destId="{EFED50D3-02E3-46D8-813A-121E4C338DC3}" srcOrd="1" destOrd="0" presId="urn:microsoft.com/office/officeart/2018/2/layout/IconLabelList"/>
    <dgm:cxn modelId="{589704A8-81BA-425D-8186-7DA076A97E47}" type="presParOf" srcId="{838666B3-BB8D-434F-8865-49FEC474E70B}" destId="{E5EF8384-3726-4F07-9D1E-D837664AA6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1B173B-3561-47EA-9C7F-223B881D958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24CEA12-10E3-44C5-B9FD-1CB408C076CC}">
      <dgm:prSet/>
      <dgm:spPr/>
      <dgm:t>
        <a:bodyPr/>
        <a:lstStyle/>
        <a:p>
          <a:pPr>
            <a:defRPr cap="all"/>
          </a:pPr>
          <a:r>
            <a:rPr lang="en-US"/>
            <a:t>Distributed</a:t>
          </a:r>
        </a:p>
      </dgm:t>
    </dgm:pt>
    <dgm:pt modelId="{65B716C1-2939-4E1C-A61B-112A8200CEE6}" type="parTrans" cxnId="{E1E324CB-3C84-499D-BD55-1CF951B95FFC}">
      <dgm:prSet/>
      <dgm:spPr/>
      <dgm:t>
        <a:bodyPr/>
        <a:lstStyle/>
        <a:p>
          <a:endParaRPr lang="en-US"/>
        </a:p>
      </dgm:t>
    </dgm:pt>
    <dgm:pt modelId="{C84AC8B2-7B9E-4979-A15F-7EE7C2AA6FFA}" type="sibTrans" cxnId="{E1E324CB-3C84-499D-BD55-1CF951B95FFC}">
      <dgm:prSet/>
      <dgm:spPr/>
      <dgm:t>
        <a:bodyPr/>
        <a:lstStyle/>
        <a:p>
          <a:endParaRPr lang="en-US"/>
        </a:p>
      </dgm:t>
    </dgm:pt>
    <dgm:pt modelId="{C5030CA0-CF25-4647-8E96-6E8E17FC9FEC}">
      <dgm:prSet/>
      <dgm:spPr/>
      <dgm:t>
        <a:bodyPr/>
        <a:lstStyle/>
        <a:p>
          <a:pPr>
            <a:defRPr cap="all"/>
          </a:pPr>
          <a:r>
            <a:rPr lang="en-US"/>
            <a:t>Fault-tolerant</a:t>
          </a:r>
        </a:p>
      </dgm:t>
    </dgm:pt>
    <dgm:pt modelId="{3D422CA5-BEA7-4752-92AE-952248FE1539}" type="parTrans" cxnId="{48D0CE02-2AB9-4C72-8CA3-730D47E85173}">
      <dgm:prSet/>
      <dgm:spPr/>
      <dgm:t>
        <a:bodyPr/>
        <a:lstStyle/>
        <a:p>
          <a:endParaRPr lang="en-US"/>
        </a:p>
      </dgm:t>
    </dgm:pt>
    <dgm:pt modelId="{FADBA45A-4E7D-4039-8D80-4365ECA0AAC6}" type="sibTrans" cxnId="{48D0CE02-2AB9-4C72-8CA3-730D47E85173}">
      <dgm:prSet/>
      <dgm:spPr/>
      <dgm:t>
        <a:bodyPr/>
        <a:lstStyle/>
        <a:p>
          <a:endParaRPr lang="en-US"/>
        </a:p>
      </dgm:t>
    </dgm:pt>
    <dgm:pt modelId="{B7E59B09-0BCC-43BE-8D45-FCF508C8B397}">
      <dgm:prSet/>
      <dgm:spPr/>
      <dgm:t>
        <a:bodyPr/>
        <a:lstStyle/>
        <a:p>
          <a:pPr>
            <a:defRPr cap="all"/>
          </a:pPr>
          <a:r>
            <a:rPr lang="en-US"/>
            <a:t>High Throughput</a:t>
          </a:r>
        </a:p>
      </dgm:t>
    </dgm:pt>
    <dgm:pt modelId="{C602E1ED-A061-45D5-950D-358F60EF398B}" type="parTrans" cxnId="{3819EDEB-85DE-4FA1-97EA-8F5F9F60F251}">
      <dgm:prSet/>
      <dgm:spPr/>
      <dgm:t>
        <a:bodyPr/>
        <a:lstStyle/>
        <a:p>
          <a:endParaRPr lang="en-US"/>
        </a:p>
      </dgm:t>
    </dgm:pt>
    <dgm:pt modelId="{0A208346-37AA-4D73-863F-7841BFF175EF}" type="sibTrans" cxnId="{3819EDEB-85DE-4FA1-97EA-8F5F9F60F251}">
      <dgm:prSet/>
      <dgm:spPr/>
      <dgm:t>
        <a:bodyPr/>
        <a:lstStyle/>
        <a:p>
          <a:endParaRPr lang="en-US"/>
        </a:p>
      </dgm:t>
    </dgm:pt>
    <dgm:pt modelId="{02C5F0FF-025C-47F6-A1CD-F0FA39B5002D}" type="pres">
      <dgm:prSet presAssocID="{991B173B-3561-47EA-9C7F-223B881D958A}" presName="root" presStyleCnt="0">
        <dgm:presLayoutVars>
          <dgm:dir/>
          <dgm:resizeHandles val="exact"/>
        </dgm:presLayoutVars>
      </dgm:prSet>
      <dgm:spPr/>
    </dgm:pt>
    <dgm:pt modelId="{DB6FAF6B-F7CB-4655-B0AE-5C897A289C44}" type="pres">
      <dgm:prSet presAssocID="{D24CEA12-10E3-44C5-B9FD-1CB408C076CC}" presName="compNode" presStyleCnt="0"/>
      <dgm:spPr/>
    </dgm:pt>
    <dgm:pt modelId="{A7B5BEA4-E2B8-41ED-A9C1-95537885A88F}" type="pres">
      <dgm:prSet presAssocID="{D24CEA12-10E3-44C5-B9FD-1CB408C076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19C098-BDDF-4F05-B352-D7AD01C913C9}" type="pres">
      <dgm:prSet presAssocID="{D24CEA12-10E3-44C5-B9FD-1CB408C076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D729660-694A-4919-8FE7-A10ACA6CABE3}" type="pres">
      <dgm:prSet presAssocID="{D24CEA12-10E3-44C5-B9FD-1CB408C076CC}" presName="spaceRect" presStyleCnt="0"/>
      <dgm:spPr/>
    </dgm:pt>
    <dgm:pt modelId="{9EE3DF57-861F-4C74-8C2B-F2CC944CE820}" type="pres">
      <dgm:prSet presAssocID="{D24CEA12-10E3-44C5-B9FD-1CB408C076CC}" presName="textRect" presStyleLbl="revTx" presStyleIdx="0" presStyleCnt="3">
        <dgm:presLayoutVars>
          <dgm:chMax val="1"/>
          <dgm:chPref val="1"/>
        </dgm:presLayoutVars>
      </dgm:prSet>
      <dgm:spPr/>
    </dgm:pt>
    <dgm:pt modelId="{6CF1C031-742D-400A-9B8B-8FEE6207CD3E}" type="pres">
      <dgm:prSet presAssocID="{C84AC8B2-7B9E-4979-A15F-7EE7C2AA6FFA}" presName="sibTrans" presStyleCnt="0"/>
      <dgm:spPr/>
    </dgm:pt>
    <dgm:pt modelId="{0E8257EC-0DB5-4AA3-8378-0E3CF96C0F34}" type="pres">
      <dgm:prSet presAssocID="{C5030CA0-CF25-4647-8E96-6E8E17FC9FEC}" presName="compNode" presStyleCnt="0"/>
      <dgm:spPr/>
    </dgm:pt>
    <dgm:pt modelId="{340160AE-EAA6-4CE7-BD47-04A5D428003E}" type="pres">
      <dgm:prSet presAssocID="{C5030CA0-CF25-4647-8E96-6E8E17FC9FE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AA5C77E-BC41-4568-9F4D-2B3F0026B417}" type="pres">
      <dgm:prSet presAssocID="{C5030CA0-CF25-4647-8E96-6E8E17FC9F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健康和安全"/>
        </a:ext>
      </dgm:extLst>
    </dgm:pt>
    <dgm:pt modelId="{DF8BAFB9-663C-43D9-8D15-F4636A87100E}" type="pres">
      <dgm:prSet presAssocID="{C5030CA0-CF25-4647-8E96-6E8E17FC9FEC}" presName="spaceRect" presStyleCnt="0"/>
      <dgm:spPr/>
    </dgm:pt>
    <dgm:pt modelId="{071C3F9B-2798-433F-8BDA-EA34647D53E8}" type="pres">
      <dgm:prSet presAssocID="{C5030CA0-CF25-4647-8E96-6E8E17FC9FEC}" presName="textRect" presStyleLbl="revTx" presStyleIdx="1" presStyleCnt="3">
        <dgm:presLayoutVars>
          <dgm:chMax val="1"/>
          <dgm:chPref val="1"/>
        </dgm:presLayoutVars>
      </dgm:prSet>
      <dgm:spPr/>
    </dgm:pt>
    <dgm:pt modelId="{D2BB47DB-874B-41B8-BE6E-0AE28CDA666B}" type="pres">
      <dgm:prSet presAssocID="{FADBA45A-4E7D-4039-8D80-4365ECA0AAC6}" presName="sibTrans" presStyleCnt="0"/>
      <dgm:spPr/>
    </dgm:pt>
    <dgm:pt modelId="{45155C7D-051A-45B8-86DE-777F415DC2BD}" type="pres">
      <dgm:prSet presAssocID="{B7E59B09-0BCC-43BE-8D45-FCF508C8B397}" presName="compNode" presStyleCnt="0"/>
      <dgm:spPr/>
    </dgm:pt>
    <dgm:pt modelId="{BCA7EFA6-4F56-4E35-AD2A-F013F3B764A5}" type="pres">
      <dgm:prSet presAssocID="{B7E59B09-0BCC-43BE-8D45-FCF508C8B39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931C6D5-18AA-4A5E-A86A-BB88C218D3C4}" type="pres">
      <dgm:prSet presAssocID="{B7E59B09-0BCC-43BE-8D45-FCF508C8B3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42A2B46-F0B2-4E34-923D-7F6208181A74}" type="pres">
      <dgm:prSet presAssocID="{B7E59B09-0BCC-43BE-8D45-FCF508C8B397}" presName="spaceRect" presStyleCnt="0"/>
      <dgm:spPr/>
    </dgm:pt>
    <dgm:pt modelId="{C5472213-8B92-43E5-829D-00F065B8A82C}" type="pres">
      <dgm:prSet presAssocID="{B7E59B09-0BCC-43BE-8D45-FCF508C8B3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D0CE02-2AB9-4C72-8CA3-730D47E85173}" srcId="{991B173B-3561-47EA-9C7F-223B881D958A}" destId="{C5030CA0-CF25-4647-8E96-6E8E17FC9FEC}" srcOrd="1" destOrd="0" parTransId="{3D422CA5-BEA7-4752-92AE-952248FE1539}" sibTransId="{FADBA45A-4E7D-4039-8D80-4365ECA0AAC6}"/>
    <dgm:cxn modelId="{60883A1E-D2B5-4414-A427-CBE7C5E6B5BB}" type="presOf" srcId="{B7E59B09-0BCC-43BE-8D45-FCF508C8B397}" destId="{C5472213-8B92-43E5-829D-00F065B8A82C}" srcOrd="0" destOrd="0" presId="urn:microsoft.com/office/officeart/2018/5/layout/IconLeafLabelList"/>
    <dgm:cxn modelId="{C610F824-9B0D-4BEB-8F39-202BC6D7D144}" type="presOf" srcId="{C5030CA0-CF25-4647-8E96-6E8E17FC9FEC}" destId="{071C3F9B-2798-433F-8BDA-EA34647D53E8}" srcOrd="0" destOrd="0" presId="urn:microsoft.com/office/officeart/2018/5/layout/IconLeafLabelList"/>
    <dgm:cxn modelId="{E1E324CB-3C84-499D-BD55-1CF951B95FFC}" srcId="{991B173B-3561-47EA-9C7F-223B881D958A}" destId="{D24CEA12-10E3-44C5-B9FD-1CB408C076CC}" srcOrd="0" destOrd="0" parTransId="{65B716C1-2939-4E1C-A61B-112A8200CEE6}" sibTransId="{C84AC8B2-7B9E-4979-A15F-7EE7C2AA6FFA}"/>
    <dgm:cxn modelId="{D6DB4BE1-6B14-41BE-8077-345F1B89BFAE}" type="presOf" srcId="{D24CEA12-10E3-44C5-B9FD-1CB408C076CC}" destId="{9EE3DF57-861F-4C74-8C2B-F2CC944CE820}" srcOrd="0" destOrd="0" presId="urn:microsoft.com/office/officeart/2018/5/layout/IconLeafLabelList"/>
    <dgm:cxn modelId="{3819EDEB-85DE-4FA1-97EA-8F5F9F60F251}" srcId="{991B173B-3561-47EA-9C7F-223B881D958A}" destId="{B7E59B09-0BCC-43BE-8D45-FCF508C8B397}" srcOrd="2" destOrd="0" parTransId="{C602E1ED-A061-45D5-950D-358F60EF398B}" sibTransId="{0A208346-37AA-4D73-863F-7841BFF175EF}"/>
    <dgm:cxn modelId="{855791F8-46F2-4945-9061-5F05A3A98FC5}" type="presOf" srcId="{991B173B-3561-47EA-9C7F-223B881D958A}" destId="{02C5F0FF-025C-47F6-A1CD-F0FA39B5002D}" srcOrd="0" destOrd="0" presId="urn:microsoft.com/office/officeart/2018/5/layout/IconLeafLabelList"/>
    <dgm:cxn modelId="{319857EF-8017-4B49-B2AF-24416D4E6FE4}" type="presParOf" srcId="{02C5F0FF-025C-47F6-A1CD-F0FA39B5002D}" destId="{DB6FAF6B-F7CB-4655-B0AE-5C897A289C44}" srcOrd="0" destOrd="0" presId="urn:microsoft.com/office/officeart/2018/5/layout/IconLeafLabelList"/>
    <dgm:cxn modelId="{150D1560-1B4F-4277-A0BF-E4F887EC0BB2}" type="presParOf" srcId="{DB6FAF6B-F7CB-4655-B0AE-5C897A289C44}" destId="{A7B5BEA4-E2B8-41ED-A9C1-95537885A88F}" srcOrd="0" destOrd="0" presId="urn:microsoft.com/office/officeart/2018/5/layout/IconLeafLabelList"/>
    <dgm:cxn modelId="{128FF7E6-3360-4CD7-8907-A4A20B6705AB}" type="presParOf" srcId="{DB6FAF6B-F7CB-4655-B0AE-5C897A289C44}" destId="{CA19C098-BDDF-4F05-B352-D7AD01C913C9}" srcOrd="1" destOrd="0" presId="urn:microsoft.com/office/officeart/2018/5/layout/IconLeafLabelList"/>
    <dgm:cxn modelId="{891697A0-B41E-40FB-965F-584BCAE122FC}" type="presParOf" srcId="{DB6FAF6B-F7CB-4655-B0AE-5C897A289C44}" destId="{0D729660-694A-4919-8FE7-A10ACA6CABE3}" srcOrd="2" destOrd="0" presId="urn:microsoft.com/office/officeart/2018/5/layout/IconLeafLabelList"/>
    <dgm:cxn modelId="{99DCEC76-A611-4985-A771-B70FAE594423}" type="presParOf" srcId="{DB6FAF6B-F7CB-4655-B0AE-5C897A289C44}" destId="{9EE3DF57-861F-4C74-8C2B-F2CC944CE820}" srcOrd="3" destOrd="0" presId="urn:microsoft.com/office/officeart/2018/5/layout/IconLeafLabelList"/>
    <dgm:cxn modelId="{B1BC5310-2B89-4116-B6AA-5B4520697EFD}" type="presParOf" srcId="{02C5F0FF-025C-47F6-A1CD-F0FA39B5002D}" destId="{6CF1C031-742D-400A-9B8B-8FEE6207CD3E}" srcOrd="1" destOrd="0" presId="urn:microsoft.com/office/officeart/2018/5/layout/IconLeafLabelList"/>
    <dgm:cxn modelId="{4790AC19-5F76-4A06-8918-7B372A1AE714}" type="presParOf" srcId="{02C5F0FF-025C-47F6-A1CD-F0FA39B5002D}" destId="{0E8257EC-0DB5-4AA3-8378-0E3CF96C0F34}" srcOrd="2" destOrd="0" presId="urn:microsoft.com/office/officeart/2018/5/layout/IconLeafLabelList"/>
    <dgm:cxn modelId="{62165F34-BA09-4C46-B522-FD1D440027F5}" type="presParOf" srcId="{0E8257EC-0DB5-4AA3-8378-0E3CF96C0F34}" destId="{340160AE-EAA6-4CE7-BD47-04A5D428003E}" srcOrd="0" destOrd="0" presId="urn:microsoft.com/office/officeart/2018/5/layout/IconLeafLabelList"/>
    <dgm:cxn modelId="{5ECF7B29-2A8C-4D2A-97C1-5B7115BD6882}" type="presParOf" srcId="{0E8257EC-0DB5-4AA3-8378-0E3CF96C0F34}" destId="{1AA5C77E-BC41-4568-9F4D-2B3F0026B417}" srcOrd="1" destOrd="0" presId="urn:microsoft.com/office/officeart/2018/5/layout/IconLeafLabelList"/>
    <dgm:cxn modelId="{CE1578B2-B59E-4746-9451-B150583D38C5}" type="presParOf" srcId="{0E8257EC-0DB5-4AA3-8378-0E3CF96C0F34}" destId="{DF8BAFB9-663C-43D9-8D15-F4636A87100E}" srcOrd="2" destOrd="0" presId="urn:microsoft.com/office/officeart/2018/5/layout/IconLeafLabelList"/>
    <dgm:cxn modelId="{9658622C-5584-4900-85DC-3D68736DF718}" type="presParOf" srcId="{0E8257EC-0DB5-4AA3-8378-0E3CF96C0F34}" destId="{071C3F9B-2798-433F-8BDA-EA34647D53E8}" srcOrd="3" destOrd="0" presId="urn:microsoft.com/office/officeart/2018/5/layout/IconLeafLabelList"/>
    <dgm:cxn modelId="{69F745CE-9345-4246-8F79-DA9995AB6D8A}" type="presParOf" srcId="{02C5F0FF-025C-47F6-A1CD-F0FA39B5002D}" destId="{D2BB47DB-874B-41B8-BE6E-0AE28CDA666B}" srcOrd="3" destOrd="0" presId="urn:microsoft.com/office/officeart/2018/5/layout/IconLeafLabelList"/>
    <dgm:cxn modelId="{756AE226-D5E7-4F9C-B3A2-CFF17230F056}" type="presParOf" srcId="{02C5F0FF-025C-47F6-A1CD-F0FA39B5002D}" destId="{45155C7D-051A-45B8-86DE-777F415DC2BD}" srcOrd="4" destOrd="0" presId="urn:microsoft.com/office/officeart/2018/5/layout/IconLeafLabelList"/>
    <dgm:cxn modelId="{B8568676-1B6F-4612-908B-E8C1C51DED6B}" type="presParOf" srcId="{45155C7D-051A-45B8-86DE-777F415DC2BD}" destId="{BCA7EFA6-4F56-4E35-AD2A-F013F3B764A5}" srcOrd="0" destOrd="0" presId="urn:microsoft.com/office/officeart/2018/5/layout/IconLeafLabelList"/>
    <dgm:cxn modelId="{56BEB1B3-1824-420F-9E53-3D5C9427E81C}" type="presParOf" srcId="{45155C7D-051A-45B8-86DE-777F415DC2BD}" destId="{D931C6D5-18AA-4A5E-A86A-BB88C218D3C4}" srcOrd="1" destOrd="0" presId="urn:microsoft.com/office/officeart/2018/5/layout/IconLeafLabelList"/>
    <dgm:cxn modelId="{653688A2-6BAB-4094-A663-EFD7B3A34F7C}" type="presParOf" srcId="{45155C7D-051A-45B8-86DE-777F415DC2BD}" destId="{942A2B46-F0B2-4E34-923D-7F6208181A74}" srcOrd="2" destOrd="0" presId="urn:microsoft.com/office/officeart/2018/5/layout/IconLeafLabelList"/>
    <dgm:cxn modelId="{5151B2A8-3FD0-4514-B0E2-ED9D58129F17}" type="presParOf" srcId="{45155C7D-051A-45B8-86DE-777F415DC2BD}" destId="{C5472213-8B92-43E5-829D-00F065B8A82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4ED9B-D8FC-436F-ABCA-D94F8213DCE0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DC89-C342-41CF-AEE0-78DD1BB35D0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Map</a:t>
          </a:r>
        </a:p>
      </dsp:txBody>
      <dsp:txXfrm>
        <a:off x="569079" y="2427788"/>
        <a:ext cx="2072362" cy="720000"/>
      </dsp:txXfrm>
    </dsp:sp>
    <dsp:sp modelId="{56B3BC1F-0400-45F6-9574-4BE8396D1BD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F27C1-5829-4D89-9E7E-E2BDED1E65A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Reduce</a:t>
          </a:r>
        </a:p>
      </dsp:txBody>
      <dsp:txXfrm>
        <a:off x="3004105" y="2427788"/>
        <a:ext cx="2072362" cy="720000"/>
      </dsp:txXfrm>
    </dsp:sp>
    <dsp:sp modelId="{D20EEEB7-64A7-41F3-9AAA-B89688DB3835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FD31-9938-43BA-9995-5892537F2B7C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Values-to-values Model</a:t>
          </a:r>
        </a:p>
      </dsp:txBody>
      <dsp:txXfrm>
        <a:off x="5439131" y="2427788"/>
        <a:ext cx="2072362" cy="720000"/>
      </dsp:txXfrm>
    </dsp:sp>
    <dsp:sp modelId="{DF75ADDF-9031-49C0-A6E0-C8BE5098E623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BF995-BEE2-41AC-86B8-B576AD95C5FA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&lt;Key, Value&gt;pairs-to-&lt;Key, Value&gt;pairs Model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654BE-9255-472C-B358-93195235AFFC}">
      <dsp:nvSpPr>
        <dsp:cNvPr id="0" name=""/>
        <dsp:cNvSpPr/>
      </dsp:nvSpPr>
      <dsp:spPr>
        <a:xfrm>
          <a:off x="0" y="39843"/>
          <a:ext cx="10364249" cy="9476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Java</a:t>
          </a:r>
          <a:endParaRPr lang="zh-CN" altLang="en-US" sz="3600" kern="1200" dirty="0"/>
        </a:p>
      </dsp:txBody>
      <dsp:txXfrm>
        <a:off x="46263" y="86106"/>
        <a:ext cx="10271723" cy="855173"/>
      </dsp:txXfrm>
    </dsp:sp>
    <dsp:sp modelId="{E50975BC-E2B5-4634-AB32-E7D3340AFC97}">
      <dsp:nvSpPr>
        <dsp:cNvPr id="0" name=""/>
        <dsp:cNvSpPr/>
      </dsp:nvSpPr>
      <dsp:spPr>
        <a:xfrm>
          <a:off x="0" y="987543"/>
          <a:ext cx="1036424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6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/>
            <a:t>Arrays.</a:t>
          </a:r>
          <a:r>
            <a:rPr lang="en-US" sz="2800" i="1" kern="1200" dirty="0" err="1"/>
            <a:t>stream</a:t>
          </a:r>
          <a:r>
            <a:rPr lang="en-US" sz="2800" kern="1200" dirty="0"/>
            <a:t>(integers).map(x-&gt;x+1).sum();</a:t>
          </a:r>
          <a:endParaRPr lang="zh-CN" altLang="en-US" sz="2800" kern="1200" dirty="0"/>
        </a:p>
      </dsp:txBody>
      <dsp:txXfrm>
        <a:off x="0" y="987543"/>
        <a:ext cx="10364249" cy="596160"/>
      </dsp:txXfrm>
    </dsp:sp>
    <dsp:sp modelId="{75346F6A-7CBA-4AD9-877C-CBE058615EA0}">
      <dsp:nvSpPr>
        <dsp:cNvPr id="0" name=""/>
        <dsp:cNvSpPr/>
      </dsp:nvSpPr>
      <dsp:spPr>
        <a:xfrm>
          <a:off x="0" y="1583703"/>
          <a:ext cx="10364249" cy="9476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SQL</a:t>
          </a:r>
          <a:endParaRPr lang="zh-CN" altLang="en-US" sz="3600" kern="1200" dirty="0"/>
        </a:p>
      </dsp:txBody>
      <dsp:txXfrm>
        <a:off x="46263" y="1629966"/>
        <a:ext cx="10271723" cy="855173"/>
      </dsp:txXfrm>
    </dsp:sp>
    <dsp:sp modelId="{626BB4E3-AD59-40B3-A5B3-53AFE823F6FA}">
      <dsp:nvSpPr>
        <dsp:cNvPr id="0" name=""/>
        <dsp:cNvSpPr/>
      </dsp:nvSpPr>
      <dsp:spPr>
        <a:xfrm>
          <a:off x="0" y="2531403"/>
          <a:ext cx="1036424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6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800" kern="1200" dirty="0"/>
            <a:t>SELECT sum(integers) from </a:t>
          </a:r>
          <a:r>
            <a:rPr lang="en-US" altLang="zh-CN" sz="2800" kern="1200" dirty="0" err="1"/>
            <a:t>integer_table</a:t>
          </a:r>
          <a:endParaRPr lang="zh-CN" altLang="en-US" sz="2800" kern="1200" dirty="0"/>
        </a:p>
      </dsp:txBody>
      <dsp:txXfrm>
        <a:off x="0" y="2531403"/>
        <a:ext cx="10364249" cy="59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134A9-FCCD-47E4-9D41-3A2CBF482A98}">
      <dsp:nvSpPr>
        <dsp:cNvPr id="0" name=""/>
        <dsp:cNvSpPr/>
      </dsp:nvSpPr>
      <dsp:spPr>
        <a:xfrm>
          <a:off x="973190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E435D-945A-4205-8184-452FFAAEDCD2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CB834-889D-4E33-BC2A-1C92B19D3B64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</a:t>
          </a:r>
          <a:r>
            <a:rPr lang="en-US" altLang="zh-CN" sz="1800" kern="1200" dirty="0"/>
            <a:t>tructure &amp; Workflow</a:t>
          </a:r>
          <a:endParaRPr lang="en-US" sz="1800" kern="1200" dirty="0"/>
        </a:p>
      </dsp:txBody>
      <dsp:txXfrm>
        <a:off x="569079" y="2645217"/>
        <a:ext cx="2072362" cy="720000"/>
      </dsp:txXfrm>
    </dsp:sp>
    <dsp:sp modelId="{6AEF4781-05FC-43A7-A307-9415D1AA4326}">
      <dsp:nvSpPr>
        <dsp:cNvPr id="0" name=""/>
        <dsp:cNvSpPr/>
      </dsp:nvSpPr>
      <dsp:spPr>
        <a:xfrm>
          <a:off x="3408216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8EDCD-6247-46F1-ADA7-867A13E0C73E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70829-540C-48D9-A391-FBF089704C0D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Failure Detection and handling</a:t>
          </a:r>
        </a:p>
      </dsp:txBody>
      <dsp:txXfrm>
        <a:off x="3004105" y="2645217"/>
        <a:ext cx="2072362" cy="720000"/>
      </dsp:txXfrm>
    </dsp:sp>
    <dsp:sp modelId="{3A3F520E-C152-4703-B068-B98948E81DEB}">
      <dsp:nvSpPr>
        <dsp:cNvPr id="0" name=""/>
        <dsp:cNvSpPr/>
      </dsp:nvSpPr>
      <dsp:spPr>
        <a:xfrm>
          <a:off x="5843242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27260-E0E2-4A19-BE94-7C6BADFE8E48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8AFD6-9716-442B-9155-5C2FC52E0FC9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Performance Refinements</a:t>
          </a:r>
        </a:p>
      </dsp:txBody>
      <dsp:txXfrm>
        <a:off x="5439131" y="2645217"/>
        <a:ext cx="2072362" cy="720000"/>
      </dsp:txXfrm>
    </dsp:sp>
    <dsp:sp modelId="{5176FA07-BE3C-49B4-B5EB-C81106D934CC}">
      <dsp:nvSpPr>
        <dsp:cNvPr id="0" name=""/>
        <dsp:cNvSpPr/>
      </dsp:nvSpPr>
      <dsp:spPr>
        <a:xfrm>
          <a:off x="8278268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1FFB9-21C4-4E6A-8ED2-8E5F88087127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EA99-FBF7-4AEC-85C8-FB6FB6E9ECF7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GFS</a:t>
          </a:r>
        </a:p>
      </dsp:txBody>
      <dsp:txXfrm>
        <a:off x="7874157" y="2645217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BFA4C-47FC-4E52-AF4C-34862BB85773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Split Input Files (GFS comes into play)</a:t>
          </a:r>
          <a:endParaRPr lang="zh-CN" altLang="en-US" sz="1600" kern="1200" dirty="0"/>
        </a:p>
      </dsp:txBody>
      <dsp:txXfrm>
        <a:off x="44665" y="1038705"/>
        <a:ext cx="2060143" cy="1206068"/>
      </dsp:txXfrm>
    </dsp:sp>
    <dsp:sp modelId="{7B48D925-9015-4876-9DC0-2EFF44BF0211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2330227" y="1482881"/>
        <a:ext cx="316861" cy="317716"/>
      </dsp:txXfrm>
    </dsp:sp>
    <dsp:sp modelId="{C3BA7222-D74A-4256-95F1-4C11B87D9BA3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Master assigns workers</a:t>
          </a:r>
          <a:endParaRPr lang="zh-CN" altLang="en-US" sz="1600" kern="1200" dirty="0"/>
        </a:p>
      </dsp:txBody>
      <dsp:txXfrm>
        <a:off x="3033928" y="1038705"/>
        <a:ext cx="2060143" cy="1206068"/>
      </dsp:txXfrm>
    </dsp:sp>
    <dsp:sp modelId="{DC8C98A1-E903-4E8E-B2F0-4E60F2141E25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5319490" y="1482881"/>
        <a:ext cx="316861" cy="317716"/>
      </dsp:txXfrm>
    </dsp:sp>
    <dsp:sp modelId="{0D630C1B-DB86-4DE4-BF9A-8F11A4E8A1DF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Map workers read splits and perform mapping</a:t>
          </a:r>
          <a:endParaRPr lang="zh-CN" altLang="en-US" sz="1600" kern="1200" dirty="0"/>
        </a:p>
      </dsp:txBody>
      <dsp:txXfrm>
        <a:off x="6023190" y="1038705"/>
        <a:ext cx="2060143" cy="1206068"/>
      </dsp:txXfrm>
    </dsp:sp>
    <dsp:sp modelId="{BBC39EE7-C531-4E16-B927-DEAC1F7B360F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 rot="-5400000">
        <a:off x="6894404" y="2470192"/>
        <a:ext cx="317716" cy="316861"/>
      </dsp:txXfrm>
    </dsp:sp>
    <dsp:sp modelId="{32E0EC1A-A225-486F-AB9E-E3059C5E4542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Results of mappers are buffered in mem and backup in disk. Master gets notified</a:t>
          </a:r>
          <a:endParaRPr lang="zh-CN" altLang="en-US" sz="1600" kern="1200" dirty="0"/>
        </a:p>
      </dsp:txBody>
      <dsp:txXfrm>
        <a:off x="6023190" y="3173893"/>
        <a:ext cx="2060143" cy="1206068"/>
      </dsp:txXfrm>
    </dsp:sp>
    <dsp:sp modelId="{AF19E323-6F9D-4CF6-8AF7-6D5D137F31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 rot="10800000">
        <a:off x="5480910" y="3618068"/>
        <a:ext cx="316861" cy="317716"/>
      </dsp:txXfrm>
    </dsp:sp>
    <dsp:sp modelId="{37DBD836-C783-48EB-B81E-1C01B7F10C63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Reduce workers get notified by master and start reading and performing reducing</a:t>
          </a:r>
          <a:endParaRPr lang="zh-CN" altLang="en-US" sz="1600" kern="1200" dirty="0"/>
        </a:p>
      </dsp:txBody>
      <dsp:txXfrm>
        <a:off x="3033928" y="3173892"/>
        <a:ext cx="2060143" cy="1206068"/>
      </dsp:txXfrm>
    </dsp:sp>
    <dsp:sp modelId="{8538B967-4740-4DA1-947D-15E63D356267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 rot="10800000">
        <a:off x="2491648" y="3618068"/>
        <a:ext cx="316861" cy="317716"/>
      </dsp:txXfrm>
    </dsp:sp>
    <dsp:sp modelId="{E272F1F2-0854-417A-811A-00382FEF9BAA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Reducers output results to final files</a:t>
          </a:r>
          <a:endParaRPr lang="zh-CN" altLang="en-US" sz="1600" kern="1200" dirty="0"/>
        </a:p>
      </dsp:txBody>
      <dsp:txXfrm>
        <a:off x="44665" y="3173892"/>
        <a:ext cx="2060143" cy="1206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B7DA-D15A-47A7-91FD-ED7FF5770869}">
      <dsp:nvSpPr>
        <dsp:cNvPr id="0" name=""/>
        <dsp:cNvSpPr/>
      </dsp:nvSpPr>
      <dsp:spPr>
        <a:xfrm>
          <a:off x="3046" y="1325661"/>
          <a:ext cx="2969885" cy="11554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Worker Failure of Completed Map Tasks</a:t>
          </a:r>
          <a:endParaRPr lang="zh-CN" altLang="en-US" sz="2100" kern="1200" dirty="0"/>
        </a:p>
      </dsp:txBody>
      <dsp:txXfrm>
        <a:off x="3046" y="1325661"/>
        <a:ext cx="2969885" cy="1155493"/>
      </dsp:txXfrm>
    </dsp:sp>
    <dsp:sp modelId="{39D925C6-1F78-4F57-9257-72DEBAF5157B}">
      <dsp:nvSpPr>
        <dsp:cNvPr id="0" name=""/>
        <dsp:cNvSpPr/>
      </dsp:nvSpPr>
      <dsp:spPr>
        <a:xfrm>
          <a:off x="3046" y="2481155"/>
          <a:ext cx="2969885" cy="13474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Re-execute the map tasks on other map workers</a:t>
          </a:r>
          <a:endParaRPr lang="zh-CN" altLang="en-US" sz="2100" kern="1200" dirty="0"/>
        </a:p>
      </dsp:txBody>
      <dsp:txXfrm>
        <a:off x="3046" y="2481155"/>
        <a:ext cx="2969885" cy="1347451"/>
      </dsp:txXfrm>
    </dsp:sp>
    <dsp:sp modelId="{DF338189-9417-435B-B655-A3B1CC685203}">
      <dsp:nvSpPr>
        <dsp:cNvPr id="0" name=""/>
        <dsp:cNvSpPr/>
      </dsp:nvSpPr>
      <dsp:spPr>
        <a:xfrm>
          <a:off x="3388714" y="1325661"/>
          <a:ext cx="2969885" cy="115549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Worker Failure of Uncompleted Tasks</a:t>
          </a:r>
          <a:endParaRPr lang="zh-CN" altLang="en-US" sz="2100" kern="1200" dirty="0"/>
        </a:p>
      </dsp:txBody>
      <dsp:txXfrm>
        <a:off x="3388714" y="1325661"/>
        <a:ext cx="2969885" cy="1155493"/>
      </dsp:txXfrm>
    </dsp:sp>
    <dsp:sp modelId="{31CCBF55-F71F-4D7F-A964-D4E6CE263A79}">
      <dsp:nvSpPr>
        <dsp:cNvPr id="0" name=""/>
        <dsp:cNvSpPr/>
      </dsp:nvSpPr>
      <dsp:spPr>
        <a:xfrm>
          <a:off x="3388714" y="2481155"/>
          <a:ext cx="2969885" cy="1347451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Re-execute tasks on other workers</a:t>
          </a:r>
          <a:endParaRPr lang="zh-CN" altLang="en-US" sz="2100" kern="1200" dirty="0"/>
        </a:p>
      </dsp:txBody>
      <dsp:txXfrm>
        <a:off x="3388714" y="2481155"/>
        <a:ext cx="2969885" cy="1347451"/>
      </dsp:txXfrm>
    </dsp:sp>
    <dsp:sp modelId="{292C54AE-E9C0-40E6-8153-249E627A24CA}">
      <dsp:nvSpPr>
        <dsp:cNvPr id="0" name=""/>
        <dsp:cNvSpPr/>
      </dsp:nvSpPr>
      <dsp:spPr>
        <a:xfrm>
          <a:off x="6774383" y="1325661"/>
          <a:ext cx="2969885" cy="11554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Worker Failure of Completed Reduce Task</a:t>
          </a:r>
          <a:endParaRPr lang="zh-CN" altLang="en-US" sz="2100" kern="1200" dirty="0"/>
        </a:p>
      </dsp:txBody>
      <dsp:txXfrm>
        <a:off x="6774383" y="1325661"/>
        <a:ext cx="2969885" cy="1155493"/>
      </dsp:txXfrm>
    </dsp:sp>
    <dsp:sp modelId="{CA3C2E30-F1BD-40DF-A86B-FCF9D276C35E}">
      <dsp:nvSpPr>
        <dsp:cNvPr id="0" name=""/>
        <dsp:cNvSpPr/>
      </dsp:nvSpPr>
      <dsp:spPr>
        <a:xfrm>
          <a:off x="6774383" y="2481155"/>
          <a:ext cx="2969885" cy="1347451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No need to re-execute</a:t>
          </a:r>
          <a:endParaRPr lang="zh-CN" alt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Why?</a:t>
          </a:r>
          <a:endParaRPr lang="zh-CN" altLang="en-US" sz="2100" kern="1200" dirty="0"/>
        </a:p>
      </dsp:txBody>
      <dsp:txXfrm>
        <a:off x="6774383" y="2481155"/>
        <a:ext cx="2969885" cy="13474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F0955-9221-4451-9AB5-8CA9E8D395F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D46F8-15BA-49C5-9A63-13C37F34D2B3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Auto-checkpoint</a:t>
          </a:r>
        </a:p>
      </dsp:txBody>
      <dsp:txXfrm>
        <a:off x="559800" y="3022743"/>
        <a:ext cx="4320000" cy="720000"/>
      </dsp:txXfrm>
    </dsp:sp>
    <dsp:sp modelId="{C31CD42C-7407-48A2-8EFC-EDDA407CDB8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5EE4-3E6E-437F-997D-68A7889A0C4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Retry and start a new master</a:t>
          </a:r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1FE05-6F36-49BF-A2A2-A11BF8A34D0A}">
      <dsp:nvSpPr>
        <dsp:cNvPr id="0" name=""/>
        <dsp:cNvSpPr/>
      </dsp:nvSpPr>
      <dsp:spPr>
        <a:xfrm>
          <a:off x="1138979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511D5-7590-4012-87E6-3E920D4D7BFB}">
      <dsp:nvSpPr>
        <dsp:cNvPr id="0" name=""/>
        <dsp:cNvSpPr/>
      </dsp:nvSpPr>
      <dsp:spPr>
        <a:xfrm>
          <a:off x="569079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Configurable Partitioning Function</a:t>
          </a:r>
        </a:p>
      </dsp:txBody>
      <dsp:txXfrm>
        <a:off x="569079" y="2428431"/>
        <a:ext cx="2072362" cy="720000"/>
      </dsp:txXfrm>
    </dsp:sp>
    <dsp:sp modelId="{E1A307E7-0874-41FF-B559-AD0A6800D07B}">
      <dsp:nvSpPr>
        <dsp:cNvPr id="0" name=""/>
        <dsp:cNvSpPr/>
      </dsp:nvSpPr>
      <dsp:spPr>
        <a:xfrm>
          <a:off x="3574005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283FB-4C34-47CB-BA6B-C7FA53BE168E}">
      <dsp:nvSpPr>
        <dsp:cNvPr id="0" name=""/>
        <dsp:cNvSpPr/>
      </dsp:nvSpPr>
      <dsp:spPr>
        <a:xfrm>
          <a:off x="3004105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Combiner Function</a:t>
          </a:r>
        </a:p>
      </dsp:txBody>
      <dsp:txXfrm>
        <a:off x="3004105" y="2428431"/>
        <a:ext cx="2072362" cy="720000"/>
      </dsp:txXfrm>
    </dsp:sp>
    <dsp:sp modelId="{40EF2019-56DE-423F-8B76-09C45949F593}">
      <dsp:nvSpPr>
        <dsp:cNvPr id="0" name=""/>
        <dsp:cNvSpPr/>
      </dsp:nvSpPr>
      <dsp:spPr>
        <a:xfrm>
          <a:off x="6009031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75827-B19B-427A-98EA-EB5B4050CB03}">
      <dsp:nvSpPr>
        <dsp:cNvPr id="0" name=""/>
        <dsp:cNvSpPr/>
      </dsp:nvSpPr>
      <dsp:spPr>
        <a:xfrm>
          <a:off x="5439131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Skipping Bad Records</a:t>
          </a:r>
        </a:p>
      </dsp:txBody>
      <dsp:txXfrm>
        <a:off x="5439131" y="2428431"/>
        <a:ext cx="2072362" cy="720000"/>
      </dsp:txXfrm>
    </dsp:sp>
    <dsp:sp modelId="{652F204E-3962-4A49-A9F7-62B4AE62CC80}">
      <dsp:nvSpPr>
        <dsp:cNvPr id="0" name=""/>
        <dsp:cNvSpPr/>
      </dsp:nvSpPr>
      <dsp:spPr>
        <a:xfrm>
          <a:off x="8444057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F8384-3726-4F07-9D1E-D837664AA6A4}">
      <dsp:nvSpPr>
        <dsp:cNvPr id="0" name=""/>
        <dsp:cNvSpPr/>
      </dsp:nvSpPr>
      <dsp:spPr>
        <a:xfrm>
          <a:off x="7874157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Backup Tasks</a:t>
          </a:r>
        </a:p>
      </dsp:txBody>
      <dsp:txXfrm>
        <a:off x="7874157" y="2428431"/>
        <a:ext cx="207236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5BEA4-E2B8-41ED-A9C1-95537885A88F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9C098-BDDF-4F05-B352-D7AD01C913C9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3DF57-861F-4C74-8C2B-F2CC944CE820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Distributed</a:t>
          </a:r>
        </a:p>
      </dsp:txBody>
      <dsp:txXfrm>
        <a:off x="75768" y="3053772"/>
        <a:ext cx="3093750" cy="720000"/>
      </dsp:txXfrm>
    </dsp:sp>
    <dsp:sp modelId="{340160AE-EAA6-4CE7-BD47-04A5D428003E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5C77E-BC41-4568-9F4D-2B3F0026B41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C3F9B-2798-433F-8BDA-EA34647D53E8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Fault-tolerant</a:t>
          </a:r>
        </a:p>
      </dsp:txBody>
      <dsp:txXfrm>
        <a:off x="3710925" y="3053772"/>
        <a:ext cx="3093750" cy="720000"/>
      </dsp:txXfrm>
    </dsp:sp>
    <dsp:sp modelId="{BCA7EFA6-4F56-4E35-AD2A-F013F3B764A5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1C6D5-18AA-4A5E-A86A-BB88C218D3C4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72213-8B92-43E5-829D-00F065B8A82C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High Throughput</a:t>
          </a:r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A9F73-8F23-4575-8876-6DF11E2BE39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7C54E-D939-446A-8EA2-B64101B85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6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7C54E-D939-446A-8EA2-B64101B857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9A76B-0F08-41A4-8C32-1E9ACFA0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76775-42F2-439E-A7C2-AE6DD1023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2C90C-3F9B-40CD-B4CA-5E4B86FA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4225A-E79F-425B-86A0-02DFFF2B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1EE6A-99D9-4D97-AEFC-9BB3208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7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EBF77-9BD3-4565-A552-A58AA66B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4E5ED0-B84E-41DE-9299-189F40BE7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ADE0D-5FDE-4C08-A07E-2AB77E7C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6BFC7-FE12-435A-B4CC-7039FA3D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C95A2-EF28-4F35-9A65-E4649A1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2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F23B0-6316-4F3F-B81A-387D6FD8F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CC7A8-5A49-4D17-BA27-F8E341C1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1C3C4-D708-47F0-AC39-6070A27C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E4316-14DC-452B-B58C-E77FF3C4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2D483-4469-4592-85A6-E86B879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FF2C5-259E-4670-8C3F-A64CD57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C9A37-2463-40A5-8BDB-E26C8075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E35FE-3691-438D-AB08-BD62396E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480F1-FC7E-40F6-BC83-8E7B4292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CBF7C-A0E0-4408-82F9-75F9210B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3C7B7-98AB-43F0-88CB-6C7E8DF6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CCD4F-2635-4458-B4A9-7133D183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F1881-F0D7-4B50-BD52-0C7188E9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FC5CB-D754-496A-A87F-7B31D51E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CC878-9565-4CA7-AD51-50EF1EAC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5F0D8-26D8-4D96-B3B4-7BEF7845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02A46-6336-41FA-9881-57CB68DC9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A17E0-9448-4951-BE60-0BE3A391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E5E1C-FDCD-4156-8F2D-1D22C6C5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24C3B-8545-49B8-BF5A-0BD1F701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50CB1-6CB6-4B80-A0D4-96DDB389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8E34A-E5FB-4838-82C0-571924F4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CCB80-B21D-4C5D-8E8C-2ED754BA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B5BC9-4A9B-4AF6-AD20-614AC347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2787A-A81F-4D5E-ADFB-363ACD11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C0E3D0-4D88-4A97-B1E1-8C3A855A6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A94FAC-0392-43EF-BB21-F1AE1EDC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5B1D7A-F9E3-4C8F-9DA8-626AF4A8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C84C25-63C4-4DB7-961B-AF88C702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1A6EE-B5A5-4F70-A5C3-9CD6BCB5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743346-D449-436E-B16B-777A7A35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FA7191-CE4F-4218-BCD1-6437DC84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D6D1CB-518B-4AA4-A33A-6AA8604D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2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36DDD-BC84-45DF-A472-B2D8A15B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50DB6-C919-4843-895D-F12F19BA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FBD20-30AD-4C52-B786-5C6C9376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C751B-4FB2-494E-8FAB-F7B4E956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8FDE3-110E-456D-A4DC-9CA072EB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731E2-80F2-421A-91BD-03350951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4560C-C5BB-493C-8ECC-B0D464F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45A0E-44B6-4C62-956C-DBB21290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50EE8-8748-4CCC-A198-BD3CF01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43D4-6001-4730-9873-37471C01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B20F7-F135-4A94-B57A-7F4C89CBD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B6A084-E30E-411A-A7F3-F8D9103AF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1EA9E-EFFB-40E0-9734-FFF6E5AE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0353-BCFF-4A22-92E4-EAE6BB23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37B63-4F8E-43B6-A461-4076D51F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F6FC1-B691-4426-A9D7-34CE5E75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6ADF6-3189-431B-966D-22BD11FC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F8828-2983-410F-897A-462119F7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4AC1-99C2-45DD-9956-BF1E0344F468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11B26-807D-426C-B99C-339BE4AD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CF5D5-8270-4B05-B7F0-630D5A844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00B3-58B7-408E-ACB4-3AE64F50D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9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18B14347-A62E-48AE-B715-DA105D428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53177"/>
            <a:ext cx="12192000" cy="55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52EB7-88E9-4014-908F-B3C8657B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36D2F82-5AA3-4067-ACED-D618DFA62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348792" y="1279762"/>
            <a:ext cx="12848734" cy="510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68CCB-569C-43F5-ABAD-A4DEAB10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33C1F7A-04A0-4E4E-B5E9-2EC3AA966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563642"/>
              </p:ext>
            </p:extLst>
          </p:nvPr>
        </p:nvGraphicFramePr>
        <p:xfrm>
          <a:off x="2371365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64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F570E-F645-4078-9847-404845C6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Detection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7E8C42F0-B48E-408A-B93A-336AC3270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070" r="18159"/>
          <a:stretch/>
        </p:blipFill>
        <p:spPr>
          <a:xfrm>
            <a:off x="5872898" y="874409"/>
            <a:ext cx="6009587" cy="51091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A62F3D-B3FE-46F6-86DA-128386FEFA6F}"/>
              </a:ext>
            </a:extLst>
          </p:cNvPr>
          <p:cNvSpPr txBox="1"/>
          <p:nvPr/>
        </p:nvSpPr>
        <p:spPr>
          <a:xfrm>
            <a:off x="838200" y="3013501"/>
            <a:ext cx="3638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master pings every worker periodically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740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DF85-178F-4B12-B39C-E54FC1D6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Recovery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3B2EC3D-ADF9-4EDB-8A32-85A7811CB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766724"/>
              </p:ext>
            </p:extLst>
          </p:nvPr>
        </p:nvGraphicFramePr>
        <p:xfrm>
          <a:off x="1222342" y="1263192"/>
          <a:ext cx="9747315" cy="515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56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CFE4-7969-405F-AFC9-8A4AEED1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What if the master fails?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3BE004B-A028-42B5-BDA0-0D8834CF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450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36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53DEA-E3AE-48B4-A199-7FE9A362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Performance Refinements</a:t>
            </a:r>
            <a:endParaRPr lang="zh-CN" alt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5C6B5CA-2362-4451-B654-9F4BA6B1E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92902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63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85F34-2E2D-45D1-B3FD-5BB9C962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Configurable Partitioning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D85B3-FB16-427C-92E1-C4981BBD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78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A91A-D80F-4CED-9485-8A435E5C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Combiner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014D4-5840-4A8B-813C-0A44305B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7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E2BB-433C-4B78-8F34-4370935B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Skipping Bad Records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6E14B-CDF8-4F59-83C9-9D3AC758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4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FD7F-A7E8-4940-86E4-6647E83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D2C7D-208D-4322-92C2-533C1CB5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0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AA4BF-4125-442E-8423-DED5DDC4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Concepts</a:t>
            </a:r>
            <a:endParaRPr lang="zh-CN" altLang="en-US" dirty="0"/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D40E373F-45BD-4447-A5DD-05F49D1AF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6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658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C0248-1A8C-4357-A1A7-BC1F313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Google File System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C20684F-DB87-4C07-BED7-082A52028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7456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51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BC217-8B73-4741-BD16-0C3816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87DE0-DBB1-4C09-8CC8-59969A83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22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F748C-0509-4F24-A1A7-4C364C4F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FB24-F722-4DBF-BAFC-74519B7C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8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6E900-908C-4B7C-9D7F-957B13DD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D398A-9D0A-47E9-B7E0-D09F488D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8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305911-4AC7-438A-94E3-14229B93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Details of Implementation (Q&amp;A)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9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8C75E-E75E-48C1-AE8B-C15AD166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inside the Master?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A1BEE-DE2E-41F1-9644-ADA27C7A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C0FF-501F-4A9B-8FA5-F06418B7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set the values of </a:t>
            </a:r>
            <a:r>
              <a:rPr lang="en-US" altLang="zh-CN" i="1" dirty="0"/>
              <a:t>M</a:t>
            </a:r>
            <a:r>
              <a:rPr lang="en-US" altLang="zh-CN" dirty="0"/>
              <a:t> and </a:t>
            </a:r>
            <a:r>
              <a:rPr lang="en-US" altLang="zh-CN" i="1" dirty="0"/>
              <a:t>R </a:t>
            </a:r>
            <a:r>
              <a:rPr lang="en-US" altLang="zh-CN" dirty="0"/>
              <a:t>?</a:t>
            </a:r>
            <a:endParaRPr lang="zh-CN" alt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E94B9-5165-4EA4-BA9C-DF7EF70F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48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4442-A23A-49AD-AA4A-24CE5D1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debug?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8444-A1AC-4714-88C9-A91724C8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81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5458F-5430-4B23-AC9A-C2ECBA90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Features?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6866C-911D-474E-A5FF-D4E6F60F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50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EEF4B-068C-4042-A74D-941BB05E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1325563"/>
          </a:xfrm>
        </p:spPr>
        <p:txBody>
          <a:bodyPr/>
          <a:lstStyle/>
          <a:p>
            <a:r>
              <a:rPr lang="en-US" altLang="zh-CN" dirty="0"/>
              <a:t>Old-fashioned Concepts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56B535-A722-4D92-8B15-DD90105FFD96}"/>
              </a:ext>
            </a:extLst>
          </p:cNvPr>
          <p:cNvSpPr txBox="1"/>
          <p:nvPr/>
        </p:nvSpPr>
        <p:spPr>
          <a:xfrm>
            <a:off x="838200" y="1430202"/>
            <a:ext cx="845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Mapping: f(X) where X can be multi-dimensional</a:t>
            </a:r>
          </a:p>
          <a:p>
            <a:r>
              <a:rPr lang="en-US" altLang="zh-CN" sz="2400" dirty="0"/>
              <a:t>Reduce: g(X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48AF6E3-0306-4B84-B0C7-2196420D1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986336"/>
              </p:ext>
            </p:extLst>
          </p:nvPr>
        </p:nvGraphicFramePr>
        <p:xfrm>
          <a:off x="913875" y="3013099"/>
          <a:ext cx="10364249" cy="316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3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EEF4B-068C-4042-A74D-941BB05E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1325563"/>
          </a:xfrm>
        </p:spPr>
        <p:txBody>
          <a:bodyPr/>
          <a:lstStyle/>
          <a:p>
            <a:r>
              <a:rPr lang="en-US" altLang="zh-CN" dirty="0"/>
              <a:t>Old-fashioned Concepts</a:t>
            </a:r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4A2E0DAF-92F4-4513-9E8E-BDA44FFE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91010"/>
            <a:ext cx="8675147" cy="45669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56B535-A722-4D92-8B15-DD90105FFD96}"/>
              </a:ext>
            </a:extLst>
          </p:cNvPr>
          <p:cNvSpPr txBox="1"/>
          <p:nvPr/>
        </p:nvSpPr>
        <p:spPr>
          <a:xfrm>
            <a:off x="838200" y="1430202"/>
            <a:ext cx="845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Mapping: f(X) where X can be multi-dimensional</a:t>
            </a:r>
          </a:p>
          <a:p>
            <a:r>
              <a:rPr lang="en-US" altLang="zh-CN" sz="2400" dirty="0"/>
              <a:t>Reduce: g(X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51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38E8F-A566-471B-A800-1BD60E27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Powerful Paradigm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1A2AC3-046D-4EAC-904A-028F802F99C0}"/>
              </a:ext>
            </a:extLst>
          </p:cNvPr>
          <p:cNvSpPr txBox="1"/>
          <p:nvPr/>
        </p:nvSpPr>
        <p:spPr>
          <a:xfrm>
            <a:off x="923827" y="1690688"/>
            <a:ext cx="811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“The major contribution of this work are a simple and powerful interface that enables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parallelization and distribution </a:t>
            </a:r>
            <a:r>
              <a:rPr lang="en-US" altLang="zh-CN" dirty="0"/>
              <a:t>of large-scale computations”</a:t>
            </a: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8DC739E-39A4-43D5-89F4-31B948D52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92" y="2337019"/>
            <a:ext cx="8675147" cy="45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1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23B7-558B-41A9-9AFD-C7A7240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 so powerful (yet)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77636C-D547-4B94-8C7B-20CFFF6D3455}"/>
              </a:ext>
            </a:extLst>
          </p:cNvPr>
          <p:cNvSpPr txBox="1"/>
          <p:nvPr/>
        </p:nvSpPr>
        <p:spPr>
          <a:xfrm>
            <a:off x="838200" y="1998482"/>
            <a:ext cx="1019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if we want to count the occurrence of each letter(or word) in a corpus?</a:t>
            </a:r>
          </a:p>
          <a:p>
            <a:r>
              <a:rPr lang="en-US" altLang="zh-CN" sz="2400" dirty="0"/>
              <a:t>The previous values-to-values model cannot help!</a:t>
            </a:r>
            <a:endParaRPr lang="zh-CN" altLang="en-US" sz="2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436541B-2CB2-4A76-B244-0EB8710C97DA}"/>
              </a:ext>
            </a:extLst>
          </p:cNvPr>
          <p:cNvSpPr/>
          <p:nvPr/>
        </p:nvSpPr>
        <p:spPr>
          <a:xfrm>
            <a:off x="914400" y="3299381"/>
            <a:ext cx="3799002" cy="6504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SUSTech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12FF19E-2A5F-458F-88A5-C075FE3A5AA1}"/>
              </a:ext>
            </a:extLst>
          </p:cNvPr>
          <p:cNvSpPr/>
          <p:nvPr/>
        </p:nvSpPr>
        <p:spPr>
          <a:xfrm>
            <a:off x="5224020" y="3429000"/>
            <a:ext cx="1743959" cy="4147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43B038-81EC-4026-BA94-533D494C0534}"/>
              </a:ext>
            </a:extLst>
          </p:cNvPr>
          <p:cNvSpPr/>
          <p:nvPr/>
        </p:nvSpPr>
        <p:spPr>
          <a:xfrm>
            <a:off x="914400" y="4705546"/>
            <a:ext cx="3799002" cy="6504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To be or not to be, that is a question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C6C79D4-469B-46B2-B9DF-7D41AEEAA23D}"/>
              </a:ext>
            </a:extLst>
          </p:cNvPr>
          <p:cNvSpPr/>
          <p:nvPr/>
        </p:nvSpPr>
        <p:spPr>
          <a:xfrm>
            <a:off x="5224020" y="4823381"/>
            <a:ext cx="1743959" cy="41477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82AE3D74-95AC-463B-9E8A-F21B2B84C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7252"/>
              </p:ext>
            </p:extLst>
          </p:nvPr>
        </p:nvGraphicFramePr>
        <p:xfrm>
          <a:off x="7478597" y="3253766"/>
          <a:ext cx="342612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020">
                  <a:extLst>
                    <a:ext uri="{9D8B030D-6E8A-4147-A177-3AD203B41FA5}">
                      <a16:colId xmlns:a16="http://schemas.microsoft.com/office/drawing/2014/main" val="685376206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368935978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1884163029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3962965876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3302721320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198384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19075"/>
                  </a:ext>
                </a:extLst>
              </a:tr>
            </a:tbl>
          </a:graphicData>
        </a:graphic>
      </p:graphicFrame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A623E368-3869-4B88-86C5-DFF12F69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72684"/>
              </p:ext>
            </p:extLst>
          </p:nvPr>
        </p:nvGraphicFramePr>
        <p:xfrm>
          <a:off x="7478597" y="4419733"/>
          <a:ext cx="4408600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1075">
                  <a:extLst>
                    <a:ext uri="{9D8B030D-6E8A-4147-A177-3AD203B41FA5}">
                      <a16:colId xmlns:a16="http://schemas.microsoft.com/office/drawing/2014/main" val="3764931760"/>
                    </a:ext>
                  </a:extLst>
                </a:gridCol>
                <a:gridCol w="551075">
                  <a:extLst>
                    <a:ext uri="{9D8B030D-6E8A-4147-A177-3AD203B41FA5}">
                      <a16:colId xmlns:a16="http://schemas.microsoft.com/office/drawing/2014/main" val="1816472673"/>
                    </a:ext>
                  </a:extLst>
                </a:gridCol>
                <a:gridCol w="551075">
                  <a:extLst>
                    <a:ext uri="{9D8B030D-6E8A-4147-A177-3AD203B41FA5}">
                      <a16:colId xmlns:a16="http://schemas.microsoft.com/office/drawing/2014/main" val="2155305622"/>
                    </a:ext>
                  </a:extLst>
                </a:gridCol>
                <a:gridCol w="551075">
                  <a:extLst>
                    <a:ext uri="{9D8B030D-6E8A-4147-A177-3AD203B41FA5}">
                      <a16:colId xmlns:a16="http://schemas.microsoft.com/office/drawing/2014/main" val="1694215367"/>
                    </a:ext>
                  </a:extLst>
                </a:gridCol>
                <a:gridCol w="551075">
                  <a:extLst>
                    <a:ext uri="{9D8B030D-6E8A-4147-A177-3AD203B41FA5}">
                      <a16:colId xmlns:a16="http://schemas.microsoft.com/office/drawing/2014/main" val="3315431783"/>
                    </a:ext>
                  </a:extLst>
                </a:gridCol>
                <a:gridCol w="551075">
                  <a:extLst>
                    <a:ext uri="{9D8B030D-6E8A-4147-A177-3AD203B41FA5}">
                      <a16:colId xmlns:a16="http://schemas.microsoft.com/office/drawing/2014/main" val="760604888"/>
                    </a:ext>
                  </a:extLst>
                </a:gridCol>
                <a:gridCol w="551075">
                  <a:extLst>
                    <a:ext uri="{9D8B030D-6E8A-4147-A177-3AD203B41FA5}">
                      <a16:colId xmlns:a16="http://schemas.microsoft.com/office/drawing/2014/main" val="848397941"/>
                    </a:ext>
                  </a:extLst>
                </a:gridCol>
                <a:gridCol w="551075">
                  <a:extLst>
                    <a:ext uri="{9D8B030D-6E8A-4147-A177-3AD203B41FA5}">
                      <a16:colId xmlns:a16="http://schemas.microsoft.com/office/drawing/2014/main" val="4223084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question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8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0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11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3D2D-8B5F-46A7-A897-17A87324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57" y="319729"/>
            <a:ext cx="10515600" cy="1325563"/>
          </a:xfrm>
        </p:spPr>
        <p:txBody>
          <a:bodyPr/>
          <a:lstStyle/>
          <a:p>
            <a:r>
              <a:rPr lang="en-US" altLang="zh-CN" dirty="0"/>
              <a:t>&lt;K, V&gt;pairs-to-&lt;K, V&gt;pairs Model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72FF189-62C0-4621-8DD4-1F713721043C}"/>
              </a:ext>
            </a:extLst>
          </p:cNvPr>
          <p:cNvSpPr/>
          <p:nvPr/>
        </p:nvSpPr>
        <p:spPr>
          <a:xfrm>
            <a:off x="725864" y="2271859"/>
            <a:ext cx="2828041" cy="6504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But we were dancing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BBAE26-2D04-4616-AFCF-4022CA4EBCD4}"/>
              </a:ext>
            </a:extLst>
          </p:cNvPr>
          <p:cNvSpPr/>
          <p:nvPr/>
        </p:nvSpPr>
        <p:spPr>
          <a:xfrm>
            <a:off x="725864" y="3543380"/>
            <a:ext cx="2828041" cy="6504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Dancing with our hands tied hands tied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DDA65D0-C7A0-4A38-95F1-E3AE778A4A23}"/>
              </a:ext>
            </a:extLst>
          </p:cNvPr>
          <p:cNvSpPr/>
          <p:nvPr/>
        </p:nvSpPr>
        <p:spPr>
          <a:xfrm>
            <a:off x="3761295" y="2465108"/>
            <a:ext cx="659876" cy="306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53C732E-B77A-4E3A-8BEB-DB816495BEF3}"/>
              </a:ext>
            </a:extLst>
          </p:cNvPr>
          <p:cNvSpPr/>
          <p:nvPr/>
        </p:nvSpPr>
        <p:spPr>
          <a:xfrm>
            <a:off x="3761295" y="3715419"/>
            <a:ext cx="659876" cy="306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12BB9FBD-C6A1-4648-B637-1709A3FC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08778"/>
              </p:ext>
            </p:extLst>
          </p:nvPr>
        </p:nvGraphicFramePr>
        <p:xfrm>
          <a:off x="4628561" y="2247453"/>
          <a:ext cx="333708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4272">
                  <a:extLst>
                    <a:ext uri="{9D8B030D-6E8A-4147-A177-3AD203B41FA5}">
                      <a16:colId xmlns:a16="http://schemas.microsoft.com/office/drawing/2014/main" val="2421492115"/>
                    </a:ext>
                  </a:extLst>
                </a:gridCol>
                <a:gridCol w="834272">
                  <a:extLst>
                    <a:ext uri="{9D8B030D-6E8A-4147-A177-3AD203B41FA5}">
                      <a16:colId xmlns:a16="http://schemas.microsoft.com/office/drawing/2014/main" val="2764323856"/>
                    </a:ext>
                  </a:extLst>
                </a:gridCol>
                <a:gridCol w="834272">
                  <a:extLst>
                    <a:ext uri="{9D8B030D-6E8A-4147-A177-3AD203B41FA5}">
                      <a16:colId xmlns:a16="http://schemas.microsoft.com/office/drawing/2014/main" val="3708779167"/>
                    </a:ext>
                  </a:extLst>
                </a:gridCol>
                <a:gridCol w="834272">
                  <a:extLst>
                    <a:ext uri="{9D8B030D-6E8A-4147-A177-3AD203B41FA5}">
                      <a16:colId xmlns:a16="http://schemas.microsoft.com/office/drawing/2014/main" val="1368773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dancing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0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21171"/>
                  </a:ext>
                </a:extLst>
              </a:tr>
            </a:tbl>
          </a:graphicData>
        </a:graphic>
      </p:graphicFrame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E30E81EE-F6D4-47FF-9100-E92F9EC64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97602"/>
              </p:ext>
            </p:extLst>
          </p:nvPr>
        </p:nvGraphicFramePr>
        <p:xfrm>
          <a:off x="4628561" y="3599628"/>
          <a:ext cx="4477730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5546">
                  <a:extLst>
                    <a:ext uri="{9D8B030D-6E8A-4147-A177-3AD203B41FA5}">
                      <a16:colId xmlns:a16="http://schemas.microsoft.com/office/drawing/2014/main" val="1639706858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65466385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3878484649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3286721651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467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dancing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8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10786"/>
                  </a:ext>
                </a:extLst>
              </a:tr>
            </a:tbl>
          </a:graphicData>
        </a:graphic>
      </p:graphicFrame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18DD16C-1FB5-4E71-95AE-0C2247B85FF8}"/>
              </a:ext>
            </a:extLst>
          </p:cNvPr>
          <p:cNvSpPr/>
          <p:nvPr/>
        </p:nvSpPr>
        <p:spPr>
          <a:xfrm>
            <a:off x="7475456" y="5410986"/>
            <a:ext cx="1278901" cy="79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A113B2C-7F70-4667-96BE-047F02A75792}"/>
              </a:ext>
            </a:extLst>
          </p:cNvPr>
          <p:cNvCxnSpPr>
            <a:cxnSpLocks/>
            <a:stCxn id="20" idx="3"/>
            <a:endCxn id="24" idx="3"/>
          </p:cNvCxnSpPr>
          <p:nvPr/>
        </p:nvCxnSpPr>
        <p:spPr>
          <a:xfrm>
            <a:off x="7965649" y="2752913"/>
            <a:ext cx="788708" cy="3053999"/>
          </a:xfrm>
          <a:prstGeom prst="bentConnector3">
            <a:avLst>
              <a:gd name="adj1" fmla="val 384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5E89BA2-73FB-43BA-A716-383071AC88AE}"/>
              </a:ext>
            </a:extLst>
          </p:cNvPr>
          <p:cNvCxnSpPr>
            <a:cxnSpLocks/>
            <a:stCxn id="22" idx="3"/>
            <a:endCxn id="24" idx="3"/>
          </p:cNvCxnSpPr>
          <p:nvPr/>
        </p:nvCxnSpPr>
        <p:spPr>
          <a:xfrm flipH="1">
            <a:off x="8754357" y="4105088"/>
            <a:ext cx="351934" cy="1701824"/>
          </a:xfrm>
          <a:prstGeom prst="bentConnector3">
            <a:avLst>
              <a:gd name="adj1" fmla="val -303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4">
            <a:extLst>
              <a:ext uri="{FF2B5EF4-FFF2-40B4-BE49-F238E27FC236}">
                <a16:creationId xmlns:a16="http://schemas.microsoft.com/office/drawing/2014/main" id="{8A0E3557-B6E9-4E0D-B0CF-4879695E5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67055"/>
              </p:ext>
            </p:extLst>
          </p:nvPr>
        </p:nvGraphicFramePr>
        <p:xfrm>
          <a:off x="261857" y="5301451"/>
          <a:ext cx="6186080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3260">
                  <a:extLst>
                    <a:ext uri="{9D8B030D-6E8A-4147-A177-3AD203B41FA5}">
                      <a16:colId xmlns:a16="http://schemas.microsoft.com/office/drawing/2014/main" val="848132396"/>
                    </a:ext>
                  </a:extLst>
                </a:gridCol>
                <a:gridCol w="773260">
                  <a:extLst>
                    <a:ext uri="{9D8B030D-6E8A-4147-A177-3AD203B41FA5}">
                      <a16:colId xmlns:a16="http://schemas.microsoft.com/office/drawing/2014/main" val="1056629886"/>
                    </a:ext>
                  </a:extLst>
                </a:gridCol>
                <a:gridCol w="773260">
                  <a:extLst>
                    <a:ext uri="{9D8B030D-6E8A-4147-A177-3AD203B41FA5}">
                      <a16:colId xmlns:a16="http://schemas.microsoft.com/office/drawing/2014/main" val="3671164805"/>
                    </a:ext>
                  </a:extLst>
                </a:gridCol>
                <a:gridCol w="773260">
                  <a:extLst>
                    <a:ext uri="{9D8B030D-6E8A-4147-A177-3AD203B41FA5}">
                      <a16:colId xmlns:a16="http://schemas.microsoft.com/office/drawing/2014/main" val="1373203242"/>
                    </a:ext>
                  </a:extLst>
                </a:gridCol>
                <a:gridCol w="773260">
                  <a:extLst>
                    <a:ext uri="{9D8B030D-6E8A-4147-A177-3AD203B41FA5}">
                      <a16:colId xmlns:a16="http://schemas.microsoft.com/office/drawing/2014/main" val="743422978"/>
                    </a:ext>
                  </a:extLst>
                </a:gridCol>
                <a:gridCol w="773260">
                  <a:extLst>
                    <a:ext uri="{9D8B030D-6E8A-4147-A177-3AD203B41FA5}">
                      <a16:colId xmlns:a16="http://schemas.microsoft.com/office/drawing/2014/main" val="3453981678"/>
                    </a:ext>
                  </a:extLst>
                </a:gridCol>
                <a:gridCol w="773260">
                  <a:extLst>
                    <a:ext uri="{9D8B030D-6E8A-4147-A177-3AD203B41FA5}">
                      <a16:colId xmlns:a16="http://schemas.microsoft.com/office/drawing/2014/main" val="636749988"/>
                    </a:ext>
                  </a:extLst>
                </a:gridCol>
                <a:gridCol w="773260">
                  <a:extLst>
                    <a:ext uri="{9D8B030D-6E8A-4147-A177-3AD203B41FA5}">
                      <a16:colId xmlns:a16="http://schemas.microsoft.com/office/drawing/2014/main" val="180244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dancing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7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93109"/>
                  </a:ext>
                </a:extLst>
              </a:tr>
            </a:tbl>
          </a:graphicData>
        </a:graphic>
      </p:graphicFrame>
      <p:sp>
        <p:nvSpPr>
          <p:cNvPr id="46" name="箭头: 左 45">
            <a:extLst>
              <a:ext uri="{FF2B5EF4-FFF2-40B4-BE49-F238E27FC236}">
                <a16:creationId xmlns:a16="http://schemas.microsoft.com/office/drawing/2014/main" id="{8938B609-11DF-449A-AE2D-FC175F08C7D2}"/>
              </a:ext>
            </a:extLst>
          </p:cNvPr>
          <p:cNvSpPr/>
          <p:nvPr/>
        </p:nvSpPr>
        <p:spPr>
          <a:xfrm>
            <a:off x="6627045" y="5665509"/>
            <a:ext cx="669303" cy="2828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9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513FC-03EE-48B3-85E4-7CD75748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&lt;K, V&gt;pairs-to-&lt;K, V&gt;pairs 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12B218-4125-49C4-BBF3-E0316827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40" y="2068307"/>
            <a:ext cx="3868789" cy="372371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666D056-4488-4E3E-BA6F-1DE71F22A3A7}"/>
              </a:ext>
            </a:extLst>
          </p:cNvPr>
          <p:cNvSpPr/>
          <p:nvPr/>
        </p:nvSpPr>
        <p:spPr>
          <a:xfrm>
            <a:off x="2573519" y="1891019"/>
            <a:ext cx="1555421" cy="6504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SUSTech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6F75F27-A7FB-4F1C-B603-087A20BB8D16}"/>
              </a:ext>
            </a:extLst>
          </p:cNvPr>
          <p:cNvSpPr/>
          <p:nvPr/>
        </p:nvSpPr>
        <p:spPr>
          <a:xfrm>
            <a:off x="3172118" y="2653376"/>
            <a:ext cx="358218" cy="461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D0DACAD-187A-4E08-B267-CAEB3E76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96520"/>
              </p:ext>
            </p:extLst>
          </p:nvPr>
        </p:nvGraphicFramePr>
        <p:xfrm>
          <a:off x="1341224" y="3227197"/>
          <a:ext cx="4020009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287">
                  <a:extLst>
                    <a:ext uri="{9D8B030D-6E8A-4147-A177-3AD203B41FA5}">
                      <a16:colId xmlns:a16="http://schemas.microsoft.com/office/drawing/2014/main" val="1268533286"/>
                    </a:ext>
                  </a:extLst>
                </a:gridCol>
                <a:gridCol w="574287">
                  <a:extLst>
                    <a:ext uri="{9D8B030D-6E8A-4147-A177-3AD203B41FA5}">
                      <a16:colId xmlns:a16="http://schemas.microsoft.com/office/drawing/2014/main" val="1794991921"/>
                    </a:ext>
                  </a:extLst>
                </a:gridCol>
                <a:gridCol w="574287">
                  <a:extLst>
                    <a:ext uri="{9D8B030D-6E8A-4147-A177-3AD203B41FA5}">
                      <a16:colId xmlns:a16="http://schemas.microsoft.com/office/drawing/2014/main" val="314846658"/>
                    </a:ext>
                  </a:extLst>
                </a:gridCol>
                <a:gridCol w="574287">
                  <a:extLst>
                    <a:ext uri="{9D8B030D-6E8A-4147-A177-3AD203B41FA5}">
                      <a16:colId xmlns:a16="http://schemas.microsoft.com/office/drawing/2014/main" val="1757775059"/>
                    </a:ext>
                  </a:extLst>
                </a:gridCol>
                <a:gridCol w="574287">
                  <a:extLst>
                    <a:ext uri="{9D8B030D-6E8A-4147-A177-3AD203B41FA5}">
                      <a16:colId xmlns:a16="http://schemas.microsoft.com/office/drawing/2014/main" val="3550935345"/>
                    </a:ext>
                  </a:extLst>
                </a:gridCol>
                <a:gridCol w="574287">
                  <a:extLst>
                    <a:ext uri="{9D8B030D-6E8A-4147-A177-3AD203B41FA5}">
                      <a16:colId xmlns:a16="http://schemas.microsoft.com/office/drawing/2014/main" val="1524353921"/>
                    </a:ext>
                  </a:extLst>
                </a:gridCol>
                <a:gridCol w="574287">
                  <a:extLst>
                    <a:ext uri="{9D8B030D-6E8A-4147-A177-3AD203B41FA5}">
                      <a16:colId xmlns:a16="http://schemas.microsoft.com/office/drawing/2014/main" val="3638606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48727"/>
                  </a:ext>
                </a:extLst>
              </a:tr>
            </a:tbl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894427-A61A-4320-B69E-793B0F580009}"/>
              </a:ext>
            </a:extLst>
          </p:cNvPr>
          <p:cNvSpPr/>
          <p:nvPr/>
        </p:nvSpPr>
        <p:spPr>
          <a:xfrm>
            <a:off x="2711777" y="4509607"/>
            <a:ext cx="1278901" cy="289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3BE4746-6861-4C76-9239-4BFD41383DD3}"/>
              </a:ext>
            </a:extLst>
          </p:cNvPr>
          <p:cNvSpPr/>
          <p:nvPr/>
        </p:nvSpPr>
        <p:spPr>
          <a:xfrm>
            <a:off x="3172118" y="4008285"/>
            <a:ext cx="358218" cy="461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E7F7FA9-AEA8-426A-BCF1-47789D2B5991}"/>
              </a:ext>
            </a:extLst>
          </p:cNvPr>
          <p:cNvSpPr/>
          <p:nvPr/>
        </p:nvSpPr>
        <p:spPr>
          <a:xfrm>
            <a:off x="3148549" y="4839011"/>
            <a:ext cx="358218" cy="461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4">
            <a:extLst>
              <a:ext uri="{FF2B5EF4-FFF2-40B4-BE49-F238E27FC236}">
                <a16:creationId xmlns:a16="http://schemas.microsoft.com/office/drawing/2014/main" id="{8017DAED-E38E-4CB0-8388-3CB50CCC4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14311"/>
              </p:ext>
            </p:extLst>
          </p:nvPr>
        </p:nvGraphicFramePr>
        <p:xfrm>
          <a:off x="1638167" y="5340332"/>
          <a:ext cx="342612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020">
                  <a:extLst>
                    <a:ext uri="{9D8B030D-6E8A-4147-A177-3AD203B41FA5}">
                      <a16:colId xmlns:a16="http://schemas.microsoft.com/office/drawing/2014/main" val="685376206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368935978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1884163029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3962965876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3302721320"/>
                    </a:ext>
                  </a:extLst>
                </a:gridCol>
                <a:gridCol w="571020">
                  <a:extLst>
                    <a:ext uri="{9D8B030D-6E8A-4147-A177-3AD203B41FA5}">
                      <a16:colId xmlns:a16="http://schemas.microsoft.com/office/drawing/2014/main" val="198384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1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3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ECF6-9720-42BB-92EE-BA14B16D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Implementations</a:t>
            </a:r>
            <a:endParaRPr lang="zh-CN" altLang="en-US"/>
          </a:p>
        </p:txBody>
      </p:sp>
      <p:graphicFrame>
        <p:nvGraphicFramePr>
          <p:cNvPr id="11" name="内容占位符 2">
            <a:extLst>
              <a:ext uri="{FF2B5EF4-FFF2-40B4-BE49-F238E27FC236}">
                <a16:creationId xmlns:a16="http://schemas.microsoft.com/office/drawing/2014/main" id="{B357B025-BA11-4B60-9C01-E7B1B63BA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54344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28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475</Words>
  <Application>Microsoft Office PowerPoint</Application>
  <PresentationFormat>宽屏</PresentationFormat>
  <Paragraphs>162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Concepts</vt:lpstr>
      <vt:lpstr>Old-fashioned Concepts</vt:lpstr>
      <vt:lpstr>Old-fashioned Concepts</vt:lpstr>
      <vt:lpstr>Powerful Paradigm</vt:lpstr>
      <vt:lpstr>Not so powerful (yet)</vt:lpstr>
      <vt:lpstr>&lt;K, V&gt;pairs-to-&lt;K, V&gt;pairs Model</vt:lpstr>
      <vt:lpstr>&lt;K, V&gt;pairs-to-&lt;K, V&gt;pairs Model</vt:lpstr>
      <vt:lpstr>Implementations</vt:lpstr>
      <vt:lpstr>Structure</vt:lpstr>
      <vt:lpstr>Workflow</vt:lpstr>
      <vt:lpstr>Failure Detection</vt:lpstr>
      <vt:lpstr>Failure Recovery</vt:lpstr>
      <vt:lpstr>What if the master fails?</vt:lpstr>
      <vt:lpstr>Performance Refinements</vt:lpstr>
      <vt:lpstr>Configurable Partitioning Function</vt:lpstr>
      <vt:lpstr>Combiner Function</vt:lpstr>
      <vt:lpstr>Skipping Bad Records</vt:lpstr>
      <vt:lpstr>Backup Tasks</vt:lpstr>
      <vt:lpstr>Google File System</vt:lpstr>
      <vt:lpstr>PowerPoint 演示文稿</vt:lpstr>
      <vt:lpstr>PowerPoint 演示文稿</vt:lpstr>
      <vt:lpstr>PowerPoint 演示文稿</vt:lpstr>
      <vt:lpstr>Details of Implementation (Q&amp;A)</vt:lpstr>
      <vt:lpstr>What is inside the Master?</vt:lpstr>
      <vt:lpstr>How to set the values of M and R ?</vt:lpstr>
      <vt:lpstr>How to debug?</vt:lpstr>
      <vt:lpstr>Extra Features?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Maple Vantablack</dc:creator>
  <cp:lastModifiedBy>Maple Vantablack</cp:lastModifiedBy>
  <cp:revision>1</cp:revision>
  <dcterms:created xsi:type="dcterms:W3CDTF">2020-04-25T18:28:37Z</dcterms:created>
  <dcterms:modified xsi:type="dcterms:W3CDTF">2020-04-25T18:32:37Z</dcterms:modified>
</cp:coreProperties>
</file>