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80A8A9-7CE8-9D48-B4AD-506AFFBE31B9}" v="20" dt="2022-03-12T20:54:45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/>
    <p:restoredTop sz="82775"/>
  </p:normalViewPr>
  <p:slideViewPr>
    <p:cSldViewPr snapToGrid="0" snapToObjects="1">
      <p:cViewPr varScale="1">
        <p:scale>
          <a:sx n="125" d="100"/>
          <a:sy n="125" d="100"/>
        </p:scale>
        <p:origin x="176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32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CCCFE-EE50-984B-8432-686F89C6DAA3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BF883-5076-F644-976F-0A7E43DC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9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Show you: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Bare minimum you need to know in order to start using and benefit from Pester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Won’t cover every detail and possible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BF883-5076-F644-976F-0A7E43DC9F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68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BF883-5076-F644-976F-0A7E43DC9F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2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BF883-5076-F644-976F-0A7E43DC9F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1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EB-1193-0141-A99B-C22004B3D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01DB8-6AF1-944A-B430-C743B998C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DDE42-04A7-504D-A40A-689B2F40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8E6C-4553-3E48-BEFB-C810D63D159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D48CE-54F4-0F4E-8586-04220037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861FD-5BB6-6541-AD04-F65430F4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DC06-4CB6-7541-BD99-4CE572F6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25DB-1509-084E-81AC-A6416A2B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87686-6CB1-6547-902A-14B663779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3F9A0-4046-6E42-AC59-98B9889E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8E6C-4553-3E48-BEFB-C810D63D159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7A81-60C2-A144-9DDF-A8D3F54E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34C52-E36A-1A44-A0B8-97C6207F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DC06-4CB6-7541-BD99-4CE572F6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1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68EB7-2531-6F43-9671-797126A4E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107B6-C0E0-9743-9FD0-6D75887C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080C-2239-0D42-B439-3F228BBE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8E6C-4553-3E48-BEFB-C810D63D159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C5FB0-D7D0-FF41-8E98-040BED08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559DF-9819-0442-83B7-687D5EB3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DC06-4CB6-7541-BD99-4CE572F6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5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CA85-19BE-A243-8A58-37B791A0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0DF2-382F-5E4D-8E6D-E1D4FDC17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EEE71-DE1E-294A-B35D-78D8AAE7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8E6C-4553-3E48-BEFB-C810D63D159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28C66-54B8-F04C-B43F-807B2296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CB076-52E6-7C48-9242-5CC064DB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DC06-4CB6-7541-BD99-4CE572F6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3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C47D-4661-A446-A1D6-DA4DA4FD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EFE2-648D-C04D-9F5E-36020C99B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55FBD-39CB-F444-8116-39E8FCF8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8E6C-4553-3E48-BEFB-C810D63D159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27493-CB63-8B40-9F41-6B3AF1F6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DB9D-978C-894D-8273-3CE0E4A4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DC06-4CB6-7541-BD99-4CE572F6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5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959C-9032-3F4B-B242-07F22240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80F4C-DA01-CE49-9C71-3ADB7D6E7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B84DB-5B38-D045-95F6-86454E911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DC935-F5DC-9646-B458-D1985783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8E6C-4553-3E48-BEFB-C810D63D159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FC405-9B95-6C4E-9723-4B889170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A478C-DFF2-1F46-9D0A-E4CFA240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DC06-4CB6-7541-BD99-4CE572F6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9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8990-EAF1-5948-A57C-953F1958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98941-7803-4A42-8C51-9AE95E044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1F37F-7235-2F4D-A53D-58D965A48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4269C-5BE3-7C46-B956-E7289AA9E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9A882-4A02-0A4F-B925-1B948B66C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E92B7-4C55-FE4F-9D01-3675FFA5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8E6C-4553-3E48-BEFB-C810D63D159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19246-5608-814D-83AF-1E98CB52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44C7B-7420-B241-A10F-EEDE526E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DC06-4CB6-7541-BD99-4CE572F6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2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3C41-8503-D848-BDF1-8B9BA900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AAC45-E381-5B48-89A4-0D49EA14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8E6C-4553-3E48-BEFB-C810D63D159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4488F-9FF1-AE4D-A158-546DF730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77332-2360-9F45-AEF4-A2CABC25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DC06-4CB6-7541-BD99-4CE572F6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7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CCEB9-B965-5F40-A4F6-8137D74A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8E6C-4553-3E48-BEFB-C810D63D159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AB8BE-5E91-554F-B10F-312C1BCF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5F19D-6C40-AB4A-B0E8-026EBEF8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DC06-4CB6-7541-BD99-4CE572F6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8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CC5C-6E2A-CB42-B318-26B62E63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04E5-0CC8-DD41-A078-5763D0374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9F825-51B6-AE49-A8C9-D9035E2BD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BAB00-D04D-4B41-8C1B-A33B2F0C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8E6C-4553-3E48-BEFB-C810D63D159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CDD14-837D-DC4F-9110-153132C9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2D7C1-23FC-D84F-B348-34DCA164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DC06-4CB6-7541-BD99-4CE572F6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7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E91D-983D-F54B-AC3C-0FB519AC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0574C-B07F-5D49-8918-80BD65A9E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ADC2A-32B0-6742-9E77-CBA743E2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DB02B-9480-284C-BC13-B7B031A0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8E6C-4553-3E48-BEFB-C810D63D159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192B2-D995-5A45-87EB-72D75610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1687F-C7F3-3349-9C3B-6A406637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DC06-4CB6-7541-BD99-4CE572F6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2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E5785-EB3F-2947-8701-BE01A87E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355A1-DA26-8545-B718-2DC95FAB4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CE545-8914-6349-9EA1-BF70F9EAA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8E6C-4553-3E48-BEFB-C810D63D159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4C5DB-DF58-3948-9CCD-184D062F0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B26CE-1385-4549-B31F-D65A6921C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CDC06-4CB6-7541-BD99-4CE572F6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0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ook.io/pester" TargetMode="External"/><Relationship Id="rId2" Type="http://schemas.openxmlformats.org/officeDocument/2006/relationships/hyperlink" Target="https://pester-docs.netlify.ap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amazon.co.uk/Mastering-PowerShell-Scripting-Automate-environment/dp/180020654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0537-12D1-084D-8AE3-A36856E19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743" y="4816431"/>
            <a:ext cx="10730513" cy="581799"/>
          </a:xfrm>
        </p:spPr>
        <p:txBody>
          <a:bodyPr anchor="t">
            <a:normAutofit/>
          </a:bodyPr>
          <a:lstStyle/>
          <a:p>
            <a:r>
              <a:rPr lang="en-US" sz="3400" dirty="0"/>
              <a:t>Breaking the ice with Pester for PowerShell tinkerers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7AD5F-2A41-7F4C-B02A-EAE98E2F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0861" y="5398230"/>
            <a:ext cx="7630276" cy="462284"/>
          </a:xfrm>
        </p:spPr>
        <p:txBody>
          <a:bodyPr anchor="b">
            <a:normAutofit/>
          </a:bodyPr>
          <a:lstStyle/>
          <a:p>
            <a:r>
              <a:rPr lang="en-US" sz="2000" dirty="0"/>
              <a:t>- Adam Cook (@</a:t>
            </a:r>
            <a:r>
              <a:rPr lang="en-US" sz="2000" dirty="0" err="1"/>
              <a:t>codaamok</a:t>
            </a:r>
            <a:r>
              <a:rPr lang="en-US" sz="2000" dirty="0"/>
              <a:t>)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D3C533-3487-C04A-B635-A7D9BAA20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48"/>
          <a:stretch/>
        </p:blipFill>
        <p:spPr bwMode="auto">
          <a:xfrm>
            <a:off x="895336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erson sitting at a table&#10;&#10;Description automatically generated with medium confidence">
            <a:extLst>
              <a:ext uri="{FF2B5EF4-FFF2-40B4-BE49-F238E27FC236}">
                <a16:creationId xmlns:a16="http://schemas.microsoft.com/office/drawing/2014/main" id="{2C043B9F-1BED-6348-B495-C223B08A60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" b="7"/>
          <a:stretch/>
        </p:blipFill>
        <p:spPr>
          <a:xfrm>
            <a:off x="4610100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48505BF-94FD-3F49-AF54-97B8FF45D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0001"/>
          <a:stretch/>
        </p:blipFill>
        <p:spPr bwMode="auto">
          <a:xfrm>
            <a:off x="8324864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894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926B-3B5A-7C4C-8F67-CE149C17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4C66-6CAD-C949-88D1-04436A728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Pipeline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What it is, why, and how does Pester fit in?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Pester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Intro, discussion, and demos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Real world example of using Pester in CI/CD pipeline</a:t>
            </a:r>
          </a:p>
        </p:txBody>
      </p:sp>
    </p:spTree>
    <p:extLst>
      <p:ext uri="{BB962C8B-B14F-4D97-AF65-F5344CB8AC3E}">
        <p14:creationId xmlns:p14="http://schemas.microsoft.com/office/powerpoint/2010/main" val="296654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926B-3B5A-7C4C-8F67-CE149C17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do I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4C66-6CAD-C949-88D1-04436A728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PowerShell experience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Just enough to be dangerous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</a:t>
            </a:r>
          </a:p>
          <a:p>
            <a:pPr lvl="1"/>
            <a:endParaRPr lang="en-US" u="sng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Some experience with Git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Not essential  </a:t>
            </a:r>
          </a:p>
          <a:p>
            <a:pPr lvl="1"/>
            <a:endParaRPr lang="en-US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Curiosity!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2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926B-3B5A-7C4C-8F67-CE149C17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4C66-6CAD-C949-88D1-04436A728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41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926B-3B5A-7C4C-8F67-CE149C17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First look at Pester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4C66-6CAD-C949-88D1-04436A728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History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Came with Windows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Update it to get v5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Start with v5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Maintainer shout out</a:t>
            </a:r>
          </a:p>
        </p:txBody>
      </p:sp>
    </p:spTree>
    <p:extLst>
      <p:ext uri="{BB962C8B-B14F-4D97-AF65-F5344CB8AC3E}">
        <p14:creationId xmlns:p14="http://schemas.microsoft.com/office/powerpoint/2010/main" val="393213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926B-3B5A-7C4C-8F67-CE149C17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More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4C66-6CAD-C949-88D1-04436A72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3252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Docs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https://pester-docs.netlify.app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YouTube playlist: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https://acook.io/pester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Mastering PowerShell Scripting - </a:t>
            </a:r>
            <a:r>
              <a:rPr lang="en-US" i="1" dirty="0">
                <a:solidFill>
                  <a:schemeClr val="bg1"/>
                </a:solidFill>
              </a:rPr>
              <a:t>Chris Dent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https://www.amazon.co.uk/Mastering-PowerShell-Scripting-Automate-environment/dp/1800206542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05D2C-4D46-6C46-B107-CAB356551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400" y="3877796"/>
            <a:ext cx="2118360" cy="261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5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157</Words>
  <Application>Microsoft Macintosh PowerPoint</Application>
  <PresentationFormat>Widescreen</PresentationFormat>
  <Paragraphs>40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Breaking the ice with Pester for PowerShell tinkerers</vt:lpstr>
      <vt:lpstr>Agenda</vt:lpstr>
      <vt:lpstr>What do I need?</vt:lpstr>
      <vt:lpstr>Pipeline</vt:lpstr>
      <vt:lpstr>First look at Pester</vt:lpstr>
      <vt:lpstr>More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Breaking the ice with Pester for PowerShell tinkerers</dc:title>
  <dc:creator>Adam Cook</dc:creator>
  <cp:lastModifiedBy>Adam Cook</cp:lastModifiedBy>
  <cp:revision>1</cp:revision>
  <dcterms:created xsi:type="dcterms:W3CDTF">2022-03-12T20:17:04Z</dcterms:created>
  <dcterms:modified xsi:type="dcterms:W3CDTF">2022-03-13T12:24:29Z</dcterms:modified>
</cp:coreProperties>
</file>