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AC587D-2F7B-9241-9FB8-7EEEB254FBC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DBC3DB-68C4-8842-8B0F-B75559C1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6A02EC-485C-5644-9DE8-44E07E8D9113}"/>
                </a:ext>
              </a:extLst>
            </p:cNvPr>
            <p:cNvSpPr/>
            <p:nvPr/>
          </p:nvSpPr>
          <p:spPr>
            <a:xfrm>
              <a:off x="0" y="5651500"/>
              <a:ext cx="12192000" cy="1206500"/>
            </a:xfrm>
            <a:prstGeom prst="rect">
              <a:avLst/>
            </a:prstGeom>
            <a:solidFill>
              <a:srgbClr val="EC71A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Just specify the color and text! Easily generate pretty emoji♪</a:t>
              </a:r>
              <a:endParaRPr lang="en-US" sz="24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4</cp:revision>
  <dcterms:created xsi:type="dcterms:W3CDTF">2019-07-15T07:36:12Z</dcterms:created>
  <dcterms:modified xsi:type="dcterms:W3CDTF">2019-07-15T07:53:29Z</dcterms:modified>
</cp:coreProperties>
</file>