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1A1"/>
    <a:srgbClr val="E11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/>
    <p:restoredTop sz="94755"/>
  </p:normalViewPr>
  <p:slideViewPr>
    <p:cSldViewPr snapToGrid="0" snapToObjects="1">
      <p:cViewPr>
        <p:scale>
          <a:sx n="100" d="100"/>
          <a:sy n="100" d="100"/>
        </p:scale>
        <p:origin x="210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D3F-3AA3-5A47-9CFE-F8ECE0F9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589F-25E3-1E45-A4ED-8C6EFD83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6E9-B11D-5D47-8BBF-FCFD8AC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43B2-75B0-3F44-8F32-382E9DE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917E-B46B-E54C-9F28-0BB1C8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E75-D108-5E45-A78B-6B6AF69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B33-E5AF-A043-B728-6A0972AA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7407-6BF8-7C41-AB83-2410B9E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CCA-6268-CF49-83D1-59328E1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5D9-650E-C14A-9807-0872C850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8DDF-67A4-EB4B-95E8-E97A733C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08B1-93CF-DE46-8D54-AFC17C05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9C82-1A74-6745-972E-C6959A6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84A-7534-224B-8FE5-23E92F1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F189-97BE-604D-803A-C2DA788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1A3-07A9-5043-AA03-D9BAA9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C421-1525-484E-B49D-7A4AC19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29B-F9E5-FF41-B7B2-8A43794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23B-85EC-364D-A5AA-56DD1036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1886-4337-514C-9C24-7A7A69E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192-5985-CD41-8D9A-7BC2B63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3967-BE64-194B-8015-0B2B7C3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4F37-D59B-BA47-8B06-AEAA84AC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B9FB-DF5C-FD4F-9ACF-BEA485C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648-2708-E846-820C-898F195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904-F1ED-8D42-97C0-F5B028B0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CACF-561D-2A47-8499-AAD1ECD1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7AEC-5AB4-5940-AF79-E24865BA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AECD-8A4C-9944-8DF8-3B20C5F7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FC9E-BE0F-9944-AEE7-0A95863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B470-0853-F444-B95D-8E945F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FF5-F0A4-6446-995C-878AC62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426-D325-8B47-A4CD-BBAA9D59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1526-D896-5D4B-8D4C-323B10C8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DA5C2-F219-1547-9873-CC40FA5C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7DE2-BB6F-274C-85B8-6B0219C1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CCB35-D8CB-0F41-A07C-15AC3E5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B526-1831-C748-A63E-DFC67C0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D679-2D4F-954A-BF51-495AFBF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50A-2004-F443-A276-4291D8D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8A2A-8A51-3047-B3F2-3937789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FB19-C027-0344-A788-4A06F7C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6655-4FB8-8C41-A582-E24CE0A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605F-9C6B-8342-9523-32C70E6E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ED7-0283-984F-BA1E-449E85C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F7F8-BB87-5044-A128-FD0AC87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3229-7E54-F740-A3A0-D5DDA20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4C7-A693-DF41-8B7E-55DE15FA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72A4-7F9D-6949-BF6E-EFFD2807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3406-B726-4741-AC8C-39991A0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D20-B542-B94B-91AB-2468D5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62F3-DAA2-9045-96BA-7B3061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41D-99B1-274A-954A-78DC68C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A570-3C3C-814F-AC1F-19A398252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A588-ED9D-0949-9B4F-F8F06D41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4100-1F31-C34D-A608-95D4D3C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C336-DC26-074E-B3F3-70203E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475-C64A-7B4A-899C-1F0CE42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5EB7-02D3-0347-A918-57B180F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70FC-8431-DE4F-946C-2AB6E63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0D3-9C78-654D-A85D-1763C039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52C8-77E2-B64A-AE24-DCF58286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DAF3-0FFB-4E41-B527-A43CC4EF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6083DD-00C7-A340-BD62-EAA04BFE3F1C}"/>
              </a:ext>
            </a:extLst>
          </p:cNvPr>
          <p:cNvGrpSpPr/>
          <p:nvPr/>
        </p:nvGrpSpPr>
        <p:grpSpPr>
          <a:xfrm>
            <a:off x="0" y="14288"/>
            <a:ext cx="12192000" cy="6858000"/>
            <a:chOff x="0" y="14288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22BFD2-37D5-9348-AD51-B989C1ED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4288"/>
              <a:ext cx="109728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6A02EC-485C-5644-9DE8-44E07E8D9113}"/>
                </a:ext>
              </a:extLst>
            </p:cNvPr>
            <p:cNvSpPr/>
            <p:nvPr/>
          </p:nvSpPr>
          <p:spPr>
            <a:xfrm>
              <a:off x="0" y="5651500"/>
              <a:ext cx="12192000" cy="1206500"/>
            </a:xfrm>
            <a:prstGeom prst="rect">
              <a:avLst/>
            </a:prstGeom>
            <a:solidFill>
              <a:srgbClr val="EC71A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色とテキストを指定するだけ</a:t>
              </a:r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! </a:t>
              </a:r>
              <a:r>
                <a:rPr lang="ja-JP" altLang="en-US" sz="24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きれいな絵文字を簡単生成♪</a:t>
              </a:r>
              <a:endParaRPr 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Maru Gothic ProN W4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key8039</dc:creator>
  <cp:lastModifiedBy>key8039</cp:lastModifiedBy>
  <cp:revision>2</cp:revision>
  <dcterms:created xsi:type="dcterms:W3CDTF">2019-07-15T07:36:12Z</dcterms:created>
  <dcterms:modified xsi:type="dcterms:W3CDTF">2019-07-15T07:46:59Z</dcterms:modified>
</cp:coreProperties>
</file>