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1A1"/>
    <a:srgbClr val="E116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78D3F-3AA3-5A47-9CFE-F8ECE0F95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0589F-25E3-1E45-A4ED-8C6EFD836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326E9-B11D-5D47-8BBF-FCFD8AC3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B43B2-75B0-3F44-8F32-382E9DE0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6917E-B46B-E54C-9F28-0BB1C82B9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4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EE75-D108-5E45-A78B-6B6AF693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7BB33-E5AF-A043-B728-6A0972AAF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87407-6BF8-7C41-AB83-2410B9EE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A8CCA-6268-CF49-83D1-59328E18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575D9-650E-C14A-9807-0872C850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2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0C8DDF-67A4-EB4B-95E8-E97A733C1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08B1-93CF-DE46-8D54-AFC17C050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F9C82-1A74-6745-972E-C6959A6F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6784A-7534-224B-8FE5-23E92F16D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7F189-97BE-604D-803A-C2DA788A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0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01A3-07A9-5043-AA03-D9BAA929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5C421-1525-484E-B49D-7A4AC19ED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1129B-F9E5-FF41-B7B2-8A437948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9623B-85EC-364D-A5AA-56DD1036F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E1886-4337-514C-9C24-7A7A69E5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0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F192-5985-CD41-8D9A-7BC2B631D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53967-BE64-194B-8015-0B2B7C3E9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E4F37-D59B-BA47-8B06-AEAA84ACD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AB9FB-DF5C-FD4F-9ACF-BEA485CC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42648-2708-E846-820C-898F195E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3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8904-F1ED-8D42-97C0-F5B028B0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ECACF-561D-2A47-8499-AAD1ECD1F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27AEC-5AB4-5940-AF79-E24865BA5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CAECD-8A4C-9944-8DF8-3B20C5F7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7FC9E-BE0F-9944-AEE7-0A958639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9B470-0853-F444-B95D-8E945FA2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4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FFF5-F0A4-6446-995C-878AC6254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C5426-D325-8B47-A4CD-BBAA9D59C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C1526-D896-5D4B-8D4C-323B10C85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DA5C2-F219-1547-9873-CC40FA5C5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017DE2-BB6F-274C-85B8-6B0219C1D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CCB35-D8CB-0F41-A07C-15AC3E56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9B526-1831-C748-A63E-DFC67C0DC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C5D679-2D4F-954A-BF51-495AFBF1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4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9C50A-2004-F443-A276-4291D8D0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5C8A2A-8A51-3047-B3F2-393778961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BFB19-C027-0344-A788-4A06F7C4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06655-4FB8-8C41-A582-E24CE0A51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3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C9605F-9C6B-8342-9523-32C70E6E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B4EED7-0283-984F-BA1E-449E85CE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6F7F8-BB87-5044-A128-FD0AC874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6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3229-7E54-F740-A3A0-D5DDA20C5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2C4C7-A693-DF41-8B7E-55DE15FA6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572A4-7F9D-6949-BF6E-EFFD28078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33406-B726-4741-AC8C-39991A05E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25D20-B542-B94B-91AB-2468D593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962F3-DAA2-9045-96BA-7B30617F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5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ED41D-99B1-274A-954A-78DC68CD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B3A570-3C3C-814F-AC1F-19A398252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EA588-ED9D-0949-9B4F-F8F06D41D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A4100-1F31-C34D-A608-95D4D3C9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5C336-DC26-074E-B3F3-70203E20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31475-C64A-7B4A-899C-1F0CE425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1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25EB7-02D3-0347-A918-57B180FA2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D70FC-8431-DE4F-946C-2AB6E6345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340D3-9C78-654D-A85D-1763C039A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C52C8-77E2-B64A-AE24-DCF582869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DAF3-0FFB-4E41-B527-A43CC4EF8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3C0B89-1721-FB4E-BD5E-C03B51EF988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72CA665-0E5E-D248-926B-3B65E604E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" y="0"/>
              <a:ext cx="10972800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6A02EC-485C-5644-9DE8-44E07E8D9113}"/>
                </a:ext>
              </a:extLst>
            </p:cNvPr>
            <p:cNvSpPr/>
            <p:nvPr/>
          </p:nvSpPr>
          <p:spPr>
            <a:xfrm>
              <a:off x="0" y="5651500"/>
              <a:ext cx="12192000" cy="1206500"/>
            </a:xfrm>
            <a:prstGeom prst="rect">
              <a:avLst/>
            </a:prstGeom>
            <a:solidFill>
              <a:srgbClr val="EC71A1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所属</a:t>
              </a:r>
              <a:r>
                <a:rPr lang="en-US" altLang="ja-JP" sz="2400" dirty="0"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 Slack </a:t>
              </a:r>
              <a:r>
                <a:rPr lang="ja-JP" altLang="en-US" sz="2400"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チームに直接登録</a:t>
              </a:r>
              <a:r>
                <a:rPr lang="en-US" altLang="ja-JP" sz="2400" dirty="0"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! </a:t>
              </a:r>
              <a:r>
                <a:rPr lang="ja-JP" altLang="en-US" sz="2400"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すぐに利用開始できます♪</a:t>
              </a:r>
              <a:endParaRPr lang="en-US" sz="24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5314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Hiragino Maru Gothic ProN W4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key8039</dc:creator>
  <cp:lastModifiedBy>key8039</cp:lastModifiedBy>
  <cp:revision>3</cp:revision>
  <dcterms:created xsi:type="dcterms:W3CDTF">2019-07-15T07:36:12Z</dcterms:created>
  <dcterms:modified xsi:type="dcterms:W3CDTF">2019-07-15T07:57:51Z</dcterms:modified>
</cp:coreProperties>
</file>