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1A1"/>
    <a:srgbClr val="E11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94694"/>
  </p:normalViewPr>
  <p:slideViewPr>
    <p:cSldViewPr snapToGrid="0" snapToObjects="1">
      <p:cViewPr varScale="1">
        <p:scale>
          <a:sx n="181" d="100"/>
          <a:sy n="181" d="100"/>
        </p:scale>
        <p:origin x="21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EE78E-B540-774E-B725-F5326E764BEA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4933E-0D20-B54C-A09B-3479AF3C4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8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8D3F-3AA3-5A47-9CFE-F8ECE0F95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0589F-25E3-1E45-A4ED-8C6EFD836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326E9-B11D-5D47-8BBF-FCFD8AC3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B43B2-75B0-3F44-8F32-382E9DE0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6917E-B46B-E54C-9F28-0BB1C82B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EE75-D108-5E45-A78B-6B6AF693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7BB33-E5AF-A043-B728-6A0972AAF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87407-6BF8-7C41-AB83-2410B9EE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8CCA-6268-CF49-83D1-59328E18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575D9-650E-C14A-9807-0872C850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C8DDF-67A4-EB4B-95E8-E97A733C1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08B1-93CF-DE46-8D54-AFC17C050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9C82-1A74-6745-972E-C6959A6F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6784A-7534-224B-8FE5-23E92F16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7F189-97BE-604D-803A-C2DA788A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01A3-07A9-5043-AA03-D9BAA929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C421-1525-484E-B49D-7A4AC19E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1129B-F9E5-FF41-B7B2-8A437948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623B-85EC-364D-A5AA-56DD1036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1886-4337-514C-9C24-7A7A69E5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0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F192-5985-CD41-8D9A-7BC2B631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53967-BE64-194B-8015-0B2B7C3E9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E4F37-D59B-BA47-8B06-AEAA84AC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B9FB-DF5C-FD4F-9ACF-BEA485CC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2648-2708-E846-820C-898F195E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8904-F1ED-8D42-97C0-F5B028B0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CACF-561D-2A47-8499-AAD1ECD1F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27AEC-5AB4-5940-AF79-E24865BA5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CAECD-8A4C-9944-8DF8-3B20C5F7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7FC9E-BE0F-9944-AEE7-0A958639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9B470-0853-F444-B95D-8E945FA2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FFF5-F0A4-6446-995C-878AC625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C5426-D325-8B47-A4CD-BBAA9D59C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C1526-D896-5D4B-8D4C-323B10C85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DA5C2-F219-1547-9873-CC40FA5C5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17DE2-BB6F-274C-85B8-6B0219C1D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CCB35-D8CB-0F41-A07C-15AC3E56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9B526-1831-C748-A63E-DFC67C0D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5D679-2D4F-954A-BF51-495AFBF1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4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C50A-2004-F443-A276-4291D8D0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C8A2A-8A51-3047-B3F2-39377896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BFB19-C027-0344-A788-4A06F7C4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06655-4FB8-8C41-A582-E24CE0A5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3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9605F-9C6B-8342-9523-32C70E6E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4EED7-0283-984F-BA1E-449E85CE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6F7F8-BB87-5044-A128-FD0AC874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6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3229-7E54-F740-A3A0-D5DDA20C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C4C7-A693-DF41-8B7E-55DE15FA6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572A4-7F9D-6949-BF6E-EFFD28078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33406-B726-4741-AC8C-39991A05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25D20-B542-B94B-91AB-2468D593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962F3-DAA2-9045-96BA-7B30617F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5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D41D-99B1-274A-954A-78DC68CD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3A570-3C3C-814F-AC1F-19A398252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EA588-ED9D-0949-9B4F-F8F06D41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A4100-1F31-C34D-A608-95D4D3C9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5C336-DC26-074E-B3F3-70203E2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31475-C64A-7B4A-899C-1F0CE42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25EB7-02D3-0347-A918-57B180FA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D70FC-8431-DE4F-946C-2AB6E6345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40D3-9C78-654D-A85D-1763C039A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C52C8-77E2-B64A-AE24-DCF582869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DAF3-0FFB-4E41-B527-A43CC4EF8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23F089F-48D2-6E48-9B05-AC3E1E4AFFB0}"/>
              </a:ext>
            </a:extLst>
          </p:cNvPr>
          <p:cNvGrpSpPr/>
          <p:nvPr/>
        </p:nvGrpSpPr>
        <p:grpSpPr>
          <a:xfrm>
            <a:off x="-6000" y="0"/>
            <a:ext cx="12201600" cy="6858000"/>
            <a:chOff x="-6000" y="0"/>
            <a:chExt cx="12201600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B3C0B89-1721-FB4E-BD5E-C03B51EF9889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72CA665-0E5E-D248-926B-3B65E604E3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9600" y="0"/>
                <a:ext cx="10972800" cy="685800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6A02EC-485C-5644-9DE8-44E07E8D9113}"/>
                  </a:ext>
                </a:extLst>
              </p:cNvPr>
              <p:cNvSpPr/>
              <p:nvPr/>
            </p:nvSpPr>
            <p:spPr>
              <a:xfrm>
                <a:off x="0" y="5040000"/>
                <a:ext cx="12192000" cy="1818000"/>
              </a:xfrm>
              <a:prstGeom prst="rect">
                <a:avLst/>
              </a:prstGeom>
              <a:solidFill>
                <a:srgbClr val="EC71A1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46B35EC-1556-9449-984F-1866D89CB4EA}"/>
                </a:ext>
              </a:extLst>
            </p:cNvPr>
            <p:cNvSpPr/>
            <p:nvPr/>
          </p:nvSpPr>
          <p:spPr>
            <a:xfrm>
              <a:off x="0" y="5215435"/>
              <a:ext cx="12192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60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所属</a:t>
              </a:r>
              <a:r>
                <a:rPr lang="en-US" altLang="ja-JP" sz="1600" dirty="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 Slack </a:t>
              </a:r>
              <a:r>
                <a:rPr lang="ja-JP" altLang="en-US" sz="160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チームに直接登録</a:t>
              </a:r>
              <a:r>
                <a:rPr lang="en-US" altLang="ja-JP" sz="1600" dirty="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! </a:t>
              </a:r>
              <a:r>
                <a:rPr lang="ja-JP" altLang="en-US" sz="160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すぐに利用開始できます♪</a:t>
              </a:r>
              <a:endParaRPr lang="en-US" sz="1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0655DB-23D9-964B-A6E5-240E81CC7DEC}"/>
                </a:ext>
              </a:extLst>
            </p:cNvPr>
            <p:cNvSpPr/>
            <p:nvPr/>
          </p:nvSpPr>
          <p:spPr>
            <a:xfrm>
              <a:off x="-6000" y="5641435"/>
              <a:ext cx="1219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소속 </a:t>
              </a:r>
              <a:r>
                <a:rPr lang="en-US" altLang="ja-JP" sz="1200" dirty="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Slack </a:t>
              </a:r>
              <a:r>
                <a:rPr lang="ko-KR" altLang="en-US" sz="1200" dirty="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팀에 직접 등록</a:t>
              </a:r>
              <a:r>
                <a:rPr lang="en-US" altLang="ko-KR" sz="1200" dirty="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! </a:t>
              </a:r>
              <a:r>
                <a:rPr lang="ko-KR" altLang="en-US" sz="1200" dirty="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즉시 사용할 시작할 수 있습니다 ♪</a:t>
              </a:r>
              <a:endParaRPr lang="en-US" sz="12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568432-3D9D-9947-9723-0877D751FF80}"/>
                </a:ext>
              </a:extLst>
            </p:cNvPr>
            <p:cNvSpPr/>
            <p:nvPr/>
          </p:nvSpPr>
          <p:spPr>
            <a:xfrm>
              <a:off x="-4800" y="6449035"/>
              <a:ext cx="1219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You can register directly with your Slack team! Let's start using it right away ♪</a:t>
              </a:r>
              <a:endParaRPr lang="en-US" sz="12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9C8AA0-8BD1-D64B-B352-0515BAD8405B}"/>
                </a:ext>
              </a:extLst>
            </p:cNvPr>
            <p:cNvSpPr/>
            <p:nvPr/>
          </p:nvSpPr>
          <p:spPr>
            <a:xfrm>
              <a:off x="3600" y="5931835"/>
              <a:ext cx="1219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您可以直接向</a:t>
              </a:r>
              <a:r>
                <a:rPr lang="en-US" altLang="ko-KR" sz="1200" dirty="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Slack</a:t>
              </a:r>
              <a:r>
                <a:rPr lang="ja-JP" altLang="en-US" sz="120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团队注册！让我们马上开始使用♪</a:t>
              </a:r>
              <a:endParaRPr lang="en-US" sz="12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A5BCF9-F97A-F14D-9D6C-AA394D729FFC}"/>
                </a:ext>
              </a:extLst>
            </p:cNvPr>
            <p:cNvSpPr/>
            <p:nvPr/>
          </p:nvSpPr>
          <p:spPr>
            <a:xfrm>
              <a:off x="-2400" y="6199435"/>
              <a:ext cx="1219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您可以直接向</a:t>
              </a:r>
              <a:r>
                <a:rPr lang="en-US" altLang="ja-JP" sz="1200" dirty="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Slack</a:t>
              </a:r>
              <a:r>
                <a:rPr lang="ja-JP" altLang="en-US" sz="120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團隊註冊！讓我們馬上開始使用♪</a:t>
              </a:r>
              <a:endParaRPr lang="en-US" sz="12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31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Hiragino Maru Gothic ProN W4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key8039</dc:creator>
  <cp:lastModifiedBy>key8039</cp:lastModifiedBy>
  <cp:revision>5</cp:revision>
  <dcterms:created xsi:type="dcterms:W3CDTF">2019-07-15T07:36:12Z</dcterms:created>
  <dcterms:modified xsi:type="dcterms:W3CDTF">2019-07-15T08:47:47Z</dcterms:modified>
</cp:coreProperties>
</file>