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2" r:id="rId1"/>
  </p:sldMasterIdLst>
  <p:notesMasterIdLst>
    <p:notesMasterId r:id="rId4"/>
  </p:notesMasterIdLst>
  <p:sldIdLst>
    <p:sldId id="607" r:id="rId2"/>
    <p:sldId id="608" r:id="rId3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5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7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D579"/>
    <a:srgbClr val="FFD6A9"/>
    <a:srgbClr val="4197AE"/>
    <a:srgbClr val="FFFFFF"/>
    <a:srgbClr val="EAF7FF"/>
    <a:srgbClr val="F3F6FF"/>
    <a:srgbClr val="E3F3F4"/>
    <a:srgbClr val="E5FFFC"/>
    <a:srgbClr val="E5F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5" autoAdjust="0"/>
    <p:restoredTop sz="61049" autoAdjust="0"/>
  </p:normalViewPr>
  <p:slideViewPr>
    <p:cSldViewPr snapToGrid="0">
      <p:cViewPr varScale="1">
        <p:scale>
          <a:sx n="31" d="100"/>
          <a:sy n="31" d="100"/>
        </p:scale>
        <p:origin x="2328" y="216"/>
      </p:cViewPr>
      <p:guideLst>
        <p:guide orient="horz" pos="4320"/>
        <p:guide pos="767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83157-5D6E-48EB-82A2-D75789F6B840}" type="datetimeFigureOut">
              <a:rPr lang="en-US" smtClean="0"/>
              <a:t>5/4/18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AA03B-68C3-418A-B5CB-5AA74F766F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7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EEDEE68-BBA4-E646-903E-9C2AE73F91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4377650" cy="13716000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4CDD05E-C21D-B146-821E-2155449289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22144" y="7641773"/>
            <a:ext cx="14880524" cy="1792514"/>
          </a:xfrm>
        </p:spPr>
        <p:txBody>
          <a:bodyPr>
            <a:noAutofit/>
          </a:bodyPr>
          <a:lstStyle>
            <a:lvl1pPr marL="0" indent="0" algn="l">
              <a:buNone/>
              <a:defRPr lang="en-US" sz="7198" b="1" dirty="0" smtClean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Slide – Option 1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4CB81F7-E7B5-E84C-8862-A81A10C441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22144" y="9492351"/>
            <a:ext cx="14880524" cy="1792514"/>
          </a:xfrm>
        </p:spPr>
        <p:txBody>
          <a:bodyPr>
            <a:noAutofit/>
          </a:bodyPr>
          <a:lstStyle>
            <a:lvl1pPr marL="0" indent="0" algn="l">
              <a:buNone/>
              <a:defRPr lang="en-US" sz="5599" b="0" dirty="0" smtClean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– Option 1</a:t>
            </a:r>
          </a:p>
        </p:txBody>
      </p:sp>
    </p:spTree>
    <p:extLst>
      <p:ext uri="{BB962C8B-B14F-4D97-AF65-F5344CB8AC3E}">
        <p14:creationId xmlns:p14="http://schemas.microsoft.com/office/powerpoint/2010/main" val="280587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Op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F20AC8-23F1-FB4E-B461-D73E367CA3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4377650" cy="13716000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E88E2AF-3652-1946-90EC-69C8866CC4F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22144" y="7641773"/>
            <a:ext cx="14880524" cy="1792514"/>
          </a:xfrm>
        </p:spPr>
        <p:txBody>
          <a:bodyPr>
            <a:noAutofit/>
          </a:bodyPr>
          <a:lstStyle>
            <a:lvl1pPr marL="0" indent="0" algn="l">
              <a:buNone/>
              <a:defRPr lang="en-US" sz="7198" b="1" dirty="0" smtClean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Slide – Option 1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99A77A1-ABE3-7047-9CAC-30DEB7C067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22144" y="9492351"/>
            <a:ext cx="14880524" cy="1792514"/>
          </a:xfrm>
        </p:spPr>
        <p:txBody>
          <a:bodyPr>
            <a:noAutofit/>
          </a:bodyPr>
          <a:lstStyle>
            <a:lvl1pPr marL="0" indent="0" algn="l">
              <a:buNone/>
              <a:defRPr lang="en-US" sz="5599" b="0" dirty="0" smtClean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– Option 1</a:t>
            </a:r>
          </a:p>
        </p:txBody>
      </p:sp>
    </p:spTree>
    <p:extLst>
      <p:ext uri="{BB962C8B-B14F-4D97-AF65-F5344CB8AC3E}">
        <p14:creationId xmlns:p14="http://schemas.microsoft.com/office/powerpoint/2010/main" val="387737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Option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A0284DD-0AA8-4A3F-B86A-46F8559C257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4377650" cy="13716000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E88E2AF-3652-1946-90EC-69C8866CC4F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22144" y="7641773"/>
            <a:ext cx="14880524" cy="1792514"/>
          </a:xfrm>
        </p:spPr>
        <p:txBody>
          <a:bodyPr>
            <a:noAutofit/>
          </a:bodyPr>
          <a:lstStyle>
            <a:lvl1pPr marL="0" indent="0" algn="l">
              <a:buNone/>
              <a:defRPr lang="en-US" sz="7198" b="1" dirty="0" smtClean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Slide – Option 3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99A77A1-ABE3-7047-9CAC-30DEB7C067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22144" y="9492351"/>
            <a:ext cx="14880524" cy="1792514"/>
          </a:xfrm>
        </p:spPr>
        <p:txBody>
          <a:bodyPr>
            <a:noAutofit/>
          </a:bodyPr>
          <a:lstStyle>
            <a:lvl1pPr marL="0" indent="0" algn="l">
              <a:buNone/>
              <a:defRPr lang="en-US" sz="5599" b="0" dirty="0" smtClean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– Option 3</a:t>
            </a:r>
          </a:p>
        </p:txBody>
      </p:sp>
    </p:spTree>
    <p:extLst>
      <p:ext uri="{BB962C8B-B14F-4D97-AF65-F5344CB8AC3E}">
        <p14:creationId xmlns:p14="http://schemas.microsoft.com/office/powerpoint/2010/main" val="99107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CCF849-F1F6-408A-9932-C13D40653A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4377650" cy="13920716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B1065B9-0583-4D7C-909C-228466BA3D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22144" y="3849919"/>
            <a:ext cx="14880524" cy="1792514"/>
          </a:xfrm>
        </p:spPr>
        <p:txBody>
          <a:bodyPr>
            <a:noAutofit/>
          </a:bodyPr>
          <a:lstStyle>
            <a:lvl1pPr marL="0" indent="0" algn="l">
              <a:buNone/>
              <a:defRPr lang="en-US" sz="7198" b="1" dirty="0" smtClean="0">
                <a:solidFill>
                  <a:srgbClr val="146798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5592861-6AEC-4B30-89E0-E11C45808E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22144" y="5642433"/>
            <a:ext cx="14880524" cy="1792514"/>
          </a:xfrm>
        </p:spPr>
        <p:txBody>
          <a:bodyPr>
            <a:noAutofit/>
          </a:bodyPr>
          <a:lstStyle>
            <a:lvl1pPr marL="0" indent="0" algn="l">
              <a:buNone/>
              <a:defRPr lang="en-US" sz="5599" b="0" dirty="0" smtClean="0">
                <a:solidFill>
                  <a:srgbClr val="13679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Contact</a:t>
            </a:r>
          </a:p>
          <a:p>
            <a:pPr lvl="0"/>
            <a:r>
              <a:rPr lang="en-US" dirty="0" err="1"/>
              <a:t>Xxxx</a:t>
            </a:r>
            <a:r>
              <a:rPr lang="en-US" dirty="0"/>
              <a:t> xxx </a:t>
            </a:r>
            <a:r>
              <a:rPr lang="en-US" dirty="0" err="1"/>
              <a:t>xxx</a:t>
            </a:r>
            <a:endParaRPr lang="en-US" dirty="0"/>
          </a:p>
        </p:txBody>
      </p:sp>
      <p:sp>
        <p:nvSpPr>
          <p:cNvPr id="20" name="Title 8">
            <a:extLst>
              <a:ext uri="{FF2B5EF4-FFF2-40B4-BE49-F238E27FC236}">
                <a16:creationId xmlns:a16="http://schemas.microsoft.com/office/drawing/2014/main" id="{7CB1DB82-1FA7-4117-82CB-8E95BE50F8B1}"/>
              </a:ext>
            </a:extLst>
          </p:cNvPr>
          <p:cNvSpPr txBox="1">
            <a:spLocks/>
          </p:cNvSpPr>
          <p:nvPr userDrawn="1"/>
        </p:nvSpPr>
        <p:spPr>
          <a:xfrm>
            <a:off x="15055840" y="12265825"/>
            <a:ext cx="8634651" cy="930806"/>
          </a:xfrm>
          <a:prstGeom prst="rect">
            <a:avLst/>
          </a:prstGeom>
          <a:noFill/>
        </p:spPr>
        <p:txBody>
          <a:bodyPr vert="horz" lIns="182796" tIns="91398" rIns="182796" bIns="91398" rtlCol="0" anchor="ctr">
            <a:noAutofit/>
          </a:bodyPr>
          <a:lstStyle>
            <a:lvl1pPr algn="l" defTabSz="1218930" rtl="0" eaLnBrk="1" latinLnBrk="0" hangingPunct="1">
              <a:spcBef>
                <a:spcPct val="0"/>
              </a:spcBef>
              <a:buNone/>
              <a:defRPr sz="3000" b="1" kern="1200">
                <a:solidFill>
                  <a:srgbClr val="FFFFFF"/>
                </a:solidFill>
                <a:latin typeface="+mj-lt"/>
                <a:ea typeface="+mj-ea"/>
                <a:cs typeface="Century Gothic" panose="020B0502020202020204" pitchFamily="34" charset="0"/>
              </a:defRPr>
            </a:lvl1pPr>
          </a:lstStyle>
          <a:p>
            <a:r>
              <a:rPr lang="en-US" sz="3199" b="0" spc="200" dirty="0">
                <a:solidFill>
                  <a:schemeClr val="accent2"/>
                </a:solidFill>
              </a:rPr>
              <a:t>C</a:t>
            </a:r>
            <a:r>
              <a:rPr lang="en-US" sz="3199" b="0" spc="200" dirty="0">
                <a:solidFill>
                  <a:schemeClr val="tx1"/>
                </a:solidFill>
              </a:rPr>
              <a:t>loud</a:t>
            </a:r>
            <a:r>
              <a:rPr lang="en-US" sz="3199" b="0" spc="200" dirty="0">
                <a:solidFill>
                  <a:schemeClr val="bg1"/>
                </a:solidFill>
              </a:rPr>
              <a:t> </a:t>
            </a:r>
            <a:r>
              <a:rPr lang="en-US" sz="3199" b="0" spc="200" dirty="0">
                <a:solidFill>
                  <a:schemeClr val="accent5"/>
                </a:solidFill>
              </a:rPr>
              <a:t>O</a:t>
            </a:r>
            <a:r>
              <a:rPr lang="en-US" sz="3199" b="0" spc="200" dirty="0">
                <a:solidFill>
                  <a:schemeClr val="tx1"/>
                </a:solidFill>
              </a:rPr>
              <a:t>bsessed</a:t>
            </a:r>
            <a:r>
              <a:rPr lang="en-US" sz="3199" b="0" spc="200" dirty="0">
                <a:solidFill>
                  <a:schemeClr val="bg1"/>
                </a:solidFill>
              </a:rPr>
              <a:t> </a:t>
            </a:r>
            <a:r>
              <a:rPr lang="en-US" sz="3199" b="0" spc="200" dirty="0">
                <a:solidFill>
                  <a:schemeClr val="accent3"/>
                </a:solidFill>
              </a:rPr>
              <a:t>D</a:t>
            </a:r>
            <a:r>
              <a:rPr lang="en-US" sz="3199" b="0" spc="200" dirty="0">
                <a:solidFill>
                  <a:schemeClr val="tx1"/>
                </a:solidFill>
              </a:rPr>
              <a:t>evOps</a:t>
            </a:r>
            <a:r>
              <a:rPr lang="en-US" sz="3199" b="0" spc="200" dirty="0">
                <a:solidFill>
                  <a:schemeClr val="bg1"/>
                </a:solidFill>
              </a:rPr>
              <a:t> </a:t>
            </a:r>
            <a:r>
              <a:rPr lang="en-US" sz="3199" b="0" spc="2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3199" b="0" spc="200" dirty="0">
                <a:solidFill>
                  <a:schemeClr val="tx1"/>
                </a:solidFill>
              </a:rPr>
              <a:t>mplified</a:t>
            </a:r>
            <a:endParaRPr lang="en-US" sz="3199" b="0" i="0" spc="120" baseline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79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0078B-13A4-954D-BB59-D9F1D9131BF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8F5FF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77EF3-2DD3-AB48-B5D6-A0AA00B7E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273" y="2488369"/>
            <a:ext cx="22195105" cy="9803566"/>
          </a:xfrm>
          <a:prstGeom prst="rect">
            <a:avLst/>
          </a:prstGeom>
        </p:spPr>
        <p:txBody>
          <a:bodyPr vert="horz" lIns="91422" tIns="45711" rIns="91422" bIns="45711" rtlCol="0">
            <a:normAutofit/>
          </a:bodyPr>
          <a:lstStyle/>
          <a:p>
            <a:pPr lvl="0"/>
            <a:r>
              <a:rPr lang="en-US" dirty="0"/>
              <a:t>Bullet 1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Bullet 2</a:t>
            </a:r>
          </a:p>
          <a:p>
            <a:pPr lvl="0"/>
            <a:r>
              <a:rPr lang="en-US" dirty="0"/>
              <a:t>Bullet 3</a:t>
            </a:r>
          </a:p>
          <a:p>
            <a:pPr lvl="0"/>
            <a:r>
              <a:rPr lang="en-US" dirty="0"/>
              <a:t>Bullet 4</a:t>
            </a:r>
          </a:p>
        </p:txBody>
      </p:sp>
    </p:spTree>
    <p:extLst>
      <p:ext uri="{BB962C8B-B14F-4D97-AF65-F5344CB8AC3E}">
        <p14:creationId xmlns:p14="http://schemas.microsoft.com/office/powerpoint/2010/main" val="319621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CB191CC-6FC2-CD42-BD4E-D3CA4E986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273" y="3464310"/>
            <a:ext cx="22195105" cy="8827624"/>
          </a:xfrm>
          <a:prstGeom prst="rect">
            <a:avLst/>
          </a:prstGeom>
        </p:spPr>
        <p:txBody>
          <a:bodyPr vert="horz" lIns="91422" tIns="45711" rIns="91422" bIns="45711" rtlCol="0">
            <a:normAutofit/>
          </a:bodyPr>
          <a:lstStyle/>
          <a:p>
            <a:pPr lvl="0"/>
            <a:r>
              <a:rPr lang="en-US" dirty="0"/>
              <a:t>Bullet 1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Bullet 2</a:t>
            </a:r>
          </a:p>
          <a:p>
            <a:pPr lvl="0"/>
            <a:r>
              <a:rPr lang="en-US" dirty="0"/>
              <a:t>Bullet 3</a:t>
            </a:r>
          </a:p>
          <a:p>
            <a:pPr lvl="0"/>
            <a:r>
              <a:rPr lang="en-US" dirty="0"/>
              <a:t>Bullet 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AC8FE9-74C3-DB46-8026-2C7A5F8FECF3}"/>
              </a:ext>
            </a:extLst>
          </p:cNvPr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3561932"/>
            <a:ext cx="24371556" cy="1828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6C3E4A-54A1-6D44-91D7-28F953083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F3DFB-D4A4-3E4D-B8FF-4D0625B2EB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91272" y="2239256"/>
            <a:ext cx="22257302" cy="1105440"/>
          </a:xfrm>
        </p:spPr>
        <p:txBody>
          <a:bodyPr>
            <a:normAutofit/>
          </a:bodyPr>
          <a:lstStyle>
            <a:lvl1pPr marL="0" indent="0">
              <a:buNone/>
              <a:defRPr sz="5199" b="1">
                <a:solidFill>
                  <a:srgbClr val="7030A0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582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CB191CC-6FC2-CD42-BD4E-D3CA4E986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275" y="3464310"/>
            <a:ext cx="10859073" cy="8827624"/>
          </a:xfrm>
          <a:prstGeom prst="rect">
            <a:avLst/>
          </a:prstGeom>
        </p:spPr>
        <p:txBody>
          <a:bodyPr vert="horz" lIns="91422" tIns="45711" rIns="91422" bIns="45711" rtlCol="0">
            <a:normAutofit/>
          </a:bodyPr>
          <a:lstStyle/>
          <a:p>
            <a:pPr lvl="0"/>
            <a:r>
              <a:rPr lang="en-US" dirty="0"/>
              <a:t>Bullet 1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Bullet 2</a:t>
            </a:r>
          </a:p>
          <a:p>
            <a:pPr lvl="0"/>
            <a:r>
              <a:rPr lang="en-US" dirty="0"/>
              <a:t>Bullet 3</a:t>
            </a:r>
          </a:p>
          <a:p>
            <a:pPr lvl="0"/>
            <a:r>
              <a:rPr lang="en-US" dirty="0"/>
              <a:t>Bullet 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AC8FE9-74C3-DB46-8026-2C7A5F8FECF3}"/>
              </a:ext>
            </a:extLst>
          </p:cNvPr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3561932"/>
            <a:ext cx="24371556" cy="1828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6C3E4A-54A1-6D44-91D7-28F953083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F3DFB-D4A4-3E4D-B8FF-4D0625B2EB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91272" y="2239256"/>
            <a:ext cx="10859075" cy="1105440"/>
          </a:xfrm>
        </p:spPr>
        <p:txBody>
          <a:bodyPr>
            <a:normAutofit/>
          </a:bodyPr>
          <a:lstStyle>
            <a:lvl1pPr marL="0" indent="0">
              <a:buNone/>
              <a:defRPr sz="5199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22F6855-A3EC-4A0A-981B-5CD9C9279FAC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2427304" y="3486782"/>
            <a:ext cx="10859073" cy="8827624"/>
          </a:xfrm>
          <a:prstGeom prst="rect">
            <a:avLst/>
          </a:prstGeom>
        </p:spPr>
        <p:txBody>
          <a:bodyPr vert="horz" lIns="91422" tIns="45711" rIns="91422" bIns="45711" rtlCol="0">
            <a:normAutofit/>
          </a:bodyPr>
          <a:lstStyle/>
          <a:p>
            <a:pPr lvl="0"/>
            <a:r>
              <a:rPr lang="en-US" dirty="0"/>
              <a:t>Bullet 1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Bullet 2</a:t>
            </a:r>
          </a:p>
          <a:p>
            <a:pPr lvl="0"/>
            <a:r>
              <a:rPr lang="en-US" dirty="0"/>
              <a:t>Bullet 3</a:t>
            </a:r>
          </a:p>
          <a:p>
            <a:pPr lvl="0"/>
            <a:r>
              <a:rPr lang="en-US" dirty="0"/>
              <a:t>Bullet 4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DDE3574-DAD4-46EB-9800-CB8FE4CBD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427301" y="2261728"/>
            <a:ext cx="10859075" cy="1105440"/>
          </a:xfrm>
        </p:spPr>
        <p:txBody>
          <a:bodyPr>
            <a:normAutofit/>
          </a:bodyPr>
          <a:lstStyle>
            <a:lvl1pPr marL="0" indent="0">
              <a:buNone/>
              <a:defRPr sz="5199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118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CB191CC-6FC2-CD42-BD4E-D3CA4E986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275" y="5316171"/>
            <a:ext cx="10859073" cy="6975762"/>
          </a:xfrm>
          <a:prstGeom prst="rect">
            <a:avLst/>
          </a:prstGeom>
        </p:spPr>
        <p:txBody>
          <a:bodyPr vert="horz" lIns="91422" tIns="45711" rIns="91422" bIns="45711" rtlCol="0">
            <a:normAutofit/>
          </a:bodyPr>
          <a:lstStyle/>
          <a:p>
            <a:pPr lvl="0"/>
            <a:r>
              <a:rPr lang="en-US" dirty="0"/>
              <a:t>Bullet 1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Bullet 2</a:t>
            </a:r>
          </a:p>
          <a:p>
            <a:pPr lvl="0"/>
            <a:r>
              <a:rPr lang="en-US" dirty="0"/>
              <a:t>Bullet 3</a:t>
            </a:r>
          </a:p>
          <a:p>
            <a:pPr lvl="0"/>
            <a:r>
              <a:rPr lang="en-US" dirty="0"/>
              <a:t>Bullet 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AC8FE9-74C3-DB46-8026-2C7A5F8FECF3}"/>
              </a:ext>
            </a:extLst>
          </p:cNvPr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3561932"/>
            <a:ext cx="24371556" cy="1828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6C3E4A-54A1-6D44-91D7-28F953083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F3DFB-D4A4-3E4D-B8FF-4D0625B2EB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91272" y="3777712"/>
            <a:ext cx="10859075" cy="129925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>
            <a:normAutofit/>
          </a:bodyPr>
          <a:lstStyle>
            <a:lvl1pPr marL="0" indent="0">
              <a:buNone/>
              <a:defRPr sz="5199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22F6855-A3EC-4A0A-981B-5CD9C9279FAC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2427304" y="5316169"/>
            <a:ext cx="10859073" cy="6975762"/>
          </a:xfrm>
          <a:prstGeom prst="rect">
            <a:avLst/>
          </a:prstGeom>
        </p:spPr>
        <p:txBody>
          <a:bodyPr vert="horz" lIns="91422" tIns="45711" rIns="91422" bIns="45711" rtlCol="0">
            <a:normAutofit/>
          </a:bodyPr>
          <a:lstStyle/>
          <a:p>
            <a:pPr lvl="0"/>
            <a:r>
              <a:rPr lang="en-US" dirty="0"/>
              <a:t>Bullet 1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Bullet 2</a:t>
            </a:r>
          </a:p>
          <a:p>
            <a:pPr lvl="0"/>
            <a:r>
              <a:rPr lang="en-US" dirty="0"/>
              <a:t>Bullet 3</a:t>
            </a:r>
          </a:p>
          <a:p>
            <a:pPr lvl="0"/>
            <a:r>
              <a:rPr lang="en-US" dirty="0"/>
              <a:t>Bullet 4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DDE3574-DAD4-46EB-9800-CB8FE4CBD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427303" y="3777712"/>
            <a:ext cx="10859075" cy="129925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txBody>
          <a:bodyPr>
            <a:normAutofit/>
          </a:bodyPr>
          <a:lstStyle>
            <a:lvl1pPr marL="0" indent="0">
              <a:buNone/>
              <a:defRPr sz="5199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04C9398-8F61-4EF6-975F-1D84A9B96A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1272" y="2239256"/>
            <a:ext cx="22257302" cy="1105440"/>
          </a:xfrm>
        </p:spPr>
        <p:txBody>
          <a:bodyPr>
            <a:normAutofit/>
          </a:bodyPr>
          <a:lstStyle>
            <a:lvl1pPr marL="0" indent="0">
              <a:buNone/>
              <a:defRPr sz="5199" b="1">
                <a:solidFill>
                  <a:srgbClr val="7030A0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397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BF0E70-8479-8C43-BA4B-2C0A74AC7C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4377650" cy="1371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65E188-3A57-41AF-B532-CC92D62FAE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4377650" cy="13716000"/>
          </a:xfrm>
          <a:prstGeom prst="rect">
            <a:avLst/>
          </a:prstGeom>
        </p:spPr>
      </p:pic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F54C1139-8298-49F5-A203-83B979D0F7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0754" y="11622600"/>
            <a:ext cx="14223739" cy="136188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6398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060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tif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8437" y="479981"/>
            <a:ext cx="21577939" cy="1643146"/>
          </a:xfrm>
          <a:prstGeom prst="rect">
            <a:avLst/>
          </a:prstGeom>
          <a:solidFill>
            <a:srgbClr val="F4F3FB"/>
          </a:solidFill>
        </p:spPr>
        <p:txBody>
          <a:bodyPr vert="horz" lIns="91422" tIns="45711" rIns="91422" bIns="45711" rtlCol="0" anchor="ctr">
            <a:noAutofit/>
          </a:bodyPr>
          <a:lstStyle/>
          <a:p>
            <a:r>
              <a:rPr lang="en-US" dirty="0"/>
              <a:t>Slide Heading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273" y="2488369"/>
            <a:ext cx="22195105" cy="9803566"/>
          </a:xfrm>
          <a:prstGeom prst="rect">
            <a:avLst/>
          </a:prstGeom>
        </p:spPr>
        <p:txBody>
          <a:bodyPr vert="horz" lIns="91422" tIns="45711" rIns="91422" bIns="45711" rtlCol="0">
            <a:normAutofit/>
          </a:bodyPr>
          <a:lstStyle/>
          <a:p>
            <a:pPr lvl="0"/>
            <a:r>
              <a:rPr lang="en-US" dirty="0"/>
              <a:t>Bullet 1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Bullet 2</a:t>
            </a:r>
          </a:p>
          <a:p>
            <a:pPr lvl="0"/>
            <a:r>
              <a:rPr lang="en-US" dirty="0"/>
              <a:t>Bullet 3</a:t>
            </a:r>
          </a:p>
          <a:p>
            <a:pPr lvl="0"/>
            <a:r>
              <a:rPr lang="en-US" dirty="0"/>
              <a:t>Bullet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E73455-9AF5-4A3E-85AA-AF877A9FFA7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272" y="752912"/>
            <a:ext cx="365665" cy="10972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B9A857F-8F7B-4592-B2A2-E3E5F276A5AC}"/>
              </a:ext>
            </a:extLst>
          </p:cNvPr>
          <p:cNvSpPr/>
          <p:nvPr userDrawn="1"/>
        </p:nvSpPr>
        <p:spPr>
          <a:xfrm>
            <a:off x="23348373" y="12588474"/>
            <a:ext cx="607859" cy="5230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E42E9FC-E236-449A-8097-77D462C038A6}" type="slidenum">
              <a:rPr lang="en-GB" sz="2799" smtClean="0">
                <a:solidFill>
                  <a:schemeClr val="bg1"/>
                </a:solidFill>
              </a:rPr>
              <a:pPr/>
              <a:t>‹#›</a:t>
            </a:fld>
            <a:endParaRPr lang="en-US" sz="2799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A19BE-F7E9-A54B-AC13-C8895DAA9501}"/>
              </a:ext>
            </a:extLst>
          </p:cNvPr>
          <p:cNvPicPr>
            <a:picLocks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3561932"/>
            <a:ext cx="24371556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48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40" r:id="rId3"/>
    <p:sldLayoutId id="2147483739" r:id="rId4"/>
    <p:sldLayoutId id="2147483737" r:id="rId5"/>
    <p:sldLayoutId id="2147483714" r:id="rId6"/>
    <p:sldLayoutId id="2147483741" r:id="rId7"/>
    <p:sldLayoutId id="2147483742" r:id="rId8"/>
    <p:sldLayoutId id="2147483734" r:id="rId9"/>
  </p:sldLayoutIdLst>
  <p:txStyles>
    <p:titleStyle>
      <a:lvl1pPr algn="l" defTabSz="2437251" rtl="0" eaLnBrk="1" latinLnBrk="0" hangingPunct="1">
        <a:spcBef>
          <a:spcPct val="0"/>
        </a:spcBef>
        <a:buNone/>
        <a:defRPr sz="5999" b="1" kern="1200">
          <a:solidFill>
            <a:schemeClr val="bg2"/>
          </a:solidFill>
          <a:latin typeface="+mj-lt"/>
          <a:ea typeface="+mj-ea"/>
          <a:cs typeface="Century Gothic" panose="020B0502020202020204" pitchFamily="34" charset="0"/>
        </a:defRPr>
      </a:lvl1pPr>
    </p:titleStyle>
    <p:bodyStyle>
      <a:lvl1pPr marL="914171" indent="-914171" algn="l" defTabSz="2437251" rtl="0" eaLnBrk="1" latinLnBrk="0" hangingPunct="1">
        <a:spcBef>
          <a:spcPts val="1066"/>
        </a:spcBef>
        <a:spcAft>
          <a:spcPts val="266"/>
        </a:spcAft>
        <a:buSzPct val="120000"/>
        <a:buFont typeface="Arial" panose="020B0604020202020204" pitchFamily="34" charset="0"/>
        <a:buChar char="•"/>
        <a:defRPr sz="4799" kern="1200">
          <a:solidFill>
            <a:schemeClr val="bg1"/>
          </a:solidFill>
          <a:latin typeface="+mn-lt"/>
          <a:ea typeface="+mn-ea"/>
          <a:cs typeface="Arial"/>
        </a:defRPr>
      </a:lvl1pPr>
      <a:lvl2pPr marL="2039356" indent="-820731" algn="l" defTabSz="2437251" rtl="0" eaLnBrk="1" latinLnBrk="0" hangingPunct="1">
        <a:spcBef>
          <a:spcPts val="1066"/>
        </a:spcBef>
        <a:spcAft>
          <a:spcPts val="266"/>
        </a:spcAft>
        <a:buSzPct val="60000"/>
        <a:buFont typeface="Wingdings" charset="2"/>
        <a:buChar char=""/>
        <a:defRPr sz="4399" kern="1200">
          <a:solidFill>
            <a:srgbClr val="016596"/>
          </a:solidFill>
          <a:latin typeface="+mn-lt"/>
          <a:ea typeface="+mn-ea"/>
          <a:cs typeface="Arial"/>
        </a:defRPr>
      </a:lvl2pPr>
      <a:lvl3pPr marL="3257983" indent="-820731" algn="l" defTabSz="2437251" rtl="0" eaLnBrk="1" latinLnBrk="0" hangingPunct="1">
        <a:spcBef>
          <a:spcPts val="1066"/>
        </a:spcBef>
        <a:spcAft>
          <a:spcPts val="266"/>
        </a:spcAft>
        <a:buFont typeface="Arial"/>
        <a:buChar char="•"/>
        <a:defRPr sz="3999" kern="1200">
          <a:solidFill>
            <a:srgbClr val="016596"/>
          </a:solidFill>
          <a:latin typeface="+mn-lt"/>
          <a:ea typeface="+mn-ea"/>
          <a:cs typeface="Arial"/>
        </a:defRPr>
      </a:lvl3pPr>
      <a:lvl4pPr marL="4265187" indent="-609312" algn="l" defTabSz="2437251" rtl="0" eaLnBrk="1" latinLnBrk="0" hangingPunct="1">
        <a:spcBef>
          <a:spcPts val="1066"/>
        </a:spcBef>
        <a:spcAft>
          <a:spcPts val="266"/>
        </a:spcAft>
        <a:buFont typeface="Lucida Grande"/>
        <a:buChar char="-"/>
        <a:defRPr sz="3733" kern="1200">
          <a:solidFill>
            <a:schemeClr val="accent1"/>
          </a:solidFill>
          <a:latin typeface="+mn-lt"/>
          <a:ea typeface="+mn-ea"/>
          <a:cs typeface="Arial"/>
        </a:defRPr>
      </a:lvl4pPr>
      <a:lvl5pPr marL="5483815" indent="-609312" algn="l" defTabSz="2437251" rtl="0" eaLnBrk="1" latinLnBrk="0" hangingPunct="1">
        <a:spcBef>
          <a:spcPts val="1066"/>
        </a:spcBef>
        <a:spcAft>
          <a:spcPts val="266"/>
        </a:spcAft>
        <a:buFont typeface="Arial" pitchFamily="34" charset="0"/>
        <a:buChar char="»"/>
        <a:defRPr sz="3199" kern="1200">
          <a:solidFill>
            <a:schemeClr val="accent1"/>
          </a:solidFill>
          <a:latin typeface="+mn-lt"/>
          <a:ea typeface="+mn-ea"/>
          <a:cs typeface="Arial"/>
        </a:defRPr>
      </a:lvl5pPr>
      <a:lvl6pPr marL="6702440" indent="-609312" algn="l" defTabSz="2437251" rtl="0" eaLnBrk="1" latinLnBrk="0" hangingPunct="1">
        <a:spcBef>
          <a:spcPct val="20000"/>
        </a:spcBef>
        <a:buFont typeface="Arial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6pPr>
      <a:lvl7pPr marL="7921059" indent="-609312" algn="l" defTabSz="2437251" rtl="0" eaLnBrk="1" latinLnBrk="0" hangingPunct="1">
        <a:spcBef>
          <a:spcPct val="20000"/>
        </a:spcBef>
        <a:buFont typeface="Arial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7pPr>
      <a:lvl8pPr marL="9139683" indent="-609312" algn="l" defTabSz="2437251" rtl="0" eaLnBrk="1" latinLnBrk="0" hangingPunct="1">
        <a:spcBef>
          <a:spcPct val="20000"/>
        </a:spcBef>
        <a:buFont typeface="Arial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8pPr>
      <a:lvl9pPr marL="10358308" indent="-609312" algn="l" defTabSz="2437251" rtl="0" eaLnBrk="1" latinLnBrk="0" hangingPunct="1">
        <a:spcBef>
          <a:spcPct val="20000"/>
        </a:spcBef>
        <a:buFont typeface="Arial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7251" rtl="0" eaLnBrk="1" latinLnBrk="0" hangingPunct="1">
        <a:defRPr sz="4799" kern="1200">
          <a:solidFill>
            <a:schemeClr val="tx1"/>
          </a:solidFill>
          <a:latin typeface="+mn-lt"/>
          <a:ea typeface="+mn-ea"/>
          <a:cs typeface="+mn-cs"/>
        </a:defRPr>
      </a:lvl1pPr>
      <a:lvl2pPr marL="1218625" algn="l" defTabSz="2437251" rtl="0" eaLnBrk="1" latinLnBrk="0" hangingPunct="1"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437251" algn="l" defTabSz="2437251" rtl="0" eaLnBrk="1" latinLnBrk="0" hangingPunct="1">
        <a:defRPr sz="4799" kern="1200">
          <a:solidFill>
            <a:schemeClr val="tx1"/>
          </a:solidFill>
          <a:latin typeface="+mn-lt"/>
          <a:ea typeface="+mn-ea"/>
          <a:cs typeface="+mn-cs"/>
        </a:defRPr>
      </a:lvl3pPr>
      <a:lvl4pPr marL="3655872" algn="l" defTabSz="2437251" rtl="0" eaLnBrk="1" latinLnBrk="0" hangingPunct="1">
        <a:defRPr sz="4799" kern="1200">
          <a:solidFill>
            <a:schemeClr val="tx1"/>
          </a:solidFill>
          <a:latin typeface="+mn-lt"/>
          <a:ea typeface="+mn-ea"/>
          <a:cs typeface="+mn-cs"/>
        </a:defRPr>
      </a:lvl4pPr>
      <a:lvl5pPr marL="4874499" algn="l" defTabSz="2437251" rtl="0" eaLnBrk="1" latinLnBrk="0" hangingPunct="1">
        <a:defRPr sz="4799" kern="1200">
          <a:solidFill>
            <a:schemeClr val="tx1"/>
          </a:solidFill>
          <a:latin typeface="+mn-lt"/>
          <a:ea typeface="+mn-ea"/>
          <a:cs typeface="+mn-cs"/>
        </a:defRPr>
      </a:lvl5pPr>
      <a:lvl6pPr marL="6093124" algn="l" defTabSz="2437251" rtl="0" eaLnBrk="1" latinLnBrk="0" hangingPunct="1">
        <a:defRPr sz="4799" kern="1200">
          <a:solidFill>
            <a:schemeClr val="tx1"/>
          </a:solidFill>
          <a:latin typeface="+mn-lt"/>
          <a:ea typeface="+mn-ea"/>
          <a:cs typeface="+mn-cs"/>
        </a:defRPr>
      </a:lvl6pPr>
      <a:lvl7pPr marL="7311750" algn="l" defTabSz="2437251" rtl="0" eaLnBrk="1" latinLnBrk="0" hangingPunct="1">
        <a:defRPr sz="4799" kern="1200">
          <a:solidFill>
            <a:schemeClr val="tx1"/>
          </a:solidFill>
          <a:latin typeface="+mn-lt"/>
          <a:ea typeface="+mn-ea"/>
          <a:cs typeface="+mn-cs"/>
        </a:defRPr>
      </a:lvl7pPr>
      <a:lvl8pPr marL="8530371" algn="l" defTabSz="2437251" rtl="0" eaLnBrk="1" latinLnBrk="0" hangingPunct="1">
        <a:defRPr sz="4799" kern="1200">
          <a:solidFill>
            <a:schemeClr val="tx1"/>
          </a:solidFill>
          <a:latin typeface="+mn-lt"/>
          <a:ea typeface="+mn-ea"/>
          <a:cs typeface="+mn-cs"/>
        </a:defRPr>
      </a:lvl8pPr>
      <a:lvl9pPr marL="9748992" algn="l" defTabSz="2437251" rtl="0" eaLnBrk="1" latinLnBrk="0" hangingPunct="1">
        <a:defRPr sz="4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675289-6AD6-2F42-97A3-6FBE14F664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8118" y="10661084"/>
            <a:ext cx="14880524" cy="1792047"/>
          </a:xfrm>
        </p:spPr>
        <p:txBody>
          <a:bodyPr/>
          <a:lstStyle/>
          <a:p>
            <a:r>
              <a:rPr lang="en-US" dirty="0"/>
              <a:t>Refactoring by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55BAB-BEDC-1A40-B8A3-B3D9F1AD0D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5124" y="11788281"/>
            <a:ext cx="14880524" cy="1792047"/>
          </a:xfrm>
        </p:spPr>
        <p:txBody>
          <a:bodyPr/>
          <a:lstStyle/>
          <a:p>
            <a:r>
              <a:rPr lang="en-US" dirty="0"/>
              <a:t>Hands-on lab</a:t>
            </a:r>
          </a:p>
        </p:txBody>
      </p:sp>
    </p:spTree>
    <p:extLst>
      <p:ext uri="{BB962C8B-B14F-4D97-AF65-F5344CB8AC3E}">
        <p14:creationId xmlns:p14="http://schemas.microsoft.com/office/powerpoint/2010/main" val="76876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8E4CC8-2F6E-D245-BAB2-C85DEA88F9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CA4F9-BE94-A64B-BE6E-DCCE7BA85E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David Greenstein</a:t>
            </a:r>
          </a:p>
          <a:p>
            <a:r>
              <a:rPr lang="en-US" dirty="0" err="1"/>
              <a:t>david.greenstein@coda.global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953070"/>
      </p:ext>
    </p:extLst>
  </p:cSld>
  <p:clrMapOvr>
    <a:masterClrMapping/>
  </p:clrMapOvr>
</p:sld>
</file>

<file path=ppt/theme/theme1.xml><?xml version="1.0" encoding="utf-8"?>
<a:theme xmlns:a="http://schemas.openxmlformats.org/drawingml/2006/main" name="2_coda-standard-powerpoint">
  <a:themeElements>
    <a:clrScheme name="CODA GLOBAL">
      <a:dk1>
        <a:srgbClr val="016596"/>
      </a:dk1>
      <a:lt1>
        <a:srgbClr val="FFFFFF"/>
      </a:lt1>
      <a:dk2>
        <a:srgbClr val="016596"/>
      </a:dk2>
      <a:lt2>
        <a:srgbClr val="FFFFFF"/>
      </a:lt2>
      <a:accent1>
        <a:srgbClr val="189BC1"/>
      </a:accent1>
      <a:accent2>
        <a:srgbClr val="A41E22"/>
      </a:accent2>
      <a:accent3>
        <a:srgbClr val="41184B"/>
      </a:accent3>
      <a:accent4>
        <a:srgbClr val="50215E"/>
      </a:accent4>
      <a:accent5>
        <a:srgbClr val="4BACC6"/>
      </a:accent5>
      <a:accent6>
        <a:srgbClr val="81B7C8"/>
      </a:accent6>
      <a:hlink>
        <a:srgbClr val="189BC1"/>
      </a:hlink>
      <a:folHlink>
        <a:srgbClr val="79B1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MCPc Corporate PPT Template</Template>
  <TotalTime>0</TotalTime>
  <Words>14</Words>
  <Application>Microsoft Macintosh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Gothic</vt:lpstr>
      <vt:lpstr>Lucida Grande</vt:lpstr>
      <vt:lpstr>Wingdings</vt:lpstr>
      <vt:lpstr>2_coda-standard-powerpoint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cp:lastPrinted>2018-02-05T10:25:55Z</cp:lastPrinted>
  <dcterms:created xsi:type="dcterms:W3CDTF">2017-12-20T19:17:24Z</dcterms:created>
  <dcterms:modified xsi:type="dcterms:W3CDTF">2018-05-04T17:14:07Z</dcterms:modified>
</cp:coreProperties>
</file>